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337C4-19A5-CB1A-8A0A-03127FF31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270654-3FE5-7D93-F6A1-C2366B546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10E76-A918-6E9A-DD50-6F458AFA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319-1C39-F94D-9DB9-6B2E06E32DE4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1A722-82E2-D22E-3931-93079298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9A547-BBDB-E046-E7C1-3AD1591E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73B7-AC34-2541-A08A-89ABB0D338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92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3067C-634E-CFE9-630B-426DB188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B5268C-A006-49A7-0D08-DB65C2EB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52DF8-791F-32BF-5447-882BB869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319-1C39-F94D-9DB9-6B2E06E32DE4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AB021-D83E-7541-B10D-ADF083DF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39637-90FF-8002-229A-CC342798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73B7-AC34-2541-A08A-89ABB0D338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37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2A3AE2-1E91-2E9B-1502-C35E23C5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1B0CC1-22EF-CB6D-FCC1-3075F9D56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17102-862C-5E82-6EAF-83B7AA05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319-1C39-F94D-9DB9-6B2E06E32DE4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C71CD-2ECF-BFAB-BF37-BFABA47D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664AA-E222-6E64-5EE3-CBCD9E79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73B7-AC34-2541-A08A-89ABB0D338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0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A0A5F-34F0-86B1-17F8-ED6C8FC0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27B98-2306-0339-71E9-658E16B7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3EA8E-439C-DB72-E4FB-E79A823C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319-1C39-F94D-9DB9-6B2E06E32DE4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80396-067B-DBD0-3932-7E70B4C9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BD4B2-025B-167D-DEDC-B69349A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73B7-AC34-2541-A08A-89ABB0D338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9FE04-A827-D737-9D21-73C7467B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69225-547E-C812-530C-081B8DD56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5E8D9-35A0-E17C-DC42-0DBA874D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319-1C39-F94D-9DB9-6B2E06E32DE4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5C42D-17F9-3B74-4751-FEACE9DA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A9656-E894-A13A-CCDD-DB0A5B59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73B7-AC34-2541-A08A-89ABB0D338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24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C2A42-AC52-16EA-95A3-B484519E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621E6-C0D6-DA7A-3749-AF83D5273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2C23BB-D5F7-8379-8BCA-DBB0E01A7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7B6C1-C11D-95FE-6250-2131D620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319-1C39-F94D-9DB9-6B2E06E32DE4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59F59-B1D8-6377-2DCF-AD5AA52A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64BC7-088A-F372-87CC-B234A1B6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73B7-AC34-2541-A08A-89ABB0D338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53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D96EA-D9CB-BD98-C44A-1B58FA1E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BBB98-BE01-A8C9-BCD1-1EDC5B47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02B098-7E68-76CB-9C06-7659AD09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CF1E30-5973-D875-8776-12B0D5394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E9CE2D-08F2-2959-5151-2E469B931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933A8D-78F8-2FFB-C546-0DF0D926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319-1C39-F94D-9DB9-6B2E06E32DE4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914042-1A8A-E3EC-8700-825E29F4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52BC75-4985-73B6-0CD1-30E83E7B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73B7-AC34-2541-A08A-89ABB0D338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85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F76EF-99D7-B5DE-7BCC-279A3173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5A4ED9-0401-5E59-1A29-5F6E632C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319-1C39-F94D-9DB9-6B2E06E32DE4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F7BD74-6638-77AF-1D30-59C35F5E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39523-9ABF-E6C4-717D-9C5AE0DD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73B7-AC34-2541-A08A-89ABB0D338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62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0530A4-6CFA-4E46-2203-20D64AA7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319-1C39-F94D-9DB9-6B2E06E32DE4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C81628-C0F3-449B-5A9F-310DA026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B5104-069E-AC07-2C65-B536FE62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73B7-AC34-2541-A08A-89ABB0D338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91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0DF15-F2F7-40F6-CFA5-E97C209B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2AB62-00C4-F9CA-C6C3-5A3FA1EE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7BD35C-3340-53C3-7B76-6E1C0C64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F7A0F-73E4-0370-4795-FD1EC9D9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319-1C39-F94D-9DB9-6B2E06E32DE4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530F4-9D97-E7E5-0A6C-496DC8CE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E9F31-9B20-9C78-F0F4-6BADA38C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73B7-AC34-2541-A08A-89ABB0D338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41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5FF2E-440E-38CB-8781-68DF124E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112A1E-E203-DF18-D146-583191C1A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A1CAA6-1AD5-77E5-2D5F-DABB621A6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2957A-AC56-B6F6-C98C-0A4A771C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319-1C39-F94D-9DB9-6B2E06E32DE4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B109D-A795-9A6D-A4E4-3E16E588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B9A1C-FA60-FA2A-5F5E-7F09AAD9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73B7-AC34-2541-A08A-89ABB0D338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12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E96CB1-B61B-9732-11F6-7B6F4B51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8FD2A7-C246-D2CD-E503-F3CE6B622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FDF1B-AD50-DCD7-152C-0F7378B9A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9319-1C39-F94D-9DB9-6B2E06E32DE4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A2BDD-45CB-3C54-F52B-4FDB94709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2D691-7339-9E79-79A9-FA1CA7E27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B73B7-AC34-2541-A08A-89ABB0D338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3CAA1A4-2C5D-E62F-A269-075BC9F4C2D1}"/>
              </a:ext>
            </a:extLst>
          </p:cNvPr>
          <p:cNvSpPr txBox="1"/>
          <p:nvPr/>
        </p:nvSpPr>
        <p:spPr>
          <a:xfrm>
            <a:off x="7146551" y="955185"/>
            <a:ext cx="125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CDF6FF-DBAE-45B6-68E8-E186B936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175" y="1421780"/>
            <a:ext cx="2255482" cy="20072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5CAF0B-F905-CA25-A0FD-145037B86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47" y="1421780"/>
            <a:ext cx="2216398" cy="20072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5534CCB-EC85-539B-D208-37FDAA996900}"/>
              </a:ext>
            </a:extLst>
          </p:cNvPr>
          <p:cNvSpPr txBox="1"/>
          <p:nvPr/>
        </p:nvSpPr>
        <p:spPr>
          <a:xfrm>
            <a:off x="1980891" y="955185"/>
            <a:ext cx="33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Sphere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5EE19C-3564-BF4E-5B57-DD1B87286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173" y="1421780"/>
            <a:ext cx="2471445" cy="20072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1733C1B-F61A-4DFC-5BD2-A16ACA2F1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215" y="1421781"/>
            <a:ext cx="2135554" cy="200722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7D9D79B-7B42-079C-327F-3C81E3391E81}"/>
              </a:ext>
            </a:extLst>
          </p:cNvPr>
          <p:cNvSpPr txBox="1"/>
          <p:nvPr/>
        </p:nvSpPr>
        <p:spPr>
          <a:xfrm>
            <a:off x="9140295" y="955185"/>
            <a:ext cx="214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5308DD-91B1-6907-3588-8CC4D80D5640}"/>
              </a:ext>
            </a:extLst>
          </p:cNvPr>
          <p:cNvSpPr txBox="1"/>
          <p:nvPr/>
        </p:nvSpPr>
        <p:spPr>
          <a:xfrm>
            <a:off x="4547633" y="955185"/>
            <a:ext cx="33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Torus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0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1</cp:revision>
  <dcterms:created xsi:type="dcterms:W3CDTF">2023-09-16T06:18:23Z</dcterms:created>
  <dcterms:modified xsi:type="dcterms:W3CDTF">2023-09-16T06:25:56Z</dcterms:modified>
</cp:coreProperties>
</file>