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1C0A-15CD-52F2-3868-91209D61C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D152D-DBDD-7638-BC15-1675538C3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BBA1D-EB95-A8AD-0BF2-4FB8ED82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7E317-EE0B-5BEF-6F05-4DC78E8C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6EF20-D8BB-8B58-0339-E2049B5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03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74E9A-B4B9-B5B0-5ED9-826A1824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EC583-25FD-1DFF-06BC-E0248F4E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5CAD4-CDAE-A5B5-AF45-6E1DDCAA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96D56-8A5F-11D8-73CC-6125D06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D31BD-36C8-F700-2842-408F55EB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52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595F61-5C98-A414-95D2-969200350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69B57D-F04E-F3EB-EA3E-53AEC702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FA2A5-7A81-0F50-A91B-446A4299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A707B-63A5-8A05-F92E-C86D3B31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E935A-E263-F088-CA90-73956F3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5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D3A61-BDA2-5DCD-FFCA-B57B03B7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97D63-FE36-E92C-B1CC-592ADE66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7D181-6BB6-7365-D079-91B32679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B2D6E-5634-1364-ECC9-7BFF49B8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E1B93-DA81-6F46-AE73-44F13454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27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6C8B4-0594-12A5-F416-619A04E6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792ED-7CBB-CC1D-3902-64D7D442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A249E-FB74-BA8C-16E4-7EA4D865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852F5-DBAF-51F9-F0AB-34107BE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FB59E-DF35-072A-FFD4-29ED6AA7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09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D6EEA-2922-6488-9C81-EA77A8AE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E69CD-E674-9E05-9139-422188465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89089F-A4C4-6C57-3C38-6754F109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490B3-C132-77A2-9356-EF834C5E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00109-E584-568A-E87E-7E3F5B21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25C5A-50F1-B86B-C4BC-EAA7E2E7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72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75544-CD83-6EFB-908C-79445C5B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3F22E-3011-65EB-BC03-6FB2C1B6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6B191-988F-2D23-2375-38A7C209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61EB0-4C0B-290D-1496-BCB495D4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A34F2B-B18D-1B35-FB2E-5495E62B3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42078A-968F-4C37-9546-0A4296A2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25D33A-4C5C-9303-BDC4-A419B94B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120ED-D367-D56A-F825-2DA0EA86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47656-9EC9-12E2-6AB6-F4E9D79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DFD8A-DD92-945C-078E-67460537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2FEF10-744A-1A03-5250-571C2788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E73EEF-C233-3D48-2D8D-CC40259B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36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36CFB-DF9B-EF14-52C8-42497675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F893B-1FE4-E1E3-4F01-A6B50AB8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8037E-459F-0AD6-00A5-BDCF7AC3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54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A194B-F1BD-2685-BAF7-F78A1775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8047A-B392-5CD8-D417-05C531B6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C4A9A-D64A-0BB5-C59D-99AB1D26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E27FE-70B2-4DEA-7A2A-02D509CF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5D514-6264-3537-5C08-41A91AC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79D9C-C0F5-8BC1-4183-81FBE8F0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40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1B9D9-7D95-56D1-F7D0-12B07285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DE697A-BBDA-6A11-56E3-7D2711D2D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7B9CB-2AD8-0135-6DF9-1FE34FEB9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6AD48-A2AC-66D3-A5F2-5D95B92B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72E5F-B8BB-4C3E-09FE-4602AD1C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73206-4523-EF9A-B433-A7624B46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52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33DA3F-F54F-D59A-4C62-64FB06F6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3A2D2-003D-358A-4CB1-6380859C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59C84-0074-2938-8725-F5CEE5187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B1C6-1FD0-D94A-B4D7-8B34C849669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1EDEC-DB1B-8B4E-414F-447DFC6C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2DAC9-8F33-4792-B174-41E87765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7884-1763-3141-8A63-C0F168AEB3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22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840CC9-06DA-C32A-E15A-DC5C95ED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5" y="1449771"/>
            <a:ext cx="3287752" cy="32378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5D0A54-7E6F-C82F-C872-054A18E9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77" y="1449771"/>
            <a:ext cx="3311336" cy="32404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2698C9-B624-7640-1E97-DB22C665D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413" y="1449771"/>
            <a:ext cx="3164534" cy="32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8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1</cp:revision>
  <dcterms:created xsi:type="dcterms:W3CDTF">2023-09-16T07:48:28Z</dcterms:created>
  <dcterms:modified xsi:type="dcterms:W3CDTF">2023-09-16T07:50:10Z</dcterms:modified>
</cp:coreProperties>
</file>