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6"/>
    <p:restoredTop sz="96327"/>
  </p:normalViewPr>
  <p:slideViewPr>
    <p:cSldViewPr snapToGrid="0">
      <p:cViewPr varScale="1">
        <p:scale>
          <a:sx n="196" d="100"/>
          <a:sy n="196" d="100"/>
        </p:scale>
        <p:origin x="17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854EF-62C7-85A1-B0B6-AFC924587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6F40C9-1AD4-F3A8-77C8-131099794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0FF336-1EC1-5DF2-3AF4-0AB7B2A1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803F-A7B5-BC4B-AEB2-1221A63FF0CF}" type="datetimeFigureOut">
              <a:rPr kumimoji="1" lang="zh-CN" altLang="en-US" smtClean="0"/>
              <a:t>2023/9/17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4D3508-0E04-B35A-38DF-5909D693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B0366-445F-A32C-BE66-81FFFD67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9356-22F7-DD48-8704-97AAC0B746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586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77997-02D3-9D24-CEC4-621CF21F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0604F3-634E-254C-5270-D747C90D6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614FD-B9DA-7D9D-CFB1-CB791E2F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803F-A7B5-BC4B-AEB2-1221A63FF0CF}" type="datetimeFigureOut">
              <a:rPr kumimoji="1" lang="zh-CN" altLang="en-US" smtClean="0"/>
              <a:t>2023/9/17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EC4A86-F43E-8D50-E4BC-04D539AB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2BBFCC-C60D-CE3C-62B2-94689D4D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9356-22F7-DD48-8704-97AAC0B746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328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3671B0-3CBC-C322-E8D5-E22034CE3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55552F-D2C1-BB9D-BB9E-301B205A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F02069-B4E0-5454-D4FA-C5C57591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803F-A7B5-BC4B-AEB2-1221A63FF0CF}" type="datetimeFigureOut">
              <a:rPr kumimoji="1" lang="zh-CN" altLang="en-US" smtClean="0"/>
              <a:t>2023/9/17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2673A3-2870-B805-7A91-E8FC7485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E64B73-E71B-E5BB-FF33-C87CB99F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9356-22F7-DD48-8704-97AAC0B746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090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AEFEB-8060-48EB-7C63-D984F354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25D2F5-63BE-09F0-4455-E2D992856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A2FA5-057F-901B-F3C8-30A5E4AA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803F-A7B5-BC4B-AEB2-1221A63FF0CF}" type="datetimeFigureOut">
              <a:rPr kumimoji="1" lang="zh-CN" altLang="en-US" smtClean="0"/>
              <a:t>2023/9/17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6C72B8-90AB-BF52-250A-0310172C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B1F05F-44BB-DA48-326C-5B0D825B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9356-22F7-DD48-8704-97AAC0B746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629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0780B-05AE-269E-860B-4FF80CF05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235C82-D6CF-C6EF-77A8-047C2BCB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B229E-E985-A684-6FC1-8C3EDEEE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803F-A7B5-BC4B-AEB2-1221A63FF0CF}" type="datetimeFigureOut">
              <a:rPr kumimoji="1" lang="zh-CN" altLang="en-US" smtClean="0"/>
              <a:t>2023/9/17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C8F69C-2809-3246-075A-8C562B7E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F995B-D882-1930-B4D2-E1DB4F7B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9356-22F7-DD48-8704-97AAC0B746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988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7B318-FF6A-CBCF-86CA-106CE100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EE704C-947A-F028-25BA-CE999ECC5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686810-55A7-155D-6A3D-5AE490FFB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93CF86-AA67-0FF2-9999-3FADF63F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803F-A7B5-BC4B-AEB2-1221A63FF0CF}" type="datetimeFigureOut">
              <a:rPr kumimoji="1" lang="zh-CN" altLang="en-US" smtClean="0"/>
              <a:t>2023/9/17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9D223D-AB1D-CA9D-CDE7-A2CE559F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8C4FDA-D907-CDDF-8CA4-9515BCDF6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9356-22F7-DD48-8704-97AAC0B746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66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81400-648F-CD35-0BAC-9345A88D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09215C-A9CC-9371-DB91-76B5655EC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A8FC39-4C6D-DD8A-A2D5-C49BCD261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D9A746-1623-8EE1-D41A-F2B99715F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357BF8-EADB-B6FE-CDE3-A708787C5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F30585-41BA-676C-0264-75E1FA8A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803F-A7B5-BC4B-AEB2-1221A63FF0CF}" type="datetimeFigureOut">
              <a:rPr kumimoji="1" lang="zh-CN" altLang="en-US" smtClean="0"/>
              <a:t>2023/9/17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B648B2-DC1C-2B03-077B-1AD1E7BDC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2CCB78-6143-4D70-F59C-55B301FB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9356-22F7-DD48-8704-97AAC0B746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101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90AA0-FCA3-EE94-4F9D-F9634233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E57DD6-D4E7-EB88-CFBE-1DFA9C86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803F-A7B5-BC4B-AEB2-1221A63FF0CF}" type="datetimeFigureOut">
              <a:rPr kumimoji="1" lang="zh-CN" altLang="en-US" smtClean="0"/>
              <a:t>2023/9/17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06AB28-E711-D528-DF36-55581AE0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E42BA2-D0C6-9018-4993-D3785677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9356-22F7-DD48-8704-97AAC0B746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084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7F0F0B-55AF-8CBC-6BED-C4DEBB68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803F-A7B5-BC4B-AEB2-1221A63FF0CF}" type="datetimeFigureOut">
              <a:rPr kumimoji="1" lang="zh-CN" altLang="en-US" smtClean="0"/>
              <a:t>2023/9/17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D234BD-02D5-3686-6438-4456332B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000AD0-C0CD-DB21-7CAF-7DB3BA09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9356-22F7-DD48-8704-97AAC0B746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100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BDBDC-24AF-9892-68BF-706ABC60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F7432-05F4-04D2-F5BB-219B09327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061FDF-3D70-ED10-2B23-01165F0CA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3B0771-373B-776F-A6A8-E7B8F3C5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803F-A7B5-BC4B-AEB2-1221A63FF0CF}" type="datetimeFigureOut">
              <a:rPr kumimoji="1" lang="zh-CN" altLang="en-US" smtClean="0"/>
              <a:t>2023/9/17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7F4B31-7007-2DD7-7B70-13E27DF9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BD6789-1A74-D302-45F7-5ADEC585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9356-22F7-DD48-8704-97AAC0B746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85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71734-8F5E-D598-20C1-DFA80215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A84507-4682-D88B-46D2-1C4E06906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AC7FFD-CA3C-FDFE-77FD-FC9D2F283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515585-6D1C-2021-2650-06F2C2B0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803F-A7B5-BC4B-AEB2-1221A63FF0CF}" type="datetimeFigureOut">
              <a:rPr kumimoji="1" lang="zh-CN" altLang="en-US" smtClean="0"/>
              <a:t>2023/9/17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2CB8EE-6D27-D564-001C-FCABEC25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59D78D-2CAB-AB4A-61D7-CEBB8AC1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9356-22F7-DD48-8704-97AAC0B746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42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96CBED-4EAE-2E9B-0CA6-53A0C32D0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382403-BAE8-99DD-1EE8-A2114E51E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F79C51-3B10-2047-6295-43DB2C6F3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2803F-A7B5-BC4B-AEB2-1221A63FF0CF}" type="datetimeFigureOut">
              <a:rPr kumimoji="1" lang="zh-CN" altLang="en-US" smtClean="0"/>
              <a:t>2023/9/17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F52EEC-970A-759A-4EE1-A960D7FCE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C775F2-CF5A-0BB0-9A6A-5FC173BF7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19356-22F7-DD48-8704-97AAC0B746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9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AC7C3EE1-4039-44A8-6A82-ABBBCD3AC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35" y="1537730"/>
            <a:ext cx="2800789" cy="280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4E34BBD-571A-8222-40A0-EE09050D77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2" t="7724" r="-722" b="1671"/>
          <a:stretch/>
        </p:blipFill>
        <p:spPr>
          <a:xfrm>
            <a:off x="8073579" y="1602731"/>
            <a:ext cx="2911539" cy="284830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4019024-CA42-4AEF-7035-876EC7F92D37}"/>
              </a:ext>
            </a:extLst>
          </p:cNvPr>
          <p:cNvSpPr txBox="1"/>
          <p:nvPr/>
        </p:nvSpPr>
        <p:spPr>
          <a:xfrm>
            <a:off x="8329521" y="1202621"/>
            <a:ext cx="2911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D9082AC-2F9C-97CA-C0D5-1134E14CE9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08" t="59350" r="16879"/>
          <a:stretch/>
        </p:blipFill>
        <p:spPr>
          <a:xfrm>
            <a:off x="3568065" y="2615573"/>
            <a:ext cx="4347772" cy="64834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79C4671-682E-24D7-05D3-F156CEDBD001}"/>
              </a:ext>
            </a:extLst>
          </p:cNvPr>
          <p:cNvSpPr txBox="1"/>
          <p:nvPr/>
        </p:nvSpPr>
        <p:spPr>
          <a:xfrm>
            <a:off x="4708994" y="1202621"/>
            <a:ext cx="2911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8D5E021-1DBA-D06C-5137-E5F6BFFE8F5F}"/>
              </a:ext>
            </a:extLst>
          </p:cNvPr>
          <p:cNvSpPr txBox="1"/>
          <p:nvPr/>
        </p:nvSpPr>
        <p:spPr>
          <a:xfrm>
            <a:off x="1088467" y="1202621"/>
            <a:ext cx="2911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</a:p>
        </p:txBody>
      </p:sp>
    </p:spTree>
    <p:extLst>
      <p:ext uri="{BB962C8B-B14F-4D97-AF65-F5344CB8AC3E}">
        <p14:creationId xmlns:p14="http://schemas.microsoft.com/office/powerpoint/2010/main" val="15962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Macintosh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hongshen</dc:creator>
  <cp:lastModifiedBy>zhang hongshen</cp:lastModifiedBy>
  <cp:revision>2</cp:revision>
  <dcterms:created xsi:type="dcterms:W3CDTF">2023-09-16T06:33:14Z</dcterms:created>
  <dcterms:modified xsi:type="dcterms:W3CDTF">2023-09-17T07:13:21Z</dcterms:modified>
</cp:coreProperties>
</file>