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53ED-463E-568E-02B5-2CA5C10D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2322F-48D4-55F8-76A1-169A96D0D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2A4D3-6095-9C30-AD6A-9CAF4A73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F35C7-7342-C114-670D-C4B158AD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25EC0-BAA0-82DD-5A25-51F10D67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0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69261-F298-6B33-3FE8-AB25D933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E637C-F242-31D5-2F59-9E8472628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5F2EC-F3E8-63AA-7CEE-CC766443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90B01-C4DE-BF07-1578-86C4003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31DDA-0A10-8C66-9D4C-C99308A7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60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6406F-88DB-E2BC-8DA4-E964D6A9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1FA17-9873-6A74-BEAD-7E805412F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3C892-013D-A024-3267-B15277E0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05F3B-20B2-111F-75E0-8A93DA9B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33902-4311-0B19-1CB5-BE312190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0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D1790-00B3-F342-8086-C777D7AB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CB7C0-6BB0-B38F-4991-0F11ED5A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1FC54-E907-E8F3-B87F-194CDFB3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A46FC-D0A1-8696-DFBD-97CB3BAF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A3CC3-5259-9E0D-96B3-C8A2E107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9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BC59-E70C-F48C-3F09-1D95ED17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BDD7E-6B2E-8848-E673-8D3951C3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4B367-88D1-C1E2-DB9A-D016DF2F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4BDAE-DAEB-1CAB-EEF6-1FC8546A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2E0E6-0EF5-E338-CC78-626B371A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25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5C7DE-D2A5-70E5-C737-04950AF8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0DED-BCC6-3673-DB52-40B7D88C7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3AA8B-BE8D-BA01-7DE9-4535BA237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90641-4A5F-B6D8-3E5C-2967650D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DCD76-CAC9-4E9F-5057-1ED17585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603FD-A66E-DB76-5F13-21B5186A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3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EA10-A11C-96F4-1917-98C97E8B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7FE47-5FE9-7192-F4C6-E7A7A005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DABFE-8E22-2903-3E78-B05BB45C8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8F6930-6064-1AE6-B341-4F5A44B6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010FE5-5905-7EBC-77D0-FE72BD8C0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60A05-0AF7-1B91-A7B9-CAD48B62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6394BA-416D-9B49-5AED-F5CF405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60DF1-7CC7-17FA-264A-B9B2B106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16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C835C-0899-3D2E-4986-BC2C3A1F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486D9-20CE-3B5B-A0F7-0FEBEBC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D7FEE1-AA1F-59E6-DBE6-E56B420B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C28A6-044B-3EB0-D8DE-F28FDE4E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7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874CBC-7019-23AD-B1FF-EEDA2CA8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57B21-DEAC-032E-2246-99B76227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90BF8-97C9-8843-B2E8-CE7F7E49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68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F14EB-81DF-2CD2-DBCE-6EA77890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47ADF-5F3E-5668-B255-D0480B5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51521-FF7C-AFD8-09B1-42217BF7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740C5-171E-F6B2-6430-201BF1B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A4491-307B-8040-5EC3-FD64EAEF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8702C-5CEF-B92B-BEA0-E102F871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01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180B9-6782-222D-7B5A-177EDA0F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77EF9-6987-0BB8-0D51-76EAD3EB8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BCF11-2F70-D6D4-566F-48512B46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CFF13-A2FB-1B73-4BE8-3A4AC69E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E910E-A2B8-8B0B-AAFB-E9A94DC6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54E87-8ACF-CB7A-EF7E-760478CB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83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C18AF-CA95-11D9-FA75-0EEBA64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390E6-0632-F15E-0F58-EA7F91F3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58D33-8F56-C845-42E7-99314FAED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B19F-4C8F-5647-8A2D-4EAE4095A81D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51F95-FD4A-24C6-5C18-CAD60776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D5811-D0AD-F37D-CF89-359861CEA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B6AB-91DF-AB40-9376-9CAD3B5D7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8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1F5C9A-75E8-2750-865D-2A1C9671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65" y="1114097"/>
            <a:ext cx="4867237" cy="44006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2B072C-FB6F-513E-4506-C0AB1E85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71" y="1114097"/>
            <a:ext cx="4788119" cy="44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1</cp:revision>
  <dcterms:created xsi:type="dcterms:W3CDTF">2023-09-16T07:24:58Z</dcterms:created>
  <dcterms:modified xsi:type="dcterms:W3CDTF">2023-09-16T07:26:22Z</dcterms:modified>
</cp:coreProperties>
</file>