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2" d="100"/>
          <a:sy n="122" d="100"/>
        </p:scale>
        <p:origin x="7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428CE-A795-A3FD-9954-1D24ABC08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6711F3-717C-35C7-0B21-0C3166932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AB4D71-6341-D16B-7A6D-AA2F5CC41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5FAB-A80A-094F-A4D5-225AB288CDD8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0425FD-D0EB-FB45-F629-59D25167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827C6-A9D1-38A2-C616-377C59C7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B2A-A3CF-A346-AC36-A1C2BA51E9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12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97C86-3065-02BE-9569-51E9619B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9BFA42-D5C5-4AF6-71CF-71DCFA244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0EC227-8CFE-53EB-238C-A7EC6B88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5FAB-A80A-094F-A4D5-225AB288CDD8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5DF34-8BEF-7689-F1C9-9B2A1643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13D1FE-E7CE-A94D-B16D-79E3D47B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B2A-A3CF-A346-AC36-A1C2BA51E9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845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3EBBC8-FA7A-5990-4E90-31A25DFA5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9566A0-9639-75A6-A630-5F9079F75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498CA5-41CF-31E4-B56E-EA987162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5FAB-A80A-094F-A4D5-225AB288CDD8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0310F5-CB1C-52AD-86ED-6E7E8784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C201D7-C00B-A152-F42A-DF5CE6F8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B2A-A3CF-A346-AC36-A1C2BA51E9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388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C5E7C-60BD-E068-39AE-C1265A413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86070B-741E-CEFC-11E6-13C1A39B5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1A1DB0-078B-599A-CC85-6EFF0D9E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5FAB-A80A-094F-A4D5-225AB288CDD8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1C91F-8071-E39C-F365-0298B67E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7A69F6-8007-BBFE-CFCC-B6DEEA66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B2A-A3CF-A346-AC36-A1C2BA51E9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810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DDBBD-4BFA-68E3-D793-DFE089AAA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770F44-7327-2AAB-5EEE-739E24141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8F92C0-1633-8AE3-BAF2-4A48CB9B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5FAB-A80A-094F-A4D5-225AB288CDD8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8057B0-A048-D169-6172-830FA425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0E20A0-E1C5-CE57-D014-2FDEBF2D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B2A-A3CF-A346-AC36-A1C2BA51E9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360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15FA0-14E2-2E63-507C-BE33488B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14443-6554-8560-899B-7CD652FFD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55AC13-4943-3047-6F24-F18EA9616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6AFE02-5908-BD83-03DC-A10714AEA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5FAB-A80A-094F-A4D5-225AB288CDD8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540D66-FD2D-B496-FE04-65D2F1ACE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0E1DB5-0395-21E6-0269-2E94129CE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B2A-A3CF-A346-AC36-A1C2BA51E9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031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F99D8-B8A8-6991-E0E4-C826EF6E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DDC7BF-8852-DB93-E575-39037665D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58BE92-C627-58B3-CA58-00D612843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8A13FC-1214-AAA5-1B41-06996FFE9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14108D-F2C2-6BF6-AF72-CD1DFEC84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134755-DF1E-6446-F5BD-FE4E0CDA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5FAB-A80A-094F-A4D5-225AB288CDD8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E2546F9-3D0E-287F-5FEC-C00479E3B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CE0498-00C4-A9B1-6C65-3BC641B6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B2A-A3CF-A346-AC36-A1C2BA51E9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363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14F4C-25F7-2E99-33CC-B9E281148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B787FB-676E-4E5F-0D4C-3584A93F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5FAB-A80A-094F-A4D5-225AB288CDD8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FBD726-6489-038B-6CEA-308C5E676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E7B25B-EB79-47AA-0D1C-1B19A567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B2A-A3CF-A346-AC36-A1C2BA51E9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12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55B901-6732-F22A-41ED-5994E16B0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5FAB-A80A-094F-A4D5-225AB288CDD8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67C884-0917-2621-8186-017E7CEA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C4BD00-EC33-9E7E-E4C7-4BAF075F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B2A-A3CF-A346-AC36-A1C2BA51E9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341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4A90C-22A6-604C-1928-5F2DA9C8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175C36-765A-F8DB-6174-790B8E395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525D43-B0AE-5411-16AA-3932B2061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7F7390-48D0-923F-52A0-54E8334B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5FAB-A80A-094F-A4D5-225AB288CDD8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A2A5E5-28AE-1117-A293-4102B32F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D18D12-D7E1-D1DF-7739-EDE744C6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B2A-A3CF-A346-AC36-A1C2BA51E9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461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A46E4-9DB3-90E3-C749-E3F0264FC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35761F-4F16-0B1B-3FB1-81D973B78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B337D4-6F98-8B28-3F0E-578ACD4C8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AAFF39-ABC5-750A-7FBA-59927636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85FAB-A80A-094F-A4D5-225AB288CDD8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5E7481-E230-A580-5001-1C600755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EE111A-31A7-975C-BFBD-31FAEFDD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B2A-A3CF-A346-AC36-A1C2BA51E9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238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AB1F60-9784-E414-C34F-3DB5ABCA8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8A91C0-2D46-7125-A0E3-5AA59CDA6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585C67-77A4-B063-DB6F-6AB406D63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85FAB-A80A-094F-A4D5-225AB288CDD8}" type="datetimeFigureOut">
              <a:rPr kumimoji="1" lang="zh-CN" altLang="en-US" smtClean="0"/>
              <a:t>2023/9/16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25DE7-6093-C201-B725-2FF33C70A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1D691B-6C4E-6AE0-EE54-82E3C8308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0FB2A-A3CF-A346-AC36-A1C2BA51E9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455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6FEE2A3-CAE0-E6AD-98E0-23E1369BC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796815"/>
            <a:ext cx="4883282" cy="42061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91C7D0B-9A2E-EBDA-957E-04F37C537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482" y="754818"/>
            <a:ext cx="4463918" cy="424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79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hongshen</dc:creator>
  <cp:lastModifiedBy>zhang hongshen</cp:lastModifiedBy>
  <cp:revision>1</cp:revision>
  <dcterms:created xsi:type="dcterms:W3CDTF">2023-09-16T07:43:19Z</dcterms:created>
  <dcterms:modified xsi:type="dcterms:W3CDTF">2023-09-16T07:44:33Z</dcterms:modified>
</cp:coreProperties>
</file>