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471295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12" d="100"/>
          <a:sy n="112" d="100"/>
        </p:scale>
        <p:origin x="240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9119" y="1122363"/>
            <a:ext cx="1103471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9119" y="3602038"/>
            <a:ext cx="1103471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6451F-337E-6448-818D-8774B42DECA1}" type="datetimeFigureOut">
              <a:rPr kumimoji="1" lang="zh-CN" altLang="en-US" smtClean="0"/>
              <a:t>2023/9/16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7C85-545F-FD43-A23D-021794A964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979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6451F-337E-6448-818D-8774B42DECA1}" type="datetimeFigureOut">
              <a:rPr kumimoji="1" lang="zh-CN" altLang="en-US" smtClean="0"/>
              <a:t>2023/9/16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7C85-545F-FD43-A23D-021794A964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2307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28955" y="365125"/>
            <a:ext cx="317248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1515" y="365125"/>
            <a:ext cx="9333528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6451F-337E-6448-818D-8774B42DECA1}" type="datetimeFigureOut">
              <a:rPr kumimoji="1" lang="zh-CN" altLang="en-US" smtClean="0"/>
              <a:t>2023/9/16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7C85-545F-FD43-A23D-021794A964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8766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6451F-337E-6448-818D-8774B42DECA1}" type="datetimeFigureOut">
              <a:rPr kumimoji="1" lang="zh-CN" altLang="en-US" smtClean="0"/>
              <a:t>2023/9/16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7C85-545F-FD43-A23D-021794A964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5324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853" y="1709739"/>
            <a:ext cx="12689919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3853" y="4589464"/>
            <a:ext cx="1268991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6451F-337E-6448-818D-8774B42DECA1}" type="datetimeFigureOut">
              <a:rPr kumimoji="1" lang="zh-CN" altLang="en-US" smtClean="0"/>
              <a:t>2023/9/16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7C85-545F-FD43-A23D-021794A964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7496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1515" y="1825625"/>
            <a:ext cx="6253004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48431" y="1825625"/>
            <a:ext cx="6253004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6451F-337E-6448-818D-8774B42DECA1}" type="datetimeFigureOut">
              <a:rPr kumimoji="1" lang="zh-CN" altLang="en-US" smtClean="0"/>
              <a:t>2023/9/16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7C85-545F-FD43-A23D-021794A964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938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432" y="365126"/>
            <a:ext cx="12689919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432" y="1681163"/>
            <a:ext cx="622426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432" y="2505075"/>
            <a:ext cx="622426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48431" y="1681163"/>
            <a:ext cx="62549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48431" y="2505075"/>
            <a:ext cx="625492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6451F-337E-6448-818D-8774B42DECA1}" type="datetimeFigureOut">
              <a:rPr kumimoji="1" lang="zh-CN" altLang="en-US" smtClean="0"/>
              <a:t>2023/9/16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7C85-545F-FD43-A23D-021794A964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9554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6451F-337E-6448-818D-8774B42DECA1}" type="datetimeFigureOut">
              <a:rPr kumimoji="1" lang="zh-CN" altLang="en-US" smtClean="0"/>
              <a:t>2023/9/16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7C85-545F-FD43-A23D-021794A964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6406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6451F-337E-6448-818D-8774B42DECA1}" type="datetimeFigureOut">
              <a:rPr kumimoji="1" lang="zh-CN" altLang="en-US" smtClean="0"/>
              <a:t>2023/9/16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7C85-545F-FD43-A23D-021794A964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9806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432" y="457200"/>
            <a:ext cx="474530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4920" y="987426"/>
            <a:ext cx="744843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432" y="2057400"/>
            <a:ext cx="474530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6451F-337E-6448-818D-8774B42DECA1}" type="datetimeFigureOut">
              <a:rPr kumimoji="1" lang="zh-CN" altLang="en-US" smtClean="0"/>
              <a:t>2023/9/16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7C85-545F-FD43-A23D-021794A964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7214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432" y="457200"/>
            <a:ext cx="474530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54920" y="987426"/>
            <a:ext cx="744843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432" y="2057400"/>
            <a:ext cx="474530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6451F-337E-6448-818D-8774B42DECA1}" type="datetimeFigureOut">
              <a:rPr kumimoji="1" lang="zh-CN" altLang="en-US" smtClean="0"/>
              <a:t>2023/9/16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7C85-545F-FD43-A23D-021794A964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955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1516" y="365126"/>
            <a:ext cx="126899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516" y="1825625"/>
            <a:ext cx="1268991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1515" y="6356351"/>
            <a:ext cx="33104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6451F-337E-6448-818D-8774B42DECA1}" type="datetimeFigureOut">
              <a:rPr kumimoji="1" lang="zh-CN" altLang="en-US" smtClean="0"/>
              <a:t>2023/9/16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3665" y="6356351"/>
            <a:ext cx="49656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91021" y="6356351"/>
            <a:ext cx="33104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F7C85-545F-FD43-A23D-021794A964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2465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DE8B76C-5553-EC9E-8F75-7C4477C24B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90" r="4967"/>
          <a:stretch/>
        </p:blipFill>
        <p:spPr>
          <a:xfrm>
            <a:off x="804053" y="698674"/>
            <a:ext cx="2604741" cy="356300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ECEE086-D63C-569B-15DF-071B0685E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523" y="510234"/>
            <a:ext cx="2604740" cy="375144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A0981C6-782E-A5BA-0486-7DF6D71AA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6184" y="698674"/>
            <a:ext cx="2163947" cy="356300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48C8A7B-B321-07AC-BB3A-CFB1ABA1806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014"/>
          <a:stretch/>
        </p:blipFill>
        <p:spPr>
          <a:xfrm>
            <a:off x="8084186" y="698674"/>
            <a:ext cx="2527605" cy="356658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C3D3937-E67D-F5BD-A7F4-558A2CE7F2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50866" y="698674"/>
            <a:ext cx="2664513" cy="305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730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Macintosh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hongshen</dc:creator>
  <cp:lastModifiedBy>zhang hongshen</cp:lastModifiedBy>
  <cp:revision>1</cp:revision>
  <dcterms:created xsi:type="dcterms:W3CDTF">2023-09-16T07:00:59Z</dcterms:created>
  <dcterms:modified xsi:type="dcterms:W3CDTF">2023-09-16T07:05:30Z</dcterms:modified>
</cp:coreProperties>
</file>