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80" r:id="rId5"/>
    <p:sldId id="269" r:id="rId6"/>
    <p:sldId id="279" r:id="rId7"/>
    <p:sldId id="282" r:id="rId8"/>
    <p:sldId id="272" r:id="rId9"/>
    <p:sldId id="274" r:id="rId10"/>
    <p:sldId id="277" r:id="rId11"/>
    <p:sldId id="275" r:id="rId12"/>
    <p:sldId id="273" r:id="rId13"/>
    <p:sldId id="271" r:id="rId14"/>
    <p:sldId id="260" r:id="rId15"/>
    <p:sldId id="261" r:id="rId16"/>
    <p:sldId id="262" r:id="rId17"/>
    <p:sldId id="263" r:id="rId18"/>
    <p:sldId id="265" r:id="rId19"/>
    <p:sldId id="284" r:id="rId20"/>
    <p:sldId id="26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0542" y="1753385"/>
            <a:ext cx="8361229" cy="1086919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430" y="3918571"/>
            <a:ext cx="4305391" cy="1086237"/>
          </a:xfrm>
        </p:spPr>
        <p:txBody>
          <a:bodyPr>
            <a:noAutofit/>
          </a:bodyPr>
          <a:lstStyle/>
          <a:p>
            <a:r>
              <a:rPr lang="en-US" sz="2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Group 3 </a:t>
            </a:r>
          </a:p>
          <a:p>
            <a:endParaRPr lang="en-US" sz="2400" b="1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3309" y="4357994"/>
            <a:ext cx="45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Zhenshu</a:t>
            </a:r>
            <a:r>
              <a:rPr lang="en-US" dirty="0"/>
              <a:t> Wu, Wanwan Zhang, </a:t>
            </a:r>
            <a:r>
              <a:rPr lang="en-US" dirty="0" err="1"/>
              <a:t>Xun</a:t>
            </a:r>
            <a:r>
              <a:rPr lang="en-US" dirty="0"/>
              <a:t> Peng </a:t>
            </a:r>
          </a:p>
        </p:txBody>
      </p:sp>
    </p:spTree>
    <p:extLst>
      <p:ext uri="{BB962C8B-B14F-4D97-AF65-F5344CB8AC3E}">
        <p14:creationId xmlns:p14="http://schemas.microsoft.com/office/powerpoint/2010/main" val="258286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032" y="369239"/>
            <a:ext cx="10380598" cy="6403692"/>
          </a:xfrm>
        </p:spPr>
      </p:pic>
      <p:sp>
        <p:nvSpPr>
          <p:cNvPr id="5" name="Rectangle 4"/>
          <p:cNvSpPr/>
          <p:nvPr/>
        </p:nvSpPr>
        <p:spPr>
          <a:xfrm>
            <a:off x="5933331" y="5193915"/>
            <a:ext cx="1618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Date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9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540" y="149129"/>
            <a:ext cx="10168917" cy="6559742"/>
          </a:xfrm>
        </p:spPr>
      </p:pic>
      <p:sp>
        <p:nvSpPr>
          <p:cNvPr id="5" name="Rectangle 4"/>
          <p:cNvSpPr/>
          <p:nvPr/>
        </p:nvSpPr>
        <p:spPr>
          <a:xfrm>
            <a:off x="8166644" y="3429000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Share dimension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648" y="186180"/>
            <a:ext cx="10383625" cy="596245"/>
          </a:xfrm>
        </p:spPr>
        <p:txBody>
          <a:bodyPr>
            <a:normAutofit fontScale="90000"/>
          </a:bodyPr>
          <a:lstStyle/>
          <a:p>
            <a:r>
              <a:rPr lang="en-US" dirty="0"/>
              <a:t>Add new measures and do calculation </a:t>
            </a:r>
            <a:br>
              <a:rPr lang="en-US" dirty="0"/>
            </a:br>
            <a:r>
              <a:rPr lang="en-US" dirty="0"/>
              <a:t>ex: Average measure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67" y="1432873"/>
            <a:ext cx="8574757" cy="5266595"/>
          </a:xfrm>
        </p:spPr>
      </p:pic>
    </p:spTree>
    <p:extLst>
      <p:ext uri="{BB962C8B-B14F-4D97-AF65-F5344CB8AC3E}">
        <p14:creationId xmlns:p14="http://schemas.microsoft.com/office/powerpoint/2010/main" val="418440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62" y="1920710"/>
            <a:ext cx="9601200" cy="643379"/>
          </a:xfrm>
        </p:spPr>
        <p:txBody>
          <a:bodyPr>
            <a:normAutofit fontScale="90000"/>
          </a:bodyPr>
          <a:lstStyle/>
          <a:p>
            <a:r>
              <a:rPr lang="en-US" dirty="0"/>
              <a:t>Part 4: Business Analysis using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173" y="2809187"/>
            <a:ext cx="9601200" cy="2709419"/>
          </a:xfrm>
        </p:spPr>
        <p:txBody>
          <a:bodyPr/>
          <a:lstStyle/>
          <a:p>
            <a:r>
              <a:rPr lang="en-US" dirty="0"/>
              <a:t>Administrator  </a:t>
            </a:r>
          </a:p>
          <a:p>
            <a:r>
              <a:rPr lang="en-US" dirty="0"/>
              <a:t>Parent </a:t>
            </a:r>
          </a:p>
          <a:p>
            <a:r>
              <a:rPr lang="en-US" dirty="0"/>
              <a:t>Teacher </a:t>
            </a:r>
          </a:p>
          <a:p>
            <a:r>
              <a:rPr lang="en-US" dirty="0"/>
              <a:t>Importing the data from SQL server analysis services with the cube built in Visual Studio.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9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233" y="19560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Admin -----</a:t>
            </a:r>
            <a:r>
              <a:rPr lang="en-US" sz="3600" dirty="0"/>
              <a:t>the analysis of the discipline event happened by gender, grade, </a:t>
            </a:r>
            <a:r>
              <a:rPr lang="en-US" sz="3600" dirty="0" err="1"/>
              <a:t>GraduationPlanYear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032" y="1329511"/>
            <a:ext cx="9187512" cy="5347508"/>
          </a:xfrm>
        </p:spPr>
      </p:pic>
      <p:sp>
        <p:nvSpPr>
          <p:cNvPr id="5" name="TextBox 4"/>
          <p:cNvSpPr txBox="1"/>
          <p:nvPr/>
        </p:nvSpPr>
        <p:spPr>
          <a:xfrm>
            <a:off x="1625032" y="3960130"/>
            <a:ext cx="3936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years with different discipline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239" y="1527617"/>
            <a:ext cx="164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Grade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3732" y="1496840"/>
            <a:ext cx="164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Gender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8788" y="4083241"/>
            <a:ext cx="3054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</a:t>
            </a:r>
            <a:r>
              <a:rPr lang="en-US" sz="1400" b="1" dirty="0" err="1"/>
              <a:t>GraduationPlanYear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9985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256" y="459557"/>
            <a:ext cx="10195089" cy="737647"/>
          </a:xfrm>
        </p:spPr>
        <p:txBody>
          <a:bodyPr>
            <a:normAutofit fontScale="90000"/>
          </a:bodyPr>
          <a:lstStyle/>
          <a:p>
            <a:r>
              <a:rPr lang="en-US" dirty="0"/>
              <a:t>Admin - </a:t>
            </a:r>
            <a:r>
              <a:rPr lang="en-US" sz="3600" dirty="0"/>
              <a:t>Special Programs about all students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821" y="1197204"/>
            <a:ext cx="9742236" cy="5345350"/>
          </a:xfrm>
        </p:spPr>
      </p:pic>
      <p:sp>
        <p:nvSpPr>
          <p:cNvPr id="5" name="TextBox 4"/>
          <p:cNvSpPr txBox="1"/>
          <p:nvPr/>
        </p:nvSpPr>
        <p:spPr>
          <a:xfrm>
            <a:off x="2554665" y="6036690"/>
            <a:ext cx="32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counts by program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3861" y="6036690"/>
            <a:ext cx="32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counts by program </a:t>
            </a:r>
          </a:p>
        </p:txBody>
      </p:sp>
    </p:spTree>
    <p:extLst>
      <p:ext uri="{BB962C8B-B14F-4D97-AF65-F5344CB8AC3E}">
        <p14:creationId xmlns:p14="http://schemas.microsoft.com/office/powerpoint/2010/main" val="304856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- </a:t>
            </a:r>
            <a:r>
              <a:rPr lang="en-US" sz="3600" dirty="0"/>
              <a:t>Absence of all students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81" y="2032924"/>
            <a:ext cx="5591744" cy="4066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99" y="2032924"/>
            <a:ext cx="6144985" cy="4066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1535" y="1545996"/>
            <a:ext cx="511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Absence rate by year by half year  </a:t>
            </a:r>
          </a:p>
        </p:txBody>
      </p:sp>
    </p:spTree>
    <p:extLst>
      <p:ext uri="{BB962C8B-B14F-4D97-AF65-F5344CB8AC3E}">
        <p14:creationId xmlns:p14="http://schemas.microsoft.com/office/powerpoint/2010/main" val="119996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53041" cy="1340963"/>
          </a:xfrm>
        </p:spPr>
        <p:txBody>
          <a:bodyPr>
            <a:normAutofit/>
          </a:bodyPr>
          <a:lstStyle/>
          <a:p>
            <a:r>
              <a:rPr lang="en-US" dirty="0"/>
              <a:t>Parent </a:t>
            </a:r>
            <a:br>
              <a:rPr lang="en-US" dirty="0"/>
            </a:br>
            <a:r>
              <a:rPr lang="en-US" sz="3200" dirty="0"/>
              <a:t>---specific student absence counts with specific teacher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91" y="2217953"/>
            <a:ext cx="7585143" cy="4387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598" y="1703597"/>
            <a:ext cx="681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Absence time of Joao with specific teacher handling  </a:t>
            </a:r>
          </a:p>
        </p:txBody>
      </p:sp>
    </p:spTree>
    <p:extLst>
      <p:ext uri="{BB962C8B-B14F-4D97-AF65-F5344CB8AC3E}">
        <p14:creationId xmlns:p14="http://schemas.microsoft.com/office/powerpoint/2010/main" val="29112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522" y="619813"/>
            <a:ext cx="9601200" cy="1485900"/>
          </a:xfrm>
        </p:spPr>
        <p:txBody>
          <a:bodyPr/>
          <a:lstStyle/>
          <a:p>
            <a:r>
              <a:rPr lang="en-US" dirty="0"/>
              <a:t>Parent ----</a:t>
            </a:r>
            <a:r>
              <a:rPr lang="en-US" sz="3200" dirty="0"/>
              <a:t>discipline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319" y="1725105"/>
            <a:ext cx="8852713" cy="4937768"/>
          </a:xfrm>
        </p:spPr>
      </p:pic>
      <p:sp>
        <p:nvSpPr>
          <p:cNvPr id="6" name="TextBox 5"/>
          <p:cNvSpPr txBox="1"/>
          <p:nvPr/>
        </p:nvSpPr>
        <p:spPr>
          <a:xfrm>
            <a:off x="1857080" y="1809946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types of discipline child did  </a:t>
            </a:r>
          </a:p>
        </p:txBody>
      </p:sp>
    </p:spTree>
    <p:extLst>
      <p:ext uri="{BB962C8B-B14F-4D97-AF65-F5344CB8AC3E}">
        <p14:creationId xmlns:p14="http://schemas.microsoft.com/office/powerpoint/2010/main" val="58503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49522" y="619813"/>
            <a:ext cx="9601200" cy="1485900"/>
          </a:xfrm>
        </p:spPr>
        <p:txBody>
          <a:bodyPr/>
          <a:lstStyle/>
          <a:p>
            <a:r>
              <a:rPr lang="en-US" dirty="0"/>
              <a:t>Parent ----</a:t>
            </a:r>
            <a:r>
              <a:rPr lang="en-US" sz="3200" dirty="0"/>
              <a:t>specific program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99358"/>
            <a:ext cx="9674258" cy="53546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6824" y="1641859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special program child choose</a:t>
            </a:r>
          </a:p>
        </p:txBody>
      </p:sp>
    </p:spTree>
    <p:extLst>
      <p:ext uri="{BB962C8B-B14F-4D97-AF65-F5344CB8AC3E}">
        <p14:creationId xmlns:p14="http://schemas.microsoft.com/office/powerpoint/2010/main" val="52589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989814"/>
            <a:ext cx="284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Contents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71600" y="1866507"/>
            <a:ext cx="9601200" cy="39254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Part 1: Oracle &amp; MySQL databases building </a:t>
            </a:r>
          </a:p>
          <a:p>
            <a:pPr marL="0" indent="0">
              <a:buNone/>
            </a:pPr>
            <a:r>
              <a:rPr lang="en-US" sz="2800" dirty="0"/>
              <a:t>                     (DBMS dimensional model &amp; perform queries 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Part 2: Four dimensional data models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Part 3: OLAP (SSAS) cube for each data model with three perspectives </a:t>
            </a:r>
            <a:br>
              <a:rPr lang="en-US" dirty="0"/>
            </a:br>
            <a:endParaRPr lang="en-US" dirty="0"/>
          </a:p>
          <a:p>
            <a:r>
              <a:rPr lang="en-US" sz="2800" dirty="0"/>
              <a:t>Part 4: Business Analysis using Power BI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2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85" y="262217"/>
            <a:ext cx="9601200" cy="1485900"/>
          </a:xfrm>
        </p:spPr>
        <p:txBody>
          <a:bodyPr/>
          <a:lstStyle/>
          <a:p>
            <a:r>
              <a:rPr lang="en-US" dirty="0"/>
              <a:t>Teacher -------</a:t>
            </a:r>
            <a:r>
              <a:rPr lang="en-US" sz="3200" dirty="0"/>
              <a:t> absence &amp; discipline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71" y="1185385"/>
            <a:ext cx="5659685" cy="3223574"/>
          </a:xfrm>
        </p:spPr>
      </p:pic>
      <p:sp>
        <p:nvSpPr>
          <p:cNvPr id="6" name="TextBox 5"/>
          <p:cNvSpPr txBox="1"/>
          <p:nvPr/>
        </p:nvSpPr>
        <p:spPr>
          <a:xfrm>
            <a:off x="718671" y="1185385"/>
            <a:ext cx="37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types discipline by teacher  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051" y="2871391"/>
            <a:ext cx="6883949" cy="39866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1014" y="2800055"/>
            <a:ext cx="457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types Absence by teacher  handling </a:t>
            </a:r>
          </a:p>
        </p:txBody>
      </p:sp>
    </p:spTree>
    <p:extLst>
      <p:ext uri="{BB962C8B-B14F-4D97-AF65-F5344CB8AC3E}">
        <p14:creationId xmlns:p14="http://schemas.microsoft.com/office/powerpoint/2010/main" val="2894202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952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445715" y="2146732"/>
            <a:ext cx="734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2400" dirty="0"/>
              <a:t>Create module in Toad Data modeler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Create database in MySQL(Oracle)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Import data from SQL Server to MySQL(Oracle)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SQL query results in databases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79072" y="1132729"/>
            <a:ext cx="6482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Creating MySQL </a:t>
            </a:r>
            <a:r>
              <a:rPr lang="zh-CN" altLang="en-US" sz="3200" b="1" dirty="0"/>
              <a:t>＆</a:t>
            </a:r>
            <a:r>
              <a:rPr lang="en-US" altLang="zh-CN" sz="3200" b="1" dirty="0"/>
              <a:t>Oracle</a:t>
            </a:r>
            <a:r>
              <a:rPr lang="en-US" sz="3200" b="1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94087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95562" y="1643836"/>
            <a:ext cx="1781175" cy="800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Toad Data Modeler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3612" y="4425136"/>
            <a:ext cx="1781175" cy="800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 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43512" y="4425136"/>
            <a:ext cx="1781175" cy="800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Excel</a:t>
            </a:r>
          </a:p>
        </p:txBody>
      </p:sp>
      <p:sp>
        <p:nvSpPr>
          <p:cNvPr id="7" name="Oval 6"/>
          <p:cNvSpPr/>
          <p:nvPr/>
        </p:nvSpPr>
        <p:spPr>
          <a:xfrm>
            <a:off x="7348537" y="2243911"/>
            <a:ext cx="2609850" cy="1866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DataBase</a:t>
            </a:r>
            <a:endParaRPr lang="en-US" dirty="0"/>
          </a:p>
          <a:p>
            <a:pPr algn="ctr"/>
            <a:r>
              <a:rPr lang="en-US" dirty="0"/>
              <a:t>(MySQL ,Oracle)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4376737" y="2043886"/>
            <a:ext cx="2971800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014787" y="4825186"/>
            <a:ext cx="122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7024687" y="4110811"/>
            <a:ext cx="119062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4"/>
          <p:cNvSpPr txBox="1"/>
          <p:nvPr/>
        </p:nvSpPr>
        <p:spPr>
          <a:xfrm>
            <a:off x="4655642" y="1774567"/>
            <a:ext cx="2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 script to create Database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3956812" y="4508718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Export Data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5149694" y="5214163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 to CSV files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7277099" y="4548366"/>
            <a:ext cx="256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data to Databases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2743798" y="127450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module</a:t>
            </a:r>
          </a:p>
        </p:txBody>
      </p:sp>
    </p:spTree>
    <p:extLst>
      <p:ext uri="{BB962C8B-B14F-4D97-AF65-F5344CB8AC3E}">
        <p14:creationId xmlns:p14="http://schemas.microsoft.com/office/powerpoint/2010/main" val="33323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466" y="205033"/>
            <a:ext cx="9601200" cy="794208"/>
          </a:xfrm>
        </p:spPr>
        <p:txBody>
          <a:bodyPr>
            <a:normAutofit/>
          </a:bodyPr>
          <a:lstStyle/>
          <a:p>
            <a:r>
              <a:rPr lang="en-US" sz="3200" dirty="0"/>
              <a:t>MySQL Database Diagram</a:t>
            </a:r>
          </a:p>
        </p:txBody>
      </p:sp>
      <p:pic>
        <p:nvPicPr>
          <p:cNvPr id="4" name="Picture 3" descr="E:\mySQLpictures\mySQLDiagram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66" y="923828"/>
            <a:ext cx="10430759" cy="577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31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342"/>
          </a:xfrm>
        </p:spPr>
        <p:txBody>
          <a:bodyPr>
            <a:normAutofit/>
          </a:bodyPr>
          <a:lstStyle/>
          <a:p>
            <a:r>
              <a:rPr lang="en-US" sz="3200" dirty="0"/>
              <a:t>Part 2: Four dimensional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47" y="1844326"/>
            <a:ext cx="4974485" cy="4904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52" y="1808239"/>
            <a:ext cx="5968156" cy="4976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8847" y="1471600"/>
            <a:ext cx="13857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Absence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4052" y="1438907"/>
            <a:ext cx="193148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Special Program</a:t>
            </a:r>
          </a:p>
        </p:txBody>
      </p:sp>
    </p:spTree>
    <p:extLst>
      <p:ext uri="{BB962C8B-B14F-4D97-AF65-F5344CB8AC3E}">
        <p14:creationId xmlns:p14="http://schemas.microsoft.com/office/powerpoint/2010/main" val="319118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/>
        </p:nvSpPr>
        <p:spPr>
          <a:xfrm>
            <a:off x="565900" y="12364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52" y="1211579"/>
            <a:ext cx="6143731" cy="4265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71" y="1236451"/>
            <a:ext cx="5030881" cy="468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578" y="842248"/>
            <a:ext cx="32672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Academic Performance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2653" y="839737"/>
            <a:ext cx="13719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Discipline</a:t>
            </a:r>
          </a:p>
        </p:txBody>
      </p:sp>
    </p:spTree>
    <p:extLst>
      <p:ext uri="{BB962C8B-B14F-4D97-AF65-F5344CB8AC3E}">
        <p14:creationId xmlns:p14="http://schemas.microsoft.com/office/powerpoint/2010/main" val="136742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622" y="247770"/>
            <a:ext cx="10865321" cy="784781"/>
          </a:xfrm>
        </p:spPr>
        <p:txBody>
          <a:bodyPr>
            <a:noAutofit/>
          </a:bodyPr>
          <a:lstStyle/>
          <a:p>
            <a:r>
              <a:rPr lang="en-US" sz="2800" dirty="0"/>
              <a:t>Part 3: OLAP (SSAS) cube for each data model with three perspectives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28" y="3842169"/>
            <a:ext cx="5049472" cy="2999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46" y="876693"/>
            <a:ext cx="5045332" cy="3428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23" y="876693"/>
            <a:ext cx="5547677" cy="3120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527" y="3833303"/>
            <a:ext cx="5349556" cy="3172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4145" y="876693"/>
            <a:ext cx="13857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Course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6924" y="856268"/>
            <a:ext cx="13857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Discipline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526" y="3833303"/>
            <a:ext cx="19123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Special Program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2528" y="3844036"/>
            <a:ext cx="13857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Absence</a:t>
            </a:r>
          </a:p>
        </p:txBody>
      </p:sp>
    </p:spTree>
    <p:extLst>
      <p:ext uri="{BB962C8B-B14F-4D97-AF65-F5344CB8AC3E}">
        <p14:creationId xmlns:p14="http://schemas.microsoft.com/office/powerpoint/2010/main" val="9863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64771" cy="564901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Build hierarchy </a:t>
            </a:r>
            <a:br>
              <a:rPr lang="en-US" dirty="0"/>
            </a:br>
            <a:r>
              <a:rPr lang="en-US" sz="3200" dirty="0"/>
              <a:t>e</a:t>
            </a:r>
            <a:r>
              <a:rPr lang="en-US" altLang="zh-CN" sz="3200" dirty="0"/>
              <a:t>x:</a:t>
            </a:r>
            <a:br>
              <a:rPr lang="en-US" altLang="zh-CN" sz="3200" dirty="0"/>
            </a:br>
            <a:r>
              <a:rPr lang="en-US" altLang="zh-CN" sz="3200" dirty="0"/>
              <a:t>date: Day---Month---Quarter---Half Year ---Year</a:t>
            </a:r>
            <a:br>
              <a:rPr lang="en-US" altLang="zh-CN" sz="3200" dirty="0"/>
            </a:br>
            <a:r>
              <a:rPr lang="en-US" altLang="zh-CN" sz="3200" dirty="0"/>
              <a:t>geography: City---State---Country 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4000" b="1" dirty="0"/>
              <a:t>Role Playing </a:t>
            </a:r>
            <a:br>
              <a:rPr lang="en-US" altLang="zh-CN" sz="4000" b="1" dirty="0"/>
            </a:br>
            <a:r>
              <a:rPr lang="en-US" altLang="zh-CN" sz="3200" dirty="0"/>
              <a:t>ex: date dimension 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en-US" altLang="zh-CN" sz="4000" b="1" dirty="0"/>
              <a:t>Share dimension 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en-US" altLang="zh-CN" sz="4000" b="1" dirty="0"/>
              <a:t>Add measures (Average)</a:t>
            </a:r>
            <a:br>
              <a:rPr lang="en-US" altLang="zh-CN" sz="3200" dirty="0"/>
            </a:br>
            <a:br>
              <a:rPr lang="en-US" altLang="zh-CN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43059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368</TotalTime>
  <Words>284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华文楷体</vt:lpstr>
      <vt:lpstr>Arial</vt:lpstr>
      <vt:lpstr>Franklin Gothic Book</vt:lpstr>
      <vt:lpstr>Crop</vt:lpstr>
      <vt:lpstr>Final project</vt:lpstr>
      <vt:lpstr>PowerPoint Presentation</vt:lpstr>
      <vt:lpstr>PowerPoint Presentation</vt:lpstr>
      <vt:lpstr>PowerPoint Presentation</vt:lpstr>
      <vt:lpstr>MySQL Database Diagram</vt:lpstr>
      <vt:lpstr>Part 2: Four dimensional data model</vt:lpstr>
      <vt:lpstr>PowerPoint Presentation</vt:lpstr>
      <vt:lpstr>Part 3: OLAP (SSAS) cube for each data model with three perspectives </vt:lpstr>
      <vt:lpstr>Build hierarchy  ex: date: Day---Month---Quarter---Half Year ---Year geography: City---State---Country   Role Playing  ex: date dimension   Share dimension   Add measures (Average)  </vt:lpstr>
      <vt:lpstr>PowerPoint Presentation</vt:lpstr>
      <vt:lpstr>PowerPoint Presentation</vt:lpstr>
      <vt:lpstr>Add new measures and do calculation  ex: Average measure </vt:lpstr>
      <vt:lpstr>Part 4: Business Analysis using Power BI</vt:lpstr>
      <vt:lpstr>Admin -----the analysis of the discipline event happened by gender, grade, GraduationPlanYear </vt:lpstr>
      <vt:lpstr>Admin - Special Programs about all students </vt:lpstr>
      <vt:lpstr>Admin - Absence of all students  </vt:lpstr>
      <vt:lpstr>Parent  ---specific student absence counts with specific teacher </vt:lpstr>
      <vt:lpstr>Parent ----discipline</vt:lpstr>
      <vt:lpstr>Parent ----specific program </vt:lpstr>
      <vt:lpstr>Teacher ------- absence &amp; discipline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Wanwan Zhang</dc:creator>
  <cp:lastModifiedBy>Wanwan Zhang</cp:lastModifiedBy>
  <cp:revision>24</cp:revision>
  <dcterms:created xsi:type="dcterms:W3CDTF">2016-04-27T19:01:46Z</dcterms:created>
  <dcterms:modified xsi:type="dcterms:W3CDTF">2016-04-28T01:14:33Z</dcterms:modified>
</cp:coreProperties>
</file>