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6" r:id="rId3"/>
    <p:sldId id="257" r:id="rId4"/>
    <p:sldId id="260" r:id="rId5"/>
    <p:sldId id="263" r:id="rId6"/>
    <p:sldId id="262" r:id="rId7"/>
    <p:sldId id="261" r:id="rId8"/>
    <p:sldId id="258" r:id="rId9"/>
    <p:sldId id="25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E-commence </a:t>
            </a:r>
            <a:br>
              <a:rPr lang="en-US" dirty="0"/>
            </a:br>
            <a:r>
              <a:rPr lang="en-US" dirty="0"/>
              <a:t>Financial Security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Wanwan Zhang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31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5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E-commence Negotiation needed to capture better business </a:t>
            </a:r>
          </a:p>
          <a:p>
            <a:r>
              <a:rPr lang="en-US" dirty="0"/>
              <a:t>Online  payment are easy to be attacked </a:t>
            </a:r>
          </a:p>
          <a:p>
            <a:r>
              <a:rPr lang="en-US" dirty="0"/>
              <a:t>Customer and bank account information </a:t>
            </a:r>
          </a:p>
          <a:p>
            <a:r>
              <a:rPr lang="en-US" dirty="0"/>
              <a:t>Need the third- party to monitor and guarantee the </a:t>
            </a:r>
            <a:r>
              <a:rPr lang="en-US" dirty="0" err="1"/>
              <a:t>transcation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3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902" y="2205872"/>
            <a:ext cx="3535051" cy="10180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Object Model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47105"/>
            <a:ext cx="9737889" cy="6905105"/>
          </a:xfrm>
        </p:spPr>
      </p:pic>
    </p:spTree>
    <p:extLst>
      <p:ext uri="{BB962C8B-B14F-4D97-AF65-F5344CB8AC3E}">
        <p14:creationId xmlns:p14="http://schemas.microsoft.com/office/powerpoint/2010/main" val="134203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E-commence Part –use cases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Admin : </a:t>
            </a:r>
            <a:r>
              <a:rPr lang="en-US" dirty="0"/>
              <a:t>manage </a:t>
            </a:r>
            <a:r>
              <a:rPr lang="en-US" dirty="0" err="1"/>
              <a:t>productcatalog</a:t>
            </a:r>
            <a:r>
              <a:rPr lang="en-US" dirty="0"/>
              <a:t>, customer, salesperson, user account, inventory,  business analysis (customer behavior analysis, salesperson commission). </a:t>
            </a:r>
          </a:p>
          <a:p>
            <a:r>
              <a:rPr lang="en-US" b="1" dirty="0"/>
              <a:t>Customer : </a:t>
            </a:r>
            <a:r>
              <a:rPr lang="en-US" dirty="0"/>
              <a:t>register by self , browse </a:t>
            </a:r>
            <a:r>
              <a:rPr lang="en-US" dirty="0" err="1"/>
              <a:t>productcatelog</a:t>
            </a:r>
            <a:r>
              <a:rPr lang="en-US" dirty="0"/>
              <a:t>, negotiate with salesperson about product price.</a:t>
            </a:r>
          </a:p>
          <a:p>
            <a:r>
              <a:rPr lang="en-US" b="1" dirty="0"/>
              <a:t>Salesperson : </a:t>
            </a:r>
            <a:r>
              <a:rPr lang="en-US" dirty="0"/>
              <a:t>negotiate and approved the transaction. </a:t>
            </a:r>
          </a:p>
          <a:p>
            <a:r>
              <a:rPr lang="en-US" dirty="0"/>
              <a:t>Negotiation </a:t>
            </a:r>
          </a:p>
          <a:p>
            <a:r>
              <a:rPr lang="en-US" dirty="0"/>
              <a:t>Marketing Analysis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1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enterprise </a:t>
            </a:r>
            <a:br>
              <a:rPr lang="en-US" dirty="0"/>
            </a:br>
            <a:r>
              <a:rPr lang="en-US" dirty="0"/>
              <a:t>---use cases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System Admin : </a:t>
            </a:r>
            <a:r>
              <a:rPr lang="en-US" dirty="0"/>
              <a:t>Manage enterprises, network</a:t>
            </a:r>
          </a:p>
          <a:p>
            <a:r>
              <a:rPr lang="en-US" b="1" dirty="0"/>
              <a:t>Admin: </a:t>
            </a:r>
            <a:r>
              <a:rPr lang="en-US" dirty="0"/>
              <a:t>Manage organizations,  User Account, security employee, financial, security manager, </a:t>
            </a:r>
            <a:r>
              <a:rPr lang="en-US" dirty="0" err="1"/>
              <a:t>excutive</a:t>
            </a:r>
            <a:r>
              <a:rPr lang="en-US" dirty="0"/>
              <a:t> , service crew (create , delete , search, view , analysis )</a:t>
            </a:r>
          </a:p>
          <a:p>
            <a:r>
              <a:rPr lang="en-US" b="1" dirty="0"/>
              <a:t>Financial crew : </a:t>
            </a:r>
            <a:r>
              <a:rPr lang="en-US" dirty="0"/>
              <a:t>Approve the transaction payment. Manage the bank account and keep the payment safe. </a:t>
            </a:r>
          </a:p>
          <a:p>
            <a:r>
              <a:rPr lang="en-US" b="1" dirty="0"/>
              <a:t>Security Manager : </a:t>
            </a:r>
            <a:r>
              <a:rPr lang="en-US" dirty="0"/>
              <a:t>Risk management (Identification, assessment , controls ), process request from </a:t>
            </a:r>
            <a:r>
              <a:rPr lang="en-US" dirty="0" err="1"/>
              <a:t>excutive</a:t>
            </a:r>
            <a:r>
              <a:rPr lang="en-US" dirty="0"/>
              <a:t>. </a:t>
            </a:r>
          </a:p>
          <a:p>
            <a:r>
              <a:rPr lang="en-US" b="1" dirty="0"/>
              <a:t>Security </a:t>
            </a:r>
            <a:r>
              <a:rPr lang="en-US" b="1" dirty="0" err="1"/>
              <a:t>Excutive</a:t>
            </a:r>
            <a:r>
              <a:rPr lang="en-US" b="1" dirty="0"/>
              <a:t>: </a:t>
            </a:r>
            <a:r>
              <a:rPr lang="en-US" dirty="0"/>
              <a:t>Monitor the Activities happened in this application, submit the request of assess of risks. (issue assess)</a:t>
            </a:r>
          </a:p>
          <a:p>
            <a:r>
              <a:rPr lang="en-US" b="1" dirty="0"/>
              <a:t>Security Service : </a:t>
            </a:r>
            <a:r>
              <a:rPr lang="en-US" dirty="0"/>
              <a:t>Process the request from customer (partly see the information of customers )</a:t>
            </a:r>
          </a:p>
        </p:txBody>
      </p:sp>
    </p:spTree>
    <p:extLst>
      <p:ext uri="{BB962C8B-B14F-4D97-AF65-F5344CB8AC3E}">
        <p14:creationId xmlns:p14="http://schemas.microsoft.com/office/powerpoint/2010/main" val="415465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Part </a:t>
            </a:r>
            <a:br>
              <a:rPr lang="en-US" dirty="0"/>
            </a:br>
            <a:r>
              <a:rPr lang="en-US" dirty="0"/>
              <a:t>----Risk Management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Risk Identif</a:t>
            </a:r>
            <a:r>
              <a:rPr lang="en-US" altLang="zh-CN" b="1" dirty="0"/>
              <a:t>ication</a:t>
            </a:r>
            <a:r>
              <a:rPr lang="en-US" b="1" dirty="0"/>
              <a:t> 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classify and prioritize assets : account information, Payment bank account information, business documentations. </a:t>
            </a:r>
          </a:p>
          <a:p>
            <a:pPr marL="0" indent="0">
              <a:buNone/>
            </a:pPr>
            <a:r>
              <a:rPr lang="en-US" altLang="zh-CN" dirty="0"/>
              <a:t>Identify and prioritize threats: the impacts of  threats </a:t>
            </a:r>
          </a:p>
          <a:p>
            <a:endParaRPr lang="en-US" dirty="0"/>
          </a:p>
          <a:p>
            <a:r>
              <a:rPr lang="en-US" b="1" dirty="0"/>
              <a:t>Risk Assessment: </a:t>
            </a:r>
          </a:p>
          <a:p>
            <a:r>
              <a:rPr lang="en-US" dirty="0"/>
              <a:t>identify vulnerabilities between asserts and threats.</a:t>
            </a:r>
          </a:p>
          <a:p>
            <a:r>
              <a:rPr lang="en-US" dirty="0"/>
              <a:t>Identify and quantify assert exposure. </a:t>
            </a:r>
          </a:p>
          <a:p>
            <a:endParaRPr lang="en-US" dirty="0"/>
          </a:p>
          <a:p>
            <a:r>
              <a:rPr lang="en-US" b="1" dirty="0"/>
              <a:t>Risk Control : </a:t>
            </a:r>
            <a:r>
              <a:rPr lang="en-US" dirty="0"/>
              <a:t>prevent &amp; feedback to Risk.</a:t>
            </a:r>
          </a:p>
        </p:txBody>
      </p:sp>
    </p:spTree>
    <p:extLst>
      <p:ext uri="{BB962C8B-B14F-4D97-AF65-F5344CB8AC3E}">
        <p14:creationId xmlns:p14="http://schemas.microsoft.com/office/powerpoint/2010/main" val="413068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64" y="838986"/>
            <a:ext cx="3404680" cy="1737482"/>
          </a:xfrm>
        </p:spPr>
        <p:txBody>
          <a:bodyPr/>
          <a:lstStyle/>
          <a:p>
            <a:r>
              <a:rPr lang="en-US" dirty="0"/>
              <a:t>Security Part –human handling  </a:t>
            </a:r>
            <a:r>
              <a:rPr lang="en-US" dirty="0" err="1"/>
              <a:t>workQueue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01115"/>
            <a:ext cx="12224457" cy="3814844"/>
          </a:xfrm>
        </p:spPr>
      </p:pic>
    </p:spTree>
    <p:extLst>
      <p:ext uri="{BB962C8B-B14F-4D97-AF65-F5344CB8AC3E}">
        <p14:creationId xmlns:p14="http://schemas.microsoft.com/office/powerpoint/2010/main" val="264283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part</a:t>
            </a:r>
            <a:br>
              <a:rPr lang="en-US" dirty="0"/>
            </a:br>
            <a:r>
              <a:rPr lang="en-US" dirty="0"/>
              <a:t>----technic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Prevent of Risks:</a:t>
            </a:r>
          </a:p>
          <a:p>
            <a:pPr marL="0" indent="0">
              <a:buNone/>
            </a:pPr>
            <a:r>
              <a:rPr lang="en-US" dirty="0"/>
              <a:t> limited authentication</a:t>
            </a:r>
          </a:p>
          <a:p>
            <a:pPr marL="0" indent="0">
              <a:buNone/>
            </a:pPr>
            <a:r>
              <a:rPr lang="en-US" dirty="0"/>
              <a:t>password specified, limited times login, interval time setting</a:t>
            </a:r>
          </a:p>
          <a:p>
            <a:pPr marL="0" indent="0">
              <a:buNone/>
            </a:pPr>
            <a:r>
              <a:rPr lang="en-US" dirty="0"/>
              <a:t> monitor the login, payment, reading analysis action </a:t>
            </a:r>
          </a:p>
          <a:p>
            <a:pPr marL="0" indent="0">
              <a:buNone/>
            </a:pPr>
            <a:r>
              <a:rPr lang="en-US" dirty="0"/>
              <a:t>partly show the information of account </a:t>
            </a:r>
          </a:p>
          <a:p>
            <a:r>
              <a:rPr lang="en-US" b="1" dirty="0"/>
              <a:t>Feedback of risks :</a:t>
            </a:r>
          </a:p>
          <a:p>
            <a:pPr marL="0" indent="0">
              <a:buNone/>
            </a:pPr>
            <a:r>
              <a:rPr lang="en-US" dirty="0"/>
              <a:t>lock the user </a:t>
            </a:r>
          </a:p>
          <a:p>
            <a:pPr marL="0" indent="0">
              <a:buNone/>
            </a:pPr>
            <a:r>
              <a:rPr lang="en-US" dirty="0"/>
              <a:t>stop the payment actions.</a:t>
            </a:r>
          </a:p>
        </p:txBody>
      </p:sp>
    </p:spTree>
    <p:extLst>
      <p:ext uri="{BB962C8B-B14F-4D97-AF65-F5344CB8AC3E}">
        <p14:creationId xmlns:p14="http://schemas.microsoft.com/office/powerpoint/2010/main" val="94201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assisted in completing the Project.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Polymorphism, inheritance applied in the management of organizations , persons, Roles in </a:t>
            </a:r>
            <a:r>
              <a:rPr lang="en-US" dirty="0" err="1"/>
              <a:t>useraccount</a:t>
            </a:r>
            <a:r>
              <a:rPr lang="en-US" dirty="0"/>
              <a:t> , activities and sessions monitored.</a:t>
            </a:r>
          </a:p>
          <a:p>
            <a:r>
              <a:rPr lang="en-US" dirty="0"/>
              <a:t>The safe environment (being monitored )</a:t>
            </a:r>
          </a:p>
          <a:p>
            <a:r>
              <a:rPr lang="en-US" dirty="0"/>
              <a:t>Payment need approved , transaction information protected. </a:t>
            </a:r>
          </a:p>
          <a:p>
            <a:r>
              <a:rPr lang="en-US" dirty="0"/>
              <a:t>Work queues between security sessions to keep safe financial transaction going. </a:t>
            </a:r>
          </a:p>
          <a:p>
            <a:r>
              <a:rPr lang="en-US" dirty="0"/>
              <a:t>E-commerce Model.</a:t>
            </a:r>
          </a:p>
          <a:p>
            <a:r>
              <a:rPr lang="en-US" dirty="0"/>
              <a:t>Push Pull request Model</a:t>
            </a:r>
          </a:p>
          <a:p>
            <a:r>
              <a:rPr lang="en-US" dirty="0"/>
              <a:t>Analysis and Reporting through </a:t>
            </a:r>
            <a:r>
              <a:rPr lang="en-US" dirty="0" err="1"/>
              <a:t>JFree</a:t>
            </a:r>
            <a:r>
              <a:rPr lang="en-US" dirty="0"/>
              <a:t> Chart</a:t>
            </a:r>
          </a:p>
          <a:p>
            <a:r>
              <a:rPr lang="en-US" dirty="0"/>
              <a:t>Person and their </a:t>
            </a:r>
            <a:r>
              <a:rPr lang="en-US" dirty="0" err="1"/>
              <a:t>Roles,Login</a:t>
            </a:r>
            <a:r>
              <a:rPr lang="en-US" dirty="0"/>
              <a:t> and Organization</a:t>
            </a:r>
          </a:p>
          <a:p>
            <a:r>
              <a:rPr lang="en-US" dirty="0"/>
              <a:t>Create, Delete, View and Update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85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165</TotalTime>
  <Words>397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幼圆</vt:lpstr>
      <vt:lpstr>Corbel</vt:lpstr>
      <vt:lpstr>Wingdings 2</vt:lpstr>
      <vt:lpstr>Frame</vt:lpstr>
      <vt:lpstr>E-commence  Financial Security </vt:lpstr>
      <vt:lpstr>Problem statement </vt:lpstr>
      <vt:lpstr>Object Model</vt:lpstr>
      <vt:lpstr>E-commence Part –use cases  </vt:lpstr>
      <vt:lpstr>Security enterprise  ---use cases </vt:lpstr>
      <vt:lpstr>Security Part  ----Risk Management </vt:lpstr>
      <vt:lpstr>Security Part –human handling  workQueue</vt:lpstr>
      <vt:lpstr>Security part ----technic</vt:lpstr>
      <vt:lpstr>Features assisted in completing the Project.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Security</dc:title>
  <dc:creator>Wanwan Zhang</dc:creator>
  <cp:lastModifiedBy>Wanwan Zhang</cp:lastModifiedBy>
  <cp:revision>17</cp:revision>
  <dcterms:created xsi:type="dcterms:W3CDTF">2016-04-23T00:19:39Z</dcterms:created>
  <dcterms:modified xsi:type="dcterms:W3CDTF">2016-04-23T03:05:13Z</dcterms:modified>
</cp:coreProperties>
</file>