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Avenir Next" panose="020B0503020202020204" pitchFamily="34" charset="0"/>
      <p:regular r:id="rId8"/>
      <p:bold r:id="rId9"/>
      <p:italic r:id="rId10"/>
      <p:boldItalic r:id="rId11"/>
    </p:embeddedFont>
    <p:embeddedFont>
      <p:font typeface="Economica" panose="02000506040000020004" pitchFamily="2" charset="77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94807"/>
  </p:normalViewPr>
  <p:slideViewPr>
    <p:cSldViewPr snapToGrid="0" snapToObjects="1">
      <p:cViewPr varScale="1">
        <p:scale>
          <a:sx n="157" d="100"/>
          <a:sy n="157" d="100"/>
        </p:scale>
        <p:origin x="3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7ab1d84d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27ab1d84d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84a9ac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84a9ac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84a9ac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84a9ac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19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84a9ac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84a9ac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98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84a9ac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84a9ac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76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CI DesignPlus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7835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278850" y="325585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41900" y="1444250"/>
            <a:ext cx="46602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3200" b="0" i="0" u="none" strike="noStrike" cap="none">
                <a:solidFill>
                  <a:srgbClr val="0064A4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764500" y="3116575"/>
            <a:ext cx="36150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000" b="0" i="0" u="none" strike="noStrike" cap="none">
                <a:solidFill>
                  <a:schemeClr val="dk1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6500" y="4723550"/>
            <a:ext cx="2098076" cy="272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3600" b="0" i="0" u="none" strike="noStrike" cap="none">
                <a:solidFill>
                  <a:srgbClr val="0064A4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3600" b="0" i="0" u="none" strike="noStrike" cap="none">
                <a:solidFill>
                  <a:srgbClr val="0064A4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3600" b="0" i="0" u="none" strike="noStrike" cap="none">
                <a:solidFill>
                  <a:srgbClr val="0064A4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3600" b="0" i="0" u="none" strike="noStrike" cap="none">
                <a:solidFill>
                  <a:srgbClr val="0064A4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400" b="0" i="0" u="none" strike="noStrike" cap="none">
                <a:solidFill>
                  <a:srgbClr val="0064A4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C6BE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3600" b="0" i="0" u="none" strike="noStrike" cap="none">
                <a:solidFill>
                  <a:srgbClr val="0064A4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000" b="0" i="0" u="none" strike="noStrike" cap="none">
                <a:solidFill>
                  <a:schemeClr val="dk1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0" i="0" u="none" strike="noStrike" cap="none">
          <a:solidFill>
            <a:srgbClr val="000000"/>
          </a:solidFill>
          <a:latin typeface="Avenir Next" panose="020B0503020202020204" pitchFamily="34" charset="0"/>
          <a:ea typeface="Avenir Next" panose="020B0503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ctrTitle"/>
          </p:nvPr>
        </p:nvSpPr>
        <p:spPr>
          <a:xfrm>
            <a:off x="2241900" y="1444250"/>
            <a:ext cx="46602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Intermediate Python:</a:t>
            </a:r>
            <a:br>
              <a:rPr lang="en-US"/>
            </a:br>
            <a:r>
              <a:rPr lang="en-US"/>
              <a:t>Introducing VS Code</a:t>
            </a:r>
            <a:endParaRPr dirty="0"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1"/>
          </p:nvPr>
        </p:nvSpPr>
        <p:spPr>
          <a:xfrm>
            <a:off x="2764500" y="3116575"/>
            <a:ext cx="36150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Data Structures, Algorithms &amp; Object-Oriented Programming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Introducing VS Code</a:t>
            </a:r>
            <a:endParaRPr dirty="0"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VS Code is a popular open-source code editor</a:t>
            </a:r>
          </a:p>
          <a:p>
            <a:pPr marL="800100" lvl="1" indent="-34290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(Some would consider it a lightweight IDE)</a:t>
            </a:r>
          </a:p>
          <a:p>
            <a:pPr marL="342900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It has support for debugging, auto complete, syntax highlighting and many other useful features.</a:t>
            </a:r>
          </a:p>
          <a:p>
            <a:pPr marL="342900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It is a great lightweight IDE to learn on and to use on small to medium projects.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Are We Introducing VS Code?</a:t>
            </a:r>
            <a:endParaRPr dirty="0"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VS Code is a great tool to use in addition to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pPr marL="800100" lvl="1" indent="-34290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 Notebook is great for many things, but it is not great for projects with multiple python files.</a:t>
            </a:r>
          </a:p>
          <a:p>
            <a:pPr marL="342900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As a student in the intermediate course, it is important that you learn how to use a tool that can help you work on small to medium python projects.</a:t>
            </a:r>
          </a:p>
          <a:p>
            <a:pPr marL="342900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VS Code also has some great features that you will find useful (like linting and debugging)</a:t>
            </a:r>
          </a:p>
          <a:p>
            <a:pPr marL="342900" lvl="0" indent="-34290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595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Will We Still Use </a:t>
            </a:r>
            <a:r>
              <a:rPr lang="en-US" dirty="0" err="1"/>
              <a:t>Jupyter</a:t>
            </a:r>
            <a:r>
              <a:rPr lang="en-US" dirty="0"/>
              <a:t> Notebook?</a:t>
            </a:r>
            <a:endParaRPr dirty="0"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Yes!</a:t>
            </a:r>
          </a:p>
          <a:p>
            <a:pPr marL="342900" lvl="0" indent="-34290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 Notebook is an excellent tool for teaching and learning python code, so we will continue to use it in this course.</a:t>
            </a:r>
          </a:p>
          <a:p>
            <a:pPr marL="342900" lvl="0" indent="-34290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475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Note On Other </a:t>
            </a:r>
            <a:r>
              <a:rPr lang="en-US"/>
              <a:t>Python IDEs</a:t>
            </a:r>
            <a:endParaRPr dirty="0"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An IDE (Integrated Development Environment) is a piece of software with features and tools that help you develop software (code). </a:t>
            </a:r>
          </a:p>
          <a:p>
            <a:pPr marL="342900" lvl="0" indent="-34290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are many other IDEs that support Python: Eclipse + </a:t>
            </a:r>
            <a:r>
              <a:rPr lang="en-US" dirty="0" err="1"/>
              <a:t>PyDev</a:t>
            </a:r>
            <a:r>
              <a:rPr lang="en-US" dirty="0"/>
              <a:t>, Spyder, PyCharm are among the most popular.</a:t>
            </a:r>
          </a:p>
          <a:p>
            <a:pPr marL="342900" lvl="0" indent="-34290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PyCharm is probably the most popular and has a free and professional version.</a:t>
            </a:r>
          </a:p>
          <a:p>
            <a:pPr marL="342900" lvl="0" indent="-34290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063536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254</Words>
  <Application>Microsoft Macintosh PowerPoint</Application>
  <PresentationFormat>On-screen Show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Open Sans</vt:lpstr>
      <vt:lpstr>Avenir Next</vt:lpstr>
      <vt:lpstr>Arial</vt:lpstr>
      <vt:lpstr>Economica</vt:lpstr>
      <vt:lpstr>luxe</vt:lpstr>
      <vt:lpstr>Intermediate Python: Introducing VS Code</vt:lpstr>
      <vt:lpstr>Introducing VS Code</vt:lpstr>
      <vt:lpstr>Why Are We Introducing VS Code?</vt:lpstr>
      <vt:lpstr>Will We Still Use Jupyter Notebook?</vt:lpstr>
      <vt:lpstr>A Note On Other Python 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William Henry</cp:lastModifiedBy>
  <cp:revision>5</cp:revision>
  <dcterms:modified xsi:type="dcterms:W3CDTF">2018-09-30T23:46:02Z</dcterms:modified>
</cp:coreProperties>
</file>