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6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Avenir Next" panose="020B0503020202020204" pitchFamily="34" charset="0"/>
      <p:regular r:id="rId8"/>
      <p:bold r:id="rId9"/>
      <p:italic r:id="rId10"/>
      <p:boldItalic r:id="rId11"/>
    </p:embeddedFont>
    <p:embeddedFont>
      <p:font typeface="Economica" panose="02000506040000020004" pitchFamily="2" charset="77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94813"/>
  </p:normalViewPr>
  <p:slideViewPr>
    <p:cSldViewPr snapToGrid="0" snapToObjects="1">
      <p:cViewPr varScale="1">
        <p:scale>
          <a:sx n="145" d="100"/>
          <a:sy n="145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ab1d84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7ab1d84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36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687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7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49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CI DesignPlus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7835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278850" y="325585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41900" y="1444250"/>
            <a:ext cx="46602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2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64500" y="3116575"/>
            <a:ext cx="36150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000" b="0" i="0" u="none" strike="noStrike" cap="none">
                <a:solidFill>
                  <a:schemeClr val="dk1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500" y="4723550"/>
            <a:ext cx="2098076" cy="27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4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000" b="0" i="0" u="none" strike="noStrike" cap="none">
                <a:solidFill>
                  <a:schemeClr val="dk1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venir Next" panose="020B0503020202020204" pitchFamily="34" charset="0"/>
          <a:ea typeface="Avenir Next" panose="020B0503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ctrTitle"/>
          </p:nvPr>
        </p:nvSpPr>
        <p:spPr>
          <a:xfrm>
            <a:off x="2241900" y="1444250"/>
            <a:ext cx="4660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Intermediate Python:</a:t>
            </a:r>
            <a:br>
              <a:rPr lang="en-US" dirty="0"/>
            </a:br>
            <a:r>
              <a:rPr lang="en-US" dirty="0"/>
              <a:t>Installing VS Code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764500" y="3116575"/>
            <a:ext cx="36150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Structures, Algorithms &amp; Object-Oriented 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0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VS Code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VS Code ships with Anaconda! Which </a:t>
            </a:r>
            <a:r>
              <a:rPr lang="en-US" i="1" dirty="0"/>
              <a:t>should</a:t>
            </a:r>
            <a:r>
              <a:rPr lang="en-US" dirty="0"/>
              <a:t> make it easy to install.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you had to install Anaconda in the pre-requisite course, we do not need to worry about installing Anaconda again. 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have an older version of Anaconda, there are some extra steps – but I will guide you through them!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Opening Anaconda Navigator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open the Anaconda Navigator. 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are on a Mac, you an search for it in using Spotlight.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are on a Windows machine, you can search for it in your start menu.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next screen, we will see a screen shot of the Anaconda Navigator.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30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Opening Anaconda Navigator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1C852-9658-8446-85F4-7ACF8E690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33" y="1366349"/>
            <a:ext cx="5755659" cy="35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2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VS Code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already see the </a:t>
            </a:r>
            <a:r>
              <a:rPr lang="en-US" dirty="0" err="1"/>
              <a:t>vscode</a:t>
            </a:r>
            <a:r>
              <a:rPr lang="en-US" dirty="0"/>
              <a:t> “square”, just hit the Install button to install it. You can skip the next lecture on updating Anaconda Navigator.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DO NOT see the </a:t>
            </a:r>
            <a:r>
              <a:rPr lang="en-US" dirty="0" err="1"/>
              <a:t>vscode</a:t>
            </a:r>
            <a:r>
              <a:rPr lang="en-US" dirty="0"/>
              <a:t> “square”, please continue to the next lecture on updating </a:t>
            </a:r>
            <a:r>
              <a:rPr lang="en-US"/>
              <a:t>the Anaconda </a:t>
            </a:r>
            <a:r>
              <a:rPr lang="en-US" dirty="0"/>
              <a:t>Navigator</a:t>
            </a:r>
          </a:p>
        </p:txBody>
      </p:sp>
    </p:spTree>
    <p:extLst>
      <p:ext uri="{BB962C8B-B14F-4D97-AF65-F5344CB8AC3E}">
        <p14:creationId xmlns:p14="http://schemas.microsoft.com/office/powerpoint/2010/main" val="113796835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188</Words>
  <Application>Microsoft Macintosh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Avenir Next</vt:lpstr>
      <vt:lpstr>Arial</vt:lpstr>
      <vt:lpstr>Economica</vt:lpstr>
      <vt:lpstr>luxe</vt:lpstr>
      <vt:lpstr>Intermediate Python: Installing VS Code</vt:lpstr>
      <vt:lpstr>Installing VS Code</vt:lpstr>
      <vt:lpstr>Opening Anaconda Navigator</vt:lpstr>
      <vt:lpstr>Opening Anaconda Navigator</vt:lpstr>
      <vt:lpstr>Installing VS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Henry</cp:lastModifiedBy>
  <cp:revision>5</cp:revision>
  <dcterms:modified xsi:type="dcterms:W3CDTF">2018-10-01T00:05:34Z</dcterms:modified>
</cp:coreProperties>
</file>