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6" r:id="rId1"/>
  </p:sldMasterIdLst>
  <p:notesMasterIdLst>
    <p:notesMasterId r:id="rId5"/>
  </p:notesMasterIdLst>
  <p:sldIdLst>
    <p:sldId id="258" r:id="rId2"/>
    <p:sldId id="257" r:id="rId3"/>
    <p:sldId id="259" r:id="rId4"/>
  </p:sldIdLst>
  <p:sldSz cx="9144000" cy="5143500" type="screen16x9"/>
  <p:notesSz cx="6858000" cy="9144000"/>
  <p:embeddedFontLst>
    <p:embeddedFont>
      <p:font typeface="Avenir Next" panose="020B0503020202020204" pitchFamily="34" charset="0"/>
      <p:regular r:id="rId6"/>
      <p:bold r:id="rId7"/>
      <p:italic r:id="rId8"/>
      <p:boldItalic r:id="rId9"/>
    </p:embeddedFont>
    <p:embeddedFont>
      <p:font typeface="Economica" panose="02000506040000020004" pitchFamily="2" charset="77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813"/>
  </p:normalViewPr>
  <p:slideViewPr>
    <p:cSldViewPr snapToGrid="0" snapToObjects="1">
      <p:cViewPr varScale="1">
        <p:scale>
          <a:sx n="145" d="100"/>
          <a:sy n="145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7ab1d84d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7ab1d84d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22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4a9ac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84a9ac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4a9ac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84a9ac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75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CI DesignPlus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7835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278850" y="325585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41900" y="1444250"/>
            <a:ext cx="46602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2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764500" y="3116575"/>
            <a:ext cx="36150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000" b="0" i="0" u="none" strike="noStrike" cap="none">
                <a:solidFill>
                  <a:schemeClr val="dk1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6500" y="4723550"/>
            <a:ext cx="2098076" cy="27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w="28575" cap="flat" cmpd="sng">
            <a:solidFill>
              <a:srgbClr val="FFD2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4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C6B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3600" b="0" i="0" u="none" strike="noStrike" cap="none">
                <a:solidFill>
                  <a:srgbClr val="0064A4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000" b="0" i="0" u="none" strike="noStrike" cap="none">
                <a:solidFill>
                  <a:schemeClr val="dk1"/>
                </a:solidFill>
                <a:latin typeface="Avenir Next" panose="020B0503020202020204" pitchFamily="34" charset="0"/>
                <a:ea typeface="Avenir Next" panose="020B0503020202020204" pitchFamily="34" charset="0"/>
                <a:cs typeface="Avenir Next" panose="020B0503020202020204" pitchFamily="34" charset="0"/>
                <a:sym typeface="Economic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400"/>
              <a:buFont typeface="Economica"/>
              <a:buNone/>
              <a:defRPr sz="4200" b="0" i="0" u="none" strike="noStrike" cap="none">
                <a:solidFill>
                  <a:srgbClr val="0064A4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venir Next" panose="020B0503020202020204" pitchFamily="34" charset="0"/>
          <a:ea typeface="Avenir Next" panose="020B0503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ctrTitle"/>
          </p:nvPr>
        </p:nvSpPr>
        <p:spPr>
          <a:xfrm>
            <a:off x="2241900" y="1444250"/>
            <a:ext cx="46602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Intermediate Python:</a:t>
            </a:r>
            <a:br>
              <a:rPr lang="en-US" dirty="0"/>
            </a:br>
            <a:r>
              <a:rPr lang="en-US" dirty="0"/>
              <a:t>Updating </a:t>
            </a:r>
            <a:r>
              <a:rPr lang="en-US"/>
              <a:t>Anaconda Navigator</a:t>
            </a:r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1"/>
          </p:nvPr>
        </p:nvSpPr>
        <p:spPr>
          <a:xfrm>
            <a:off x="2764500" y="3116575"/>
            <a:ext cx="36150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Structures, Algorithms &amp; Object-Oriented 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69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Updating </a:t>
            </a:r>
            <a:r>
              <a:rPr lang="en-US" dirty="0"/>
              <a:t>Anaconda Navigator</a:t>
            </a:r>
            <a:endParaRPr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If you did not see the </a:t>
            </a:r>
            <a:r>
              <a:rPr lang="en-US" dirty="0" err="1"/>
              <a:t>vscode</a:t>
            </a:r>
            <a:r>
              <a:rPr lang="en-US" dirty="0"/>
              <a:t> “square” in the last lecture, then you need to update the Anaconda Navigator, we will do that now.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Open up Anaconda Navigator and proceed to the next slide.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Updating </a:t>
            </a:r>
            <a:r>
              <a:rPr lang="en-US" dirty="0"/>
              <a:t>Anaconda Navigator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D3736-F6CD-B04D-BF47-9AF4DB777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6" y="1127347"/>
            <a:ext cx="6321353" cy="384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20027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Macintosh PowerPoint</Application>
  <PresentationFormat>On-screen Show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Open Sans</vt:lpstr>
      <vt:lpstr>Avenir Next</vt:lpstr>
      <vt:lpstr>Arial</vt:lpstr>
      <vt:lpstr>Economica</vt:lpstr>
      <vt:lpstr>luxe</vt:lpstr>
      <vt:lpstr>Intermediate Python: Updating Anaconda Navigator</vt:lpstr>
      <vt:lpstr>Updating Anaconda Navigator</vt:lpstr>
      <vt:lpstr>Updating Anaconda Navigator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William Henry</cp:lastModifiedBy>
  <cp:revision>6</cp:revision>
  <dcterms:modified xsi:type="dcterms:W3CDTF">2018-10-01T00:05:56Z</dcterms:modified>
</cp:coreProperties>
</file>