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6" r:id="rId1"/>
  </p:sldMasterIdLst>
  <p:notesMasterIdLst>
    <p:notesMasterId r:id="rId12"/>
  </p:notesMasterIdLst>
  <p:sldIdLst>
    <p:sldId id="258" r:id="rId2"/>
    <p:sldId id="257" r:id="rId3"/>
    <p:sldId id="260" r:id="rId4"/>
    <p:sldId id="261" r:id="rId5"/>
    <p:sldId id="262" r:id="rId6"/>
    <p:sldId id="263" r:id="rId7"/>
    <p:sldId id="264" r:id="rId8"/>
    <p:sldId id="265" r:id="rId9"/>
    <p:sldId id="266" r:id="rId10"/>
    <p:sldId id="267" r:id="rId11"/>
  </p:sldIdLst>
  <p:sldSz cx="9144000" cy="5143500" type="screen16x9"/>
  <p:notesSz cx="6858000" cy="9144000"/>
  <p:embeddedFontLst>
    <p:embeddedFont>
      <p:font typeface="Avenir Next" panose="020B0503020202020204" pitchFamily="34" charset="0"/>
      <p:regular r:id="rId13"/>
      <p:bold r:id="rId14"/>
      <p:italic r:id="rId15"/>
      <p:boldItalic r:id="rId16"/>
    </p:embeddedFont>
    <p:embeddedFont>
      <p:font typeface="Economica" panose="02000506040000020004" pitchFamily="2" charset="77"/>
      <p:regular r:id="rId17"/>
      <p:bold r:id="rId18"/>
      <p:italic r:id="rId19"/>
      <p:bold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9"/>
    <p:restoredTop sz="94813"/>
  </p:normalViewPr>
  <p:slideViewPr>
    <p:cSldViewPr snapToGrid="0" snapToObjects="1">
      <p:cViewPr varScale="1">
        <p:scale>
          <a:sx n="146" d="100"/>
          <a:sy n="146" d="100"/>
        </p:scale>
        <p:origin x="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lvl1pPr>
            <a:lvl2pPr marL="914400" marR="0" lvl="1" indent="-228600" algn="l" rtl="0">
              <a:spcBef>
                <a:spcPts val="0"/>
              </a:spcBef>
              <a:spcAft>
                <a:spcPts val="0"/>
              </a:spcAft>
              <a:buSzPts val="1400"/>
              <a:buNone/>
              <a:defRPr sz="1100" b="0" i="0" u="none" strike="noStrike" cap="none"/>
            </a:lvl2pPr>
            <a:lvl3pPr marL="1371600" marR="0" lvl="2" indent="-228600" algn="l" rtl="0">
              <a:spcBef>
                <a:spcPts val="0"/>
              </a:spcBef>
              <a:spcAft>
                <a:spcPts val="0"/>
              </a:spcAft>
              <a:buSzPts val="1400"/>
              <a:buNone/>
              <a:defRPr sz="1100" b="0" i="0" u="none" strike="noStrike" cap="none"/>
            </a:lvl3pPr>
            <a:lvl4pPr marL="1828800" marR="0" lvl="3" indent="-228600" algn="l" rtl="0">
              <a:spcBef>
                <a:spcPts val="0"/>
              </a:spcBef>
              <a:spcAft>
                <a:spcPts val="0"/>
              </a:spcAft>
              <a:buSzPts val="1400"/>
              <a:buNone/>
              <a:defRPr sz="1100" b="0" i="0" u="none" strike="noStrike" cap="none"/>
            </a:lvl4pPr>
            <a:lvl5pPr marL="2286000" marR="0" lvl="4" indent="-228600" algn="l" rtl="0">
              <a:spcBef>
                <a:spcPts val="0"/>
              </a:spcBef>
              <a:spcAft>
                <a:spcPts val="0"/>
              </a:spcAft>
              <a:buSzPts val="1400"/>
              <a:buNone/>
              <a:defRPr sz="1100" b="0" i="0" u="none" strike="noStrike" cap="none"/>
            </a:lvl5pPr>
            <a:lvl6pPr marL="2743200" marR="0" lvl="5" indent="-228600" algn="l" rtl="0">
              <a:spcBef>
                <a:spcPts val="0"/>
              </a:spcBef>
              <a:spcAft>
                <a:spcPts val="0"/>
              </a:spcAft>
              <a:buSzPts val="1400"/>
              <a:buNone/>
              <a:defRPr sz="1100" b="0" i="0" u="none" strike="noStrike" cap="none"/>
            </a:lvl6pPr>
            <a:lvl7pPr marL="3200400" marR="0" lvl="6" indent="-228600" algn="l" rtl="0">
              <a:spcBef>
                <a:spcPts val="0"/>
              </a:spcBef>
              <a:spcAft>
                <a:spcPts val="0"/>
              </a:spcAft>
              <a:buSzPts val="1400"/>
              <a:buNone/>
              <a:defRPr sz="1100" b="0" i="0" u="none" strike="noStrike" cap="none"/>
            </a:lvl7pPr>
            <a:lvl8pPr marL="3657600" marR="0" lvl="7" indent="-228600" algn="l" rtl="0">
              <a:spcBef>
                <a:spcPts val="0"/>
              </a:spcBef>
              <a:spcAft>
                <a:spcPts val="0"/>
              </a:spcAft>
              <a:buSzPts val="1400"/>
              <a:buNone/>
              <a:defRPr sz="1100" b="0" i="0" u="none" strike="noStrike" cap="none"/>
            </a:lvl8pPr>
            <a:lvl9pPr marL="4114800" marR="0" lvl="8" indent="-228600" algn="l" rtl="0">
              <a:spcBef>
                <a:spcPts val="0"/>
              </a:spcBef>
              <a:spcAft>
                <a:spcPts val="0"/>
              </a:spcAft>
              <a:buSzPts val="1400"/>
              <a:buNone/>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7ab1d84d2_0_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Google Shape;48;g27ab1d84d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6722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9394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87810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8993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47666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19747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3393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57045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4a9ac10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Google Shape;54;g284a9ac1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76562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CI DesignPlus" type="title">
  <p:cSld name="TITLE">
    <p:spTree>
      <p:nvGrpSpPr>
        <p:cNvPr id="1" name="Shape 9"/>
        <p:cNvGrpSpPr/>
        <p:nvPr/>
      </p:nvGrpSpPr>
      <p:grpSpPr>
        <a:xfrm>
          <a:off x="0" y="0"/>
          <a:ext cx="0" cy="0"/>
          <a:chOff x="0" y="0"/>
          <a:chExt cx="0" cy="0"/>
        </a:xfrm>
      </p:grpSpPr>
      <p:sp>
        <p:nvSpPr>
          <p:cNvPr id="10" name="Google Shape;10;p2"/>
          <p:cNvSpPr/>
          <p:nvPr/>
        </p:nvSpPr>
        <p:spPr>
          <a:xfrm>
            <a:off x="1783512" y="756700"/>
            <a:ext cx="1081625" cy="1124950"/>
          </a:xfrm>
          <a:custGeom>
            <a:avLst/>
            <a:gdLst/>
            <a:ahLst/>
            <a:cxnLst/>
            <a:rect l="0" t="0" r="0" b="0"/>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11" name="Google Shape;11;p2"/>
          <p:cNvSpPr/>
          <p:nvPr/>
        </p:nvSpPr>
        <p:spPr>
          <a:xfrm rot="10800000">
            <a:off x="6278850" y="3255850"/>
            <a:ext cx="1081625" cy="1124950"/>
          </a:xfrm>
          <a:custGeom>
            <a:avLst/>
            <a:gdLst/>
            <a:ahLst/>
            <a:cxnLst/>
            <a:rect l="0" t="0" r="0" b="0"/>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12" name="Google Shape;12;p2"/>
          <p:cNvSpPr txBox="1">
            <a:spLocks noGrp="1"/>
          </p:cNvSpPr>
          <p:nvPr>
            <p:ph type="ctrTitle"/>
          </p:nvPr>
        </p:nvSpPr>
        <p:spPr>
          <a:xfrm>
            <a:off x="2241900" y="1444250"/>
            <a:ext cx="4660200" cy="15372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rgbClr val="0064A4"/>
              </a:buClr>
              <a:buSzPts val="1400"/>
              <a:buFont typeface="Economica"/>
              <a:buNone/>
              <a:defRPr sz="32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13" name="Google Shape;13;p2"/>
          <p:cNvSpPr txBox="1">
            <a:spLocks noGrp="1"/>
          </p:cNvSpPr>
          <p:nvPr>
            <p:ph type="subTitle" idx="1"/>
          </p:nvPr>
        </p:nvSpPr>
        <p:spPr>
          <a:xfrm>
            <a:off x="2764500" y="3116575"/>
            <a:ext cx="3615000" cy="7014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1"/>
              </a:buClr>
              <a:buSzPts val="1400"/>
              <a:buFont typeface="Economica"/>
              <a:buNone/>
              <a:defRPr sz="2000" b="0" i="0" u="none" strike="noStrike" cap="none">
                <a:solidFill>
                  <a:schemeClr val="dk1"/>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marL="0" marR="0" lvl="1"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2pPr>
            <a:lvl3pPr marL="0" marR="0" lvl="2"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3pPr>
            <a:lvl4pPr marL="0" marR="0" lvl="3"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4pPr>
            <a:lvl5pPr marL="0" marR="0" lvl="4"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5pPr>
            <a:lvl6pPr marL="0" marR="0" lvl="5"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6pPr>
            <a:lvl7pPr marL="0" marR="0" lvl="6"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7pPr>
            <a:lvl8pPr marL="0" marR="0" lvl="7"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8pPr>
            <a:lvl9pPr marL="0" marR="0" lvl="8" indent="0" algn="ctr" rtl="0">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9pPr>
          </a:lstStyle>
          <a:p>
            <a:endParaRPr dirty="0"/>
          </a:p>
        </p:txBody>
      </p:sp>
      <p:sp>
        <p:nvSpPr>
          <p:cNvPr id="14" name="Google Shape;14;p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pic>
        <p:nvPicPr>
          <p:cNvPr id="15" name="Google Shape;15;p2"/>
          <p:cNvPicPr preferRelativeResize="0"/>
          <p:nvPr/>
        </p:nvPicPr>
        <p:blipFill>
          <a:blip r:embed="rId2">
            <a:alphaModFix/>
          </a:blip>
          <a:stretch>
            <a:fillRect/>
          </a:stretch>
        </p:blipFill>
        <p:spPr>
          <a:xfrm>
            <a:off x="246500" y="4723550"/>
            <a:ext cx="2098076" cy="2729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flipH="1">
            <a:off x="7595937" y="460225"/>
            <a:ext cx="1081625" cy="1124950"/>
          </a:xfrm>
          <a:custGeom>
            <a:avLst/>
            <a:gdLst/>
            <a:ahLst/>
            <a:cxnLst/>
            <a:rect l="0" t="0" r="0" b="0"/>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18" name="Google Shape;18;p3"/>
          <p:cNvSpPr/>
          <p:nvPr/>
        </p:nvSpPr>
        <p:spPr>
          <a:xfrm rot="10800000" flipH="1">
            <a:off x="466425" y="3558325"/>
            <a:ext cx="1081625" cy="1124950"/>
          </a:xfrm>
          <a:custGeom>
            <a:avLst/>
            <a:gdLst/>
            <a:ahLst/>
            <a:cxnLst/>
            <a:rect l="0" t="0" r="0" b="0"/>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19" name="Google Shape;19;p3"/>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0064A4"/>
              </a:buClr>
              <a:buSzPts val="1400"/>
              <a:buFont typeface="Economica"/>
              <a:buNone/>
              <a:defRPr sz="36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lgn="ctr">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20" name="Google Shape;20;p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rgbClr val="FFD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Google Shape;23;p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64A4"/>
              </a:buClr>
              <a:buSzPts val="1400"/>
              <a:buFont typeface="Economica"/>
              <a:buNone/>
              <a:defRPr sz="36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24" name="Google Shape;24;p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1"/>
              </a:buClr>
              <a:buSzPts val="1400"/>
              <a:buFont typeface="Open Sans"/>
              <a:buNone/>
              <a:defRPr sz="1800" b="0" i="0" u="none" strike="noStrike" cap="none">
                <a:solidFill>
                  <a:schemeClr val="dk1"/>
                </a:solidFill>
                <a:latin typeface="Open Sans"/>
                <a:ea typeface="Open Sans"/>
                <a:cs typeface="Open Sans"/>
                <a:sym typeface="Open Sans"/>
              </a:defRPr>
            </a:lvl1pPr>
            <a:lvl2pPr marL="914400" marR="0" lvl="1"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228600" algn="l"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endParaRPr/>
          </a:p>
        </p:txBody>
      </p:sp>
      <p:sp>
        <p:nvSpPr>
          <p:cNvPr id="25" name="Google Shape;25;p4"/>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64A4"/>
              </a:buClr>
              <a:buSzPts val="1400"/>
              <a:buFont typeface="Economica"/>
              <a:buNone/>
              <a:defRPr sz="36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28" name="Google Shape;28;p5"/>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2pPr>
            <a:lvl3pPr marL="1371600" marR="0" lvl="2"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3pPr>
            <a:lvl4pPr marL="1828800" marR="0" lvl="3"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4pPr>
            <a:lvl5pPr marL="2286000" marR="0" lvl="4"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5pPr>
            <a:lvl6pPr marL="2743200" marR="0" lvl="5"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6pPr>
            <a:lvl7pPr marL="3200400" marR="0" lvl="6"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7pPr>
            <a:lvl8pPr marL="3657600" marR="0" lvl="7"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8pPr>
            <a:lvl9pPr marL="4114800" marR="0" lvl="8" indent="-228600" algn="l" rtl="0">
              <a:lnSpc>
                <a:spcPct val="115000"/>
              </a:lnSpc>
              <a:spcBef>
                <a:spcPts val="1600"/>
              </a:spcBef>
              <a:spcAft>
                <a:spcPts val="160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9pPr>
          </a:lstStyle>
          <a:p>
            <a:endParaRPr/>
          </a:p>
        </p:txBody>
      </p:sp>
      <p:sp>
        <p:nvSpPr>
          <p:cNvPr id="29" name="Google Shape;29;p5"/>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2pPr>
            <a:lvl3pPr marL="1371600" marR="0" lvl="2"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3pPr>
            <a:lvl4pPr marL="1828800" marR="0" lvl="3"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4pPr>
            <a:lvl5pPr marL="2286000" marR="0" lvl="4"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5pPr>
            <a:lvl6pPr marL="2743200" marR="0" lvl="5"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6pPr>
            <a:lvl7pPr marL="3200400" marR="0" lvl="6"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7pPr>
            <a:lvl8pPr marL="3657600" marR="0" lvl="7" indent="-228600" algn="l" rtl="0">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8pPr>
            <a:lvl9pPr marL="4114800" marR="0" lvl="8" indent="-228600" algn="l" rtl="0">
              <a:lnSpc>
                <a:spcPct val="115000"/>
              </a:lnSpc>
              <a:spcBef>
                <a:spcPts val="1600"/>
              </a:spcBef>
              <a:spcAft>
                <a:spcPts val="160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9pPr>
          </a:lstStyle>
          <a:p>
            <a:endParaRPr/>
          </a:p>
        </p:txBody>
      </p:sp>
      <p:sp>
        <p:nvSpPr>
          <p:cNvPr id="30" name="Google Shape;30;p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64A4"/>
              </a:buClr>
              <a:buSzPts val="1400"/>
              <a:buFont typeface="Economica"/>
              <a:buNone/>
              <a:defRPr sz="36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33" name="Google Shape;33;p6"/>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7"/>
          <p:cNvSpPr/>
          <p:nvPr/>
        </p:nvSpPr>
        <p:spPr>
          <a:xfrm>
            <a:off x="0" y="5045700"/>
            <a:ext cx="9144000" cy="97800"/>
          </a:xfrm>
          <a:prstGeom prst="rect">
            <a:avLst/>
          </a:prstGeom>
          <a:solidFill>
            <a:srgbClr val="FFD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6" name="Google Shape;36;p7"/>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64A4"/>
              </a:buClr>
              <a:buSzPts val="1400"/>
              <a:buFont typeface="Economica"/>
              <a:buNone/>
              <a:defRPr sz="44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9pPr>
          </a:lstStyle>
          <a:p>
            <a:endParaRPr dirty="0"/>
          </a:p>
        </p:txBody>
      </p:sp>
      <p:sp>
        <p:nvSpPr>
          <p:cNvPr id="37" name="Google Shape;37;p7"/>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8"/>
          <p:cNvSpPr/>
          <p:nvPr/>
        </p:nvSpPr>
        <p:spPr>
          <a:xfrm>
            <a:off x="4572000" y="-25"/>
            <a:ext cx="4572000" cy="5143500"/>
          </a:xfrm>
          <a:prstGeom prst="rect">
            <a:avLst/>
          </a:prstGeom>
          <a:solidFill>
            <a:srgbClr val="C6BE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rgbClr val="0064A4"/>
              </a:buClr>
              <a:buSzPts val="1400"/>
              <a:buFont typeface="Economica"/>
              <a:buNone/>
              <a:defRPr sz="3600" b="0" i="0" u="none" strike="noStrike" cap="none">
                <a:solidFill>
                  <a:srgbClr val="0064A4"/>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lvl="1"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2pPr>
            <a:lvl3pPr lvl="2"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3pPr>
            <a:lvl4pPr lvl="3"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4pPr>
            <a:lvl5pPr lvl="4"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5pPr>
            <a:lvl6pPr lvl="5"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6pPr>
            <a:lvl7pPr lvl="6"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7pPr>
            <a:lvl8pPr lvl="7"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8pPr>
            <a:lvl9pPr lvl="8" indent="0" algn="ctr">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9pPr>
          </a:lstStyle>
          <a:p>
            <a:endParaRPr dirty="0"/>
          </a:p>
        </p:txBody>
      </p:sp>
      <p:sp>
        <p:nvSpPr>
          <p:cNvPr id="41" name="Google Shape;41;p8"/>
          <p:cNvSpPr txBox="1">
            <a:spLocks noGrp="1"/>
          </p:cNvSpPr>
          <p:nvPr>
            <p:ph type="subTitle" idx="1"/>
          </p:nvPr>
        </p:nvSpPr>
        <p:spPr>
          <a:xfrm>
            <a:off x="265500" y="2769000"/>
            <a:ext cx="4045200" cy="15741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1"/>
              </a:buClr>
              <a:buSzPts val="1400"/>
              <a:buFont typeface="Economica"/>
              <a:buNone/>
              <a:defRPr sz="2000" b="0" i="0" u="none" strike="noStrike" cap="none">
                <a:solidFill>
                  <a:schemeClr val="dk1"/>
                </a:solidFill>
                <a:latin typeface="Avenir Next" panose="020B0503020202020204" pitchFamily="34" charset="0"/>
                <a:ea typeface="Avenir Next" panose="020B0503020202020204" pitchFamily="34" charset="0"/>
                <a:cs typeface="Avenir Next" panose="020B0503020202020204" pitchFamily="34" charset="0"/>
                <a:sym typeface="Economica"/>
              </a:defRPr>
            </a:lvl1pPr>
            <a:lvl2pPr marL="0" marR="0" lvl="1"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2pPr>
            <a:lvl3pPr marL="0" marR="0" lvl="2"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3pPr>
            <a:lvl4pPr marL="0" marR="0" lvl="3"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4pPr>
            <a:lvl5pPr marL="0" marR="0" lvl="4"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5pPr>
            <a:lvl6pPr marL="0" marR="0" lvl="5"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6pPr>
            <a:lvl7pPr marL="0" marR="0" lvl="6"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7pPr>
            <a:lvl8pPr marL="0" marR="0" lvl="7"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8pPr>
            <a:lvl9pPr marL="0" marR="0" lvl="8" indent="0" algn="ctr" rtl="0">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9pPr>
          </a:lstStyle>
          <a:p>
            <a:endParaRPr dirty="0"/>
          </a:p>
        </p:txBody>
      </p:sp>
      <p:sp>
        <p:nvSpPr>
          <p:cNvPr id="42" name="Google Shape;42;p8"/>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rgbClr val="000000"/>
              </a:buClr>
              <a:buSzPts val="1400"/>
              <a:buFont typeface="Open Sans"/>
              <a:buNone/>
              <a:defRPr sz="1800" b="0" i="0" u="none" strike="noStrike" cap="none">
                <a:solidFill>
                  <a:srgbClr val="000000"/>
                </a:solidFill>
                <a:latin typeface="Open Sans"/>
                <a:ea typeface="Open Sans"/>
                <a:cs typeface="Open Sans"/>
                <a:sym typeface="Open Sans"/>
              </a:defRPr>
            </a:lvl1pPr>
            <a:lvl2pPr marL="914400" marR="0" lvl="1"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2pPr>
            <a:lvl3pPr marL="1371600" marR="0" lvl="2"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3pPr>
            <a:lvl4pPr marL="1828800" marR="0" lvl="3"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4pPr>
            <a:lvl5pPr marL="2286000" marR="0" lvl="4"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5pPr>
            <a:lvl6pPr marL="2743200" marR="0" lvl="5"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6pPr>
            <a:lvl7pPr marL="3200400" marR="0" lvl="6"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7pPr>
            <a:lvl8pPr marL="3657600" marR="0" lvl="7" indent="-228600" algn="l" rtl="0">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8pPr>
            <a:lvl9pPr marL="4114800" marR="0" lvl="8" indent="-228600" algn="l" rtl="0">
              <a:lnSpc>
                <a:spcPct val="115000"/>
              </a:lnSpc>
              <a:spcBef>
                <a:spcPts val="1600"/>
              </a:spcBef>
              <a:spcAft>
                <a:spcPts val="160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9pPr>
          </a:lstStyle>
          <a:p>
            <a:endParaRPr/>
          </a:p>
        </p:txBody>
      </p:sp>
      <p:sp>
        <p:nvSpPr>
          <p:cNvPr id="43" name="Google Shape;43;p8"/>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9"/>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64A4"/>
              </a:buClr>
              <a:buSzPts val="1400"/>
              <a:buFont typeface="Economica"/>
              <a:buNone/>
              <a:defRPr sz="4200" b="0" i="0" u="none" strike="noStrike" cap="none">
                <a:solidFill>
                  <a:srgbClr val="0064A4"/>
                </a:solidFill>
                <a:latin typeface="Economica"/>
                <a:ea typeface="Economica"/>
                <a:cs typeface="Economica"/>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dirty="0"/>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dk1"/>
              </a:buClr>
              <a:buSzPts val="1400"/>
              <a:buFont typeface="Open Sans"/>
              <a:buNone/>
              <a:defRPr sz="1800" b="0" i="0" u="none" strike="noStrike" cap="none">
                <a:solidFill>
                  <a:schemeClr val="dk1"/>
                </a:solidFill>
                <a:latin typeface="Open Sans"/>
                <a:ea typeface="Open Sans"/>
                <a:cs typeface="Open Sans"/>
                <a:sym typeface="Open Sans"/>
              </a:defRPr>
            </a:lvl1pPr>
            <a:lvl2pPr marL="914400" marR="0" lvl="1"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228600" algn="l"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chemeClr val="dk1"/>
              </a:buClr>
              <a:buFont typeface="Economica"/>
              <a:buNone/>
              <a:defRPr sz="1000" b="0" i="0" u="none" strike="noStrike" cap="none">
                <a:solidFill>
                  <a:schemeClr val="dk1"/>
                </a:solidFill>
                <a:latin typeface="Economica"/>
                <a:ea typeface="Economica"/>
                <a:cs typeface="Economica"/>
                <a:sym typeface="Economica"/>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0" i="0" u="none" strike="noStrike" cap="none">
          <a:solidFill>
            <a:srgbClr val="000000"/>
          </a:solidFill>
          <a:latin typeface="Avenir Next" panose="020B0503020202020204" pitchFamily="34" charset="0"/>
          <a:ea typeface="Avenir Next" panose="020B0503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0"/>
          <p:cNvSpPr txBox="1">
            <a:spLocks noGrp="1"/>
          </p:cNvSpPr>
          <p:nvPr>
            <p:ph type="ctrTitle"/>
          </p:nvPr>
        </p:nvSpPr>
        <p:spPr>
          <a:xfrm>
            <a:off x="2241900" y="1444250"/>
            <a:ext cx="4660200" cy="1537200"/>
          </a:xfrm>
          <a:prstGeom prst="rect">
            <a:avLst/>
          </a:prstGeom>
        </p:spPr>
        <p:txBody>
          <a:bodyPr spcFirstLastPara="1" wrap="square" lIns="91425" tIns="91425" rIns="91425" bIns="91425" anchor="b" anchorCtr="0">
            <a:noAutofit/>
          </a:bodyPr>
          <a:lstStyle/>
          <a:p>
            <a:pPr lvl="0"/>
            <a:r>
              <a:rPr lang="en-US" dirty="0"/>
              <a:t>Intermediate Python:</a:t>
            </a:r>
            <a:br>
              <a:rPr lang="en-US" dirty="0"/>
            </a:br>
            <a:r>
              <a:rPr lang="en-US" dirty="0"/>
              <a:t>Updating </a:t>
            </a:r>
            <a:r>
              <a:rPr lang="en-US"/>
              <a:t>Anaconda Navigator</a:t>
            </a:r>
            <a:endParaRPr dirty="0"/>
          </a:p>
        </p:txBody>
      </p:sp>
      <p:sp>
        <p:nvSpPr>
          <p:cNvPr id="51" name="Google Shape;51;p10"/>
          <p:cNvSpPr txBox="1">
            <a:spLocks noGrp="1"/>
          </p:cNvSpPr>
          <p:nvPr>
            <p:ph type="subTitle" idx="1"/>
          </p:nvPr>
        </p:nvSpPr>
        <p:spPr>
          <a:xfrm>
            <a:off x="2764500" y="3116575"/>
            <a:ext cx="3615000" cy="701400"/>
          </a:xfrm>
          <a:prstGeom prst="rect">
            <a:avLst/>
          </a:prstGeom>
        </p:spPr>
        <p:txBody>
          <a:bodyPr spcFirstLastPara="1" wrap="square" lIns="91425" tIns="91425" rIns="91425" bIns="91425" anchor="t" anchorCtr="0">
            <a:noAutofit/>
          </a:bodyPr>
          <a:lstStyle/>
          <a:p>
            <a:pPr lvl="0"/>
            <a:r>
              <a:rPr lang="en-US" dirty="0"/>
              <a:t>Data Structures, Algorithms &amp; Object-Oriented Programming</a:t>
            </a:r>
            <a:endParaRPr dirty="0"/>
          </a:p>
        </p:txBody>
      </p:sp>
    </p:spTree>
    <p:extLst>
      <p:ext uri="{BB962C8B-B14F-4D97-AF65-F5344CB8AC3E}">
        <p14:creationId xmlns:p14="http://schemas.microsoft.com/office/powerpoint/2010/main" val="204269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27815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Anaconda Navigator</a:t>
            </a:r>
            <a:endParaRPr b="1" i="1" dirty="0"/>
          </a:p>
        </p:txBody>
      </p:sp>
      <p:pic>
        <p:nvPicPr>
          <p:cNvPr id="3" name="Picture 2">
            <a:extLst>
              <a:ext uri="{FF2B5EF4-FFF2-40B4-BE49-F238E27FC236}">
                <a16:creationId xmlns:a16="http://schemas.microsoft.com/office/drawing/2014/main" id="{1FCCCCCC-7F48-F440-AD32-3DE7E14A4500}"/>
              </a:ext>
            </a:extLst>
          </p:cNvPr>
          <p:cNvPicPr>
            <a:picLocks noChangeAspect="1"/>
          </p:cNvPicPr>
          <p:nvPr/>
        </p:nvPicPr>
        <p:blipFill>
          <a:blip r:embed="rId3"/>
          <a:stretch>
            <a:fillRect/>
          </a:stretch>
        </p:blipFill>
        <p:spPr>
          <a:xfrm>
            <a:off x="1678839" y="1246615"/>
            <a:ext cx="5786322" cy="3616451"/>
          </a:xfrm>
          <a:prstGeom prst="rect">
            <a:avLst/>
          </a:prstGeom>
        </p:spPr>
      </p:pic>
    </p:spTree>
    <p:extLst>
      <p:ext uri="{BB962C8B-B14F-4D97-AF65-F5344CB8AC3E}">
        <p14:creationId xmlns:p14="http://schemas.microsoft.com/office/powerpoint/2010/main" val="113647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Updating Anaconda Navigator</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If you did not see the update button in the last lecture, then you need to install and updated anaconda navigator from the command line.</a:t>
            </a:r>
          </a:p>
          <a:p>
            <a:pPr marL="285750" lvl="0" indent="-285750" rtl="0">
              <a:spcBef>
                <a:spcPts val="0"/>
              </a:spcBef>
              <a:spcAft>
                <a:spcPts val="1600"/>
              </a:spcAft>
              <a:buFont typeface="Arial" panose="020B0604020202020204" pitchFamily="34" charset="0"/>
              <a:buChar char="•"/>
            </a:pPr>
            <a:r>
              <a:rPr lang="en-US" dirty="0"/>
              <a:t>If you are on a Mac, open up the “Terminal” application.</a:t>
            </a:r>
          </a:p>
          <a:p>
            <a:pPr marL="285750" lvl="0" indent="-285750" rtl="0">
              <a:spcBef>
                <a:spcPts val="0"/>
              </a:spcBef>
              <a:spcAft>
                <a:spcPts val="1600"/>
              </a:spcAft>
              <a:buFont typeface="Arial" panose="020B0604020202020204" pitchFamily="34" charset="0"/>
              <a:buChar char="•"/>
            </a:pPr>
            <a:r>
              <a:rPr lang="en-US" dirty="0"/>
              <a:t>If you are on a Windows machine, open up the “Anaconda Prompt” (you can search for this from your Start menu).</a:t>
            </a:r>
          </a:p>
          <a:p>
            <a:pPr marL="0" lvl="0" indent="0" rtl="0">
              <a:spcBef>
                <a:spcPts val="0"/>
              </a:spcBef>
              <a:spcAft>
                <a:spcPts val="1600"/>
              </a:spcAft>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Updating Anaconda Navigator</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We will now do the following four things:</a:t>
            </a:r>
          </a:p>
          <a:p>
            <a:pPr marL="742950" lvl="1" indent="-285750">
              <a:spcBef>
                <a:spcPts val="0"/>
              </a:spcBef>
              <a:spcAft>
                <a:spcPts val="1600"/>
              </a:spcAft>
              <a:buFont typeface="Arial" panose="020B0604020202020204" pitchFamily="34" charset="0"/>
              <a:buChar char="•"/>
            </a:pPr>
            <a:r>
              <a:rPr lang="en-US" dirty="0"/>
              <a:t>Update </a:t>
            </a:r>
            <a:r>
              <a:rPr lang="en-US" dirty="0" err="1"/>
              <a:t>conda</a:t>
            </a:r>
            <a:r>
              <a:rPr lang="en-US" dirty="0"/>
              <a:t> (</a:t>
            </a:r>
            <a:r>
              <a:rPr lang="en-US" dirty="0" err="1"/>
              <a:t>conda</a:t>
            </a:r>
            <a:r>
              <a:rPr lang="en-US" dirty="0"/>
              <a:t> is the package manager for the Anaconda distribution)</a:t>
            </a:r>
          </a:p>
          <a:p>
            <a:pPr marL="742950" lvl="1" indent="-285750">
              <a:spcBef>
                <a:spcPts val="0"/>
              </a:spcBef>
              <a:spcAft>
                <a:spcPts val="1600"/>
              </a:spcAft>
              <a:buFont typeface="Arial" panose="020B0604020202020204" pitchFamily="34" charset="0"/>
              <a:buChar char="•"/>
            </a:pPr>
            <a:r>
              <a:rPr lang="en-US" dirty="0"/>
              <a:t>Update all installed packages</a:t>
            </a:r>
          </a:p>
          <a:p>
            <a:pPr marL="742950" lvl="1" indent="-285750">
              <a:spcBef>
                <a:spcPts val="0"/>
              </a:spcBef>
              <a:spcAft>
                <a:spcPts val="1600"/>
              </a:spcAft>
              <a:buFont typeface="Arial" panose="020B0604020202020204" pitchFamily="34" charset="0"/>
              <a:buChar char="•"/>
            </a:pPr>
            <a:r>
              <a:rPr lang="en-US" dirty="0"/>
              <a:t>Install/update anaconda-navigator</a:t>
            </a:r>
          </a:p>
          <a:p>
            <a:pPr marL="742950" lvl="1" indent="-285750">
              <a:spcBef>
                <a:spcPts val="0"/>
              </a:spcBef>
              <a:spcAft>
                <a:spcPts val="1600"/>
              </a:spcAft>
              <a:buFont typeface="Arial" panose="020B0604020202020204" pitchFamily="34" charset="0"/>
              <a:buChar char="•"/>
            </a:pPr>
            <a:r>
              <a:rPr lang="en-US" dirty="0"/>
              <a:t>Install/update navigator-updater</a:t>
            </a:r>
          </a:p>
          <a:p>
            <a:pPr marL="0" lvl="0" indent="0" rtl="0">
              <a:spcBef>
                <a:spcPts val="0"/>
              </a:spcBef>
              <a:spcAft>
                <a:spcPts val="1600"/>
              </a:spcAft>
            </a:pPr>
            <a:endParaRPr dirty="0"/>
          </a:p>
        </p:txBody>
      </p:sp>
    </p:spTree>
    <p:extLst>
      <p:ext uri="{BB962C8B-B14F-4D97-AF65-F5344CB8AC3E}">
        <p14:creationId xmlns:p14="http://schemas.microsoft.com/office/powerpoint/2010/main" val="103705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Updating Anaconda Navigator</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Update </a:t>
            </a:r>
            <a:r>
              <a:rPr lang="en-US" dirty="0" err="1"/>
              <a:t>Conda</a:t>
            </a:r>
            <a:r>
              <a:rPr lang="en-US" dirty="0"/>
              <a:t>:</a:t>
            </a:r>
          </a:p>
          <a:p>
            <a:pPr marL="742950" lvl="1" indent="-285750">
              <a:spcBef>
                <a:spcPts val="0"/>
              </a:spcBef>
              <a:spcAft>
                <a:spcPts val="1600"/>
              </a:spcAft>
              <a:buFont typeface="Arial" panose="020B0604020202020204" pitchFamily="34" charset="0"/>
              <a:buChar char="•"/>
            </a:pPr>
            <a:r>
              <a:rPr lang="en-US" dirty="0"/>
              <a:t>In your Terminal, or Anaconda Prompt window, type “</a:t>
            </a:r>
            <a:r>
              <a:rPr lang="en-US" dirty="0" err="1"/>
              <a:t>conda</a:t>
            </a:r>
            <a:r>
              <a:rPr lang="en-US" dirty="0"/>
              <a:t> update </a:t>
            </a:r>
            <a:r>
              <a:rPr lang="en-US" dirty="0" err="1"/>
              <a:t>conda</a:t>
            </a:r>
            <a:r>
              <a:rPr lang="en-US" dirty="0"/>
              <a:t>” and hit enter.</a:t>
            </a:r>
          </a:p>
          <a:p>
            <a:pPr marL="742950" lvl="1" indent="-285750">
              <a:spcBef>
                <a:spcPts val="0"/>
              </a:spcBef>
              <a:spcAft>
                <a:spcPts val="1600"/>
              </a:spcAft>
              <a:buFont typeface="Arial" panose="020B0604020202020204" pitchFamily="34" charset="0"/>
              <a:buChar char="•"/>
            </a:pPr>
            <a:r>
              <a:rPr lang="en-US" dirty="0"/>
              <a:t>Wait a few minutes, and when the prompt to proceed with the installation appears, type the ’y’ key and hit enter to continue.  Feel free to read the text that appears, it will tell you what version of </a:t>
            </a:r>
            <a:r>
              <a:rPr lang="en-US" dirty="0" err="1"/>
              <a:t>conda</a:t>
            </a:r>
            <a:r>
              <a:rPr lang="en-US" dirty="0"/>
              <a:t> you will be updating to.</a:t>
            </a:r>
          </a:p>
          <a:p>
            <a:pPr marL="0" lvl="0" indent="0" rtl="0">
              <a:spcBef>
                <a:spcPts val="0"/>
              </a:spcBef>
              <a:spcAft>
                <a:spcPts val="1600"/>
              </a:spcAft>
            </a:pPr>
            <a:endParaRPr dirty="0"/>
          </a:p>
        </p:txBody>
      </p:sp>
    </p:spTree>
    <p:extLst>
      <p:ext uri="{BB962C8B-B14F-4D97-AF65-F5344CB8AC3E}">
        <p14:creationId xmlns:p14="http://schemas.microsoft.com/office/powerpoint/2010/main" val="175023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Updating Anaconda Navigator</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Update all installed packages:</a:t>
            </a:r>
          </a:p>
          <a:p>
            <a:pPr marL="742950" lvl="1" indent="-285750">
              <a:spcBef>
                <a:spcPts val="0"/>
              </a:spcBef>
              <a:spcAft>
                <a:spcPts val="1600"/>
              </a:spcAft>
              <a:buFont typeface="Arial" panose="020B0604020202020204" pitchFamily="34" charset="0"/>
              <a:buChar char="•"/>
            </a:pPr>
            <a:r>
              <a:rPr lang="en-US" dirty="0"/>
              <a:t>In your Terminal, or Anaconda Prompt window, type “</a:t>
            </a:r>
            <a:r>
              <a:rPr lang="en-US" dirty="0" err="1"/>
              <a:t>conda</a:t>
            </a:r>
            <a:r>
              <a:rPr lang="en-US" dirty="0"/>
              <a:t> update --all” and hit enter.</a:t>
            </a:r>
          </a:p>
          <a:p>
            <a:pPr marL="742950" lvl="1" indent="-285750">
              <a:spcBef>
                <a:spcPts val="0"/>
              </a:spcBef>
              <a:spcAft>
                <a:spcPts val="1600"/>
              </a:spcAft>
              <a:buFont typeface="Arial" panose="020B0604020202020204" pitchFamily="34" charset="0"/>
              <a:buChar char="•"/>
            </a:pPr>
            <a:r>
              <a:rPr lang="en-US" dirty="0"/>
              <a:t>Wait a few minutes, and eventually you will see a print of all the packages that will be installed, updated, or even downgrade (that is ok).  Type in ‘y’ and hit enter when prompted to continue the installation.</a:t>
            </a:r>
          </a:p>
        </p:txBody>
      </p:sp>
    </p:spTree>
    <p:extLst>
      <p:ext uri="{BB962C8B-B14F-4D97-AF65-F5344CB8AC3E}">
        <p14:creationId xmlns:p14="http://schemas.microsoft.com/office/powerpoint/2010/main" val="330304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Updating Anaconda Navigator</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Install/update anaconda-navigator:</a:t>
            </a:r>
          </a:p>
          <a:p>
            <a:pPr marL="742950" lvl="1" indent="-285750">
              <a:spcBef>
                <a:spcPts val="0"/>
              </a:spcBef>
              <a:spcAft>
                <a:spcPts val="1600"/>
              </a:spcAft>
              <a:buFont typeface="Arial" panose="020B0604020202020204" pitchFamily="34" charset="0"/>
              <a:buChar char="•"/>
            </a:pPr>
            <a:r>
              <a:rPr lang="en-US" dirty="0"/>
              <a:t>In your Terminal, or Anaconda Prompt window, type “</a:t>
            </a:r>
            <a:r>
              <a:rPr lang="en-US" dirty="0" err="1"/>
              <a:t>conda</a:t>
            </a:r>
            <a:r>
              <a:rPr lang="en-US" dirty="0"/>
              <a:t> install anaconda-navigator” and hit enter.</a:t>
            </a:r>
          </a:p>
          <a:p>
            <a:pPr marL="742950" lvl="1" indent="-285750">
              <a:spcBef>
                <a:spcPts val="0"/>
              </a:spcBef>
              <a:spcAft>
                <a:spcPts val="1600"/>
              </a:spcAft>
              <a:buFont typeface="Arial" panose="020B0604020202020204" pitchFamily="34" charset="0"/>
              <a:buChar char="•"/>
            </a:pPr>
            <a:r>
              <a:rPr lang="en-US" dirty="0"/>
              <a:t>This will either update the Anaconda Navigator you already have installed, or install a new copy if you do not have it installed </a:t>
            </a:r>
            <a:r>
              <a:rPr lang="en-US" i="1" dirty="0"/>
              <a:t>within your base environment</a:t>
            </a:r>
            <a:r>
              <a:rPr lang="en-US" dirty="0"/>
              <a:t>. This is 100% fine either way!</a:t>
            </a:r>
          </a:p>
          <a:p>
            <a:pPr marL="742950" lvl="1" indent="-285750">
              <a:spcBef>
                <a:spcPts val="0"/>
              </a:spcBef>
              <a:spcAft>
                <a:spcPts val="1600"/>
              </a:spcAft>
              <a:buFont typeface="Arial" panose="020B0604020202020204" pitchFamily="34" charset="0"/>
              <a:buChar char="•"/>
            </a:pPr>
            <a:r>
              <a:rPr lang="en-US" dirty="0"/>
              <a:t>Wait a few minutes, and eventually you will see a print of the version of Anaconda Navigator that will be installed.  Type in ‘y’ and hit enter when prompted to continue the installation.</a:t>
            </a:r>
          </a:p>
        </p:txBody>
      </p:sp>
    </p:spTree>
    <p:extLst>
      <p:ext uri="{BB962C8B-B14F-4D97-AF65-F5344CB8AC3E}">
        <p14:creationId xmlns:p14="http://schemas.microsoft.com/office/powerpoint/2010/main" val="385094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Updating Anaconda Navigator</a:t>
            </a:r>
            <a:endParaRPr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Install/update navigator-updater:</a:t>
            </a:r>
          </a:p>
          <a:p>
            <a:pPr marL="742950" lvl="1" indent="-285750">
              <a:spcBef>
                <a:spcPts val="0"/>
              </a:spcBef>
              <a:spcAft>
                <a:spcPts val="1600"/>
              </a:spcAft>
              <a:buFont typeface="Arial" panose="020B0604020202020204" pitchFamily="34" charset="0"/>
              <a:buChar char="•"/>
            </a:pPr>
            <a:r>
              <a:rPr lang="en-US" dirty="0"/>
              <a:t>In your Terminal, or Anaconda Prompt window, type “</a:t>
            </a:r>
            <a:r>
              <a:rPr lang="en-US" dirty="0" err="1"/>
              <a:t>conda</a:t>
            </a:r>
            <a:r>
              <a:rPr lang="en-US" dirty="0"/>
              <a:t> install navigator-updater” and hit enter.</a:t>
            </a:r>
          </a:p>
          <a:p>
            <a:pPr marL="742950" lvl="1" indent="-285750">
              <a:spcBef>
                <a:spcPts val="0"/>
              </a:spcBef>
              <a:spcAft>
                <a:spcPts val="1600"/>
              </a:spcAft>
              <a:buFont typeface="Arial" panose="020B0604020202020204" pitchFamily="34" charset="0"/>
              <a:buChar char="•"/>
            </a:pPr>
            <a:r>
              <a:rPr lang="en-US" dirty="0"/>
              <a:t>Wait a few minutes, and eventually you will see a print of the version of navigator-updater that will be installed.  Type in ‘y’ and hit enter when prompted to continue the installation.</a:t>
            </a:r>
          </a:p>
        </p:txBody>
      </p:sp>
    </p:spTree>
    <p:extLst>
      <p:ext uri="{BB962C8B-B14F-4D97-AF65-F5344CB8AC3E}">
        <p14:creationId xmlns:p14="http://schemas.microsoft.com/office/powerpoint/2010/main" val="249305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41531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Launch Anaconda Navigator  </a:t>
            </a:r>
            <a:r>
              <a:rPr lang="en-US" b="1" i="1" dirty="0"/>
              <a:t>From The Command Line</a:t>
            </a:r>
            <a:endParaRPr b="1" i="1"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Now, in the Terminal (mac) or Anaconda Prompt (Windows), type the following: “anaconda-navigator” and hit enter.</a:t>
            </a:r>
          </a:p>
          <a:p>
            <a:pPr marL="285750" lvl="0" indent="-285750" rtl="0">
              <a:spcBef>
                <a:spcPts val="0"/>
              </a:spcBef>
              <a:spcAft>
                <a:spcPts val="1600"/>
              </a:spcAft>
              <a:buFont typeface="Arial" panose="020B0604020202020204" pitchFamily="34" charset="0"/>
              <a:buChar char="•"/>
            </a:pPr>
            <a:r>
              <a:rPr lang="en-US" dirty="0"/>
              <a:t>You just launched anaconda-navigator from the command line. </a:t>
            </a:r>
            <a:r>
              <a:rPr lang="en-US" b="1" i="1" dirty="0"/>
              <a:t>This is important! </a:t>
            </a:r>
            <a:r>
              <a:rPr lang="en-US" dirty="0"/>
              <a:t>You want to launch the version you just installed. </a:t>
            </a:r>
            <a:r>
              <a:rPr lang="en-US" b="1" i="1" dirty="0"/>
              <a:t>You will always need to open it in this way, going forward.</a:t>
            </a:r>
          </a:p>
          <a:p>
            <a:pPr marL="285750" lvl="0" indent="-285750" rtl="0">
              <a:spcBef>
                <a:spcPts val="0"/>
              </a:spcBef>
              <a:spcAft>
                <a:spcPts val="1600"/>
              </a:spcAft>
              <a:buFont typeface="Arial" panose="020B0604020202020204" pitchFamily="34" charset="0"/>
              <a:buChar char="•"/>
            </a:pPr>
            <a:r>
              <a:rPr lang="en-US" dirty="0"/>
              <a:t>Now, a window may appear and prompt you to update Anaconda Navigator, go ahead and update, this may take a few minutes.</a:t>
            </a:r>
          </a:p>
          <a:p>
            <a:pPr marL="742950" lvl="1" indent="-285750">
              <a:spcBef>
                <a:spcPts val="0"/>
              </a:spcBef>
              <a:spcAft>
                <a:spcPts val="1600"/>
              </a:spcAft>
              <a:buFont typeface="Arial" panose="020B0604020202020204" pitchFamily="34" charset="0"/>
              <a:buChar char="•"/>
            </a:pPr>
            <a:r>
              <a:rPr lang="en-US" dirty="0"/>
              <a:t>You also may have an ‘update’ button in the upper right hand corner of Anaconda Navigator. You can go ahead and press this and follow the instructions.</a:t>
            </a:r>
          </a:p>
        </p:txBody>
      </p:sp>
    </p:spTree>
    <p:extLst>
      <p:ext uri="{BB962C8B-B14F-4D97-AF65-F5344CB8AC3E}">
        <p14:creationId xmlns:p14="http://schemas.microsoft.com/office/powerpoint/2010/main" val="195633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41531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Launch Anaconda Navigator  </a:t>
            </a:r>
            <a:r>
              <a:rPr lang="en-US" b="1" i="1" dirty="0"/>
              <a:t>From The Command Line</a:t>
            </a:r>
            <a:endParaRPr b="1" i="1" dirty="0"/>
          </a:p>
        </p:txBody>
      </p:sp>
      <p:sp>
        <p:nvSpPr>
          <p:cNvPr id="57" name="Google Shape;57;p1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dirty="0"/>
              <a:t>At this point, you should see the </a:t>
            </a:r>
            <a:r>
              <a:rPr lang="en-US" dirty="0" err="1"/>
              <a:t>vscode</a:t>
            </a:r>
            <a:r>
              <a:rPr lang="en-US" dirty="0"/>
              <a:t> square (as shown in screenshot on the next slide).  You should also see an ‘Install’ button in the square. Press that button to install </a:t>
            </a:r>
            <a:r>
              <a:rPr lang="en-US" dirty="0" err="1"/>
              <a:t>vscode</a:t>
            </a:r>
            <a:r>
              <a:rPr lang="en-US" dirty="0"/>
              <a:t>.</a:t>
            </a:r>
          </a:p>
        </p:txBody>
      </p:sp>
    </p:spTree>
    <p:extLst>
      <p:ext uri="{BB962C8B-B14F-4D97-AF65-F5344CB8AC3E}">
        <p14:creationId xmlns:p14="http://schemas.microsoft.com/office/powerpoint/2010/main" val="1382467774"/>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608</Words>
  <Application>Microsoft Macintosh PowerPoint</Application>
  <PresentationFormat>On-screen Show (16:9)</PresentationFormat>
  <Paragraphs>37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Open Sans</vt:lpstr>
      <vt:lpstr>Avenir Next</vt:lpstr>
      <vt:lpstr>Arial</vt:lpstr>
      <vt:lpstr>Economica</vt:lpstr>
      <vt:lpstr>luxe</vt:lpstr>
      <vt:lpstr>Intermediate Python: Updating Anaconda Navigator</vt:lpstr>
      <vt:lpstr>Updating Anaconda Navigator</vt:lpstr>
      <vt:lpstr>Updating Anaconda Navigator</vt:lpstr>
      <vt:lpstr>Updating Anaconda Navigator</vt:lpstr>
      <vt:lpstr>Updating Anaconda Navigator</vt:lpstr>
      <vt:lpstr>Updating Anaconda Navigator</vt:lpstr>
      <vt:lpstr>Updating Anaconda Navigator</vt:lpstr>
      <vt:lpstr>Launch Anaconda Navigator  From The Command Line</vt:lpstr>
      <vt:lpstr>Launch Anaconda Navigator  From The Command Line</vt:lpstr>
      <vt:lpstr>Anaconda Navigator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Henry</cp:lastModifiedBy>
  <cp:revision>11</cp:revision>
  <dcterms:modified xsi:type="dcterms:W3CDTF">2018-10-01T00:07:56Z</dcterms:modified>
</cp:coreProperties>
</file>