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14"/>
  </p:notesMasterIdLst>
  <p:sldIdLst>
    <p:sldId id="258" r:id="rId2"/>
    <p:sldId id="257" r:id="rId3"/>
    <p:sldId id="260" r:id="rId4"/>
    <p:sldId id="259" r:id="rId5"/>
    <p:sldId id="261" r:id="rId6"/>
    <p:sldId id="262" r:id="rId7"/>
    <p:sldId id="263" r:id="rId8"/>
    <p:sldId id="264" r:id="rId9"/>
    <p:sldId id="265" r:id="rId10"/>
    <p:sldId id="266" r:id="rId11"/>
    <p:sldId id="267" r:id="rId12"/>
    <p:sldId id="268" r:id="rId13"/>
  </p:sldIdLst>
  <p:sldSz cx="9144000" cy="5143500" type="screen16x9"/>
  <p:notesSz cx="6858000" cy="9144000"/>
  <p:embeddedFontLst>
    <p:embeddedFont>
      <p:font typeface="Economica" panose="02000506040000020004" pitchFamily="2" charset="77"/>
      <p:regular r:id="rId15"/>
      <p:bold r:id="rId16"/>
      <p:italic r:id="rId17"/>
      <p:boldItalic r:id="rId18"/>
    </p:embeddedFont>
    <p:embeddedFont>
      <p:font typeface="Open Sans" panose="020B06060305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p:restoredTop sz="94745"/>
  </p:normalViewPr>
  <p:slideViewPr>
    <p:cSldViewPr snapToGrid="0" snapToObjects="1">
      <p:cViewPr varScale="1">
        <p:scale>
          <a:sx n="129" d="100"/>
          <a:sy n="12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100" b="0" i="0" u="none" strike="noStrike" cap="none"/>
            </a:lvl1pPr>
            <a:lvl2pPr marL="914400" marR="0" lvl="1" indent="-228600" algn="l" rtl="0">
              <a:spcBef>
                <a:spcPts val="0"/>
              </a:spcBef>
              <a:spcAft>
                <a:spcPts val="0"/>
              </a:spcAft>
              <a:buSzPts val="1400"/>
              <a:buNone/>
              <a:defRPr sz="1100" b="0" i="0" u="none" strike="noStrike" cap="none"/>
            </a:lvl2pPr>
            <a:lvl3pPr marL="1371600" marR="0" lvl="2" indent="-228600" algn="l" rtl="0">
              <a:spcBef>
                <a:spcPts val="0"/>
              </a:spcBef>
              <a:spcAft>
                <a:spcPts val="0"/>
              </a:spcAft>
              <a:buSzPts val="1400"/>
              <a:buNone/>
              <a:defRPr sz="1100" b="0" i="0" u="none" strike="noStrike" cap="none"/>
            </a:lvl3pPr>
            <a:lvl4pPr marL="1828800" marR="0" lvl="3" indent="-228600" algn="l" rtl="0">
              <a:spcBef>
                <a:spcPts val="0"/>
              </a:spcBef>
              <a:spcAft>
                <a:spcPts val="0"/>
              </a:spcAft>
              <a:buSzPts val="1400"/>
              <a:buNone/>
              <a:defRPr sz="1100" b="0" i="0" u="none" strike="noStrike" cap="none"/>
            </a:lvl4pPr>
            <a:lvl5pPr marL="2286000" marR="0" lvl="4" indent="-228600" algn="l" rtl="0">
              <a:spcBef>
                <a:spcPts val="0"/>
              </a:spcBef>
              <a:spcAft>
                <a:spcPts val="0"/>
              </a:spcAft>
              <a:buSzPts val="1400"/>
              <a:buNone/>
              <a:defRPr sz="1100" b="0" i="0" u="none" strike="noStrike" cap="none"/>
            </a:lvl5pPr>
            <a:lvl6pPr marL="2743200" marR="0" lvl="5" indent="-228600" algn="l" rtl="0">
              <a:spcBef>
                <a:spcPts val="0"/>
              </a:spcBef>
              <a:spcAft>
                <a:spcPts val="0"/>
              </a:spcAft>
              <a:buSzPts val="1400"/>
              <a:buNone/>
              <a:defRPr sz="1100" b="0" i="0" u="none" strike="noStrike" cap="none"/>
            </a:lvl6pPr>
            <a:lvl7pPr marL="3200400" marR="0" lvl="6" indent="-228600" algn="l" rtl="0">
              <a:spcBef>
                <a:spcPts val="0"/>
              </a:spcBef>
              <a:spcAft>
                <a:spcPts val="0"/>
              </a:spcAft>
              <a:buSzPts val="1400"/>
              <a:buNone/>
              <a:defRPr sz="1100" b="0" i="0" u="none" strike="noStrike" cap="none"/>
            </a:lvl7pPr>
            <a:lvl8pPr marL="3657600" marR="0" lvl="7" indent="-228600" algn="l" rtl="0">
              <a:spcBef>
                <a:spcPts val="0"/>
              </a:spcBef>
              <a:spcAft>
                <a:spcPts val="0"/>
              </a:spcAft>
              <a:buSzPts val="1400"/>
              <a:buNone/>
              <a:defRPr sz="1100" b="0" i="0" u="none" strike="noStrike" cap="none"/>
            </a:lvl8pPr>
            <a:lvl9pPr marL="4114800" marR="0" lvl="8" indent="-228600" algn="l" rtl="0">
              <a:spcBef>
                <a:spcPts val="0"/>
              </a:spcBef>
              <a:spcAft>
                <a:spcPts val="0"/>
              </a:spcAft>
              <a:buSzPts val="1400"/>
              <a:buNone/>
              <a:defRPr sz="11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27ab1d84d2_0_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 name="Google Shape;48;g27ab1d84d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67229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84a9ac107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Google Shape;54;g284a9ac1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06349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84a9ac107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Google Shape;54;g284a9ac1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88216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84a9ac107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Google Shape;54;g284a9ac1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00985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84a9ac107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Google Shape;54;g284a9ac1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84a9ac107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Google Shape;54;g284a9ac1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68240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84a9ac107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Google Shape;54;g284a9ac1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18753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84a9ac107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Google Shape;54;g284a9ac1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081737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84a9ac107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Google Shape;54;g284a9ac1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047428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84a9ac107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Google Shape;54;g284a9ac1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649748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84a9ac107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Google Shape;54;g284a9ac1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89361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84a9ac107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Google Shape;54;g284a9ac1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81001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UCI DesignPlus" type="title">
  <p:cSld name="TITLE">
    <p:spTree>
      <p:nvGrpSpPr>
        <p:cNvPr id="1" name="Shape 9"/>
        <p:cNvGrpSpPr/>
        <p:nvPr/>
      </p:nvGrpSpPr>
      <p:grpSpPr>
        <a:xfrm>
          <a:off x="0" y="0"/>
          <a:ext cx="0" cy="0"/>
          <a:chOff x="0" y="0"/>
          <a:chExt cx="0" cy="0"/>
        </a:xfrm>
      </p:grpSpPr>
      <p:sp>
        <p:nvSpPr>
          <p:cNvPr id="10" name="Google Shape;10;p2"/>
          <p:cNvSpPr/>
          <p:nvPr/>
        </p:nvSpPr>
        <p:spPr>
          <a:xfrm>
            <a:off x="1783512" y="756700"/>
            <a:ext cx="1081625" cy="1124950"/>
          </a:xfrm>
          <a:custGeom>
            <a:avLst/>
            <a:gdLst/>
            <a:ahLst/>
            <a:cxnLst/>
            <a:rect l="0" t="0" r="0" b="0"/>
            <a:pathLst>
              <a:path w="120000" h="120000" extrusionOk="0">
                <a:moveTo>
                  <a:pt x="0" y="120000"/>
                </a:moveTo>
                <a:lnTo>
                  <a:pt x="0" y="0"/>
                </a:lnTo>
                <a:lnTo>
                  <a:pt x="120000" y="0"/>
                </a:lnTo>
              </a:path>
            </a:pathLst>
          </a:custGeom>
          <a:noFill/>
          <a:ln w="28575" cap="flat" cmpd="sng">
            <a:solidFill>
              <a:srgbClr val="FFD200"/>
            </a:solidFill>
            <a:prstDash val="solid"/>
            <a:miter lim="8000"/>
            <a:headEnd type="none" w="sm" len="sm"/>
            <a:tailEnd type="none" w="sm" len="sm"/>
          </a:ln>
        </p:spPr>
      </p:sp>
      <p:sp>
        <p:nvSpPr>
          <p:cNvPr id="11" name="Google Shape;11;p2"/>
          <p:cNvSpPr/>
          <p:nvPr/>
        </p:nvSpPr>
        <p:spPr>
          <a:xfrm rot="10800000">
            <a:off x="6278850" y="3255850"/>
            <a:ext cx="1081625" cy="1124950"/>
          </a:xfrm>
          <a:custGeom>
            <a:avLst/>
            <a:gdLst/>
            <a:ahLst/>
            <a:cxnLst/>
            <a:rect l="0" t="0" r="0" b="0"/>
            <a:pathLst>
              <a:path w="120000" h="120000" extrusionOk="0">
                <a:moveTo>
                  <a:pt x="0" y="120000"/>
                </a:moveTo>
                <a:lnTo>
                  <a:pt x="0" y="0"/>
                </a:lnTo>
                <a:lnTo>
                  <a:pt x="120000" y="0"/>
                </a:lnTo>
              </a:path>
            </a:pathLst>
          </a:custGeom>
          <a:noFill/>
          <a:ln w="28575" cap="flat" cmpd="sng">
            <a:solidFill>
              <a:srgbClr val="FFD200"/>
            </a:solidFill>
            <a:prstDash val="solid"/>
            <a:miter lim="8000"/>
            <a:headEnd type="none" w="sm" len="sm"/>
            <a:tailEnd type="none" w="sm" len="sm"/>
          </a:ln>
        </p:spPr>
      </p:sp>
      <p:sp>
        <p:nvSpPr>
          <p:cNvPr id="12" name="Google Shape;12;p2"/>
          <p:cNvSpPr txBox="1">
            <a:spLocks noGrp="1"/>
          </p:cNvSpPr>
          <p:nvPr>
            <p:ph type="ctrTitle"/>
          </p:nvPr>
        </p:nvSpPr>
        <p:spPr>
          <a:xfrm>
            <a:off x="2241900" y="1444250"/>
            <a:ext cx="4660200" cy="1537200"/>
          </a:xfrm>
          <a:prstGeom prst="rect">
            <a:avLst/>
          </a:prstGeom>
          <a:noFill/>
          <a:ln>
            <a:noFill/>
          </a:ln>
        </p:spPr>
        <p:txBody>
          <a:bodyPr spcFirstLastPara="1" wrap="square" lIns="91425" tIns="91425" rIns="91425" bIns="91425" anchor="b" anchorCtr="0"/>
          <a:lstStyle>
            <a:lvl1pPr marL="0" marR="0" lvl="0" indent="0" algn="ctr" rtl="0">
              <a:lnSpc>
                <a:spcPct val="100000"/>
              </a:lnSpc>
              <a:spcBef>
                <a:spcPts val="0"/>
              </a:spcBef>
              <a:spcAft>
                <a:spcPts val="0"/>
              </a:spcAft>
              <a:buClr>
                <a:srgbClr val="0064A4"/>
              </a:buClr>
              <a:buSzPts val="1400"/>
              <a:buFont typeface="Economica"/>
              <a:buNone/>
              <a:defRPr sz="3200" b="0" i="0" u="none" strike="noStrike" cap="none">
                <a:solidFill>
                  <a:srgbClr val="0064A4"/>
                </a:solidFill>
                <a:latin typeface="Avenir Next" panose="020B0503020202020204" pitchFamily="34" charset="0"/>
                <a:ea typeface="Avenir Next" panose="020B0503020202020204" pitchFamily="34" charset="0"/>
                <a:cs typeface="Avenir Next" panose="020B0503020202020204" pitchFamily="34" charset="0"/>
                <a:sym typeface="Economica"/>
              </a:defRPr>
            </a:lvl1pPr>
            <a:lvl2pPr lvl="1"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a:endParaRPr dirty="0"/>
          </a:p>
        </p:txBody>
      </p:sp>
      <p:sp>
        <p:nvSpPr>
          <p:cNvPr id="13" name="Google Shape;13;p2"/>
          <p:cNvSpPr txBox="1">
            <a:spLocks noGrp="1"/>
          </p:cNvSpPr>
          <p:nvPr>
            <p:ph type="subTitle" idx="1"/>
          </p:nvPr>
        </p:nvSpPr>
        <p:spPr>
          <a:xfrm>
            <a:off x="2764500" y="3116575"/>
            <a:ext cx="3615000" cy="701400"/>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Clr>
                <a:schemeClr val="dk1"/>
              </a:buClr>
              <a:buSzPts val="1400"/>
              <a:buFont typeface="Economica"/>
              <a:buNone/>
              <a:defRPr sz="2000" b="0" i="0" u="none" strike="noStrike" cap="none">
                <a:solidFill>
                  <a:schemeClr val="dk1"/>
                </a:solidFill>
                <a:latin typeface="Avenir Next" panose="020B0503020202020204" pitchFamily="34" charset="0"/>
                <a:ea typeface="Avenir Next" panose="020B0503020202020204" pitchFamily="34" charset="0"/>
                <a:cs typeface="Avenir Next" panose="020B0503020202020204" pitchFamily="34" charset="0"/>
                <a:sym typeface="Economica"/>
              </a:defRPr>
            </a:lvl1pPr>
            <a:lvl2pPr marL="0" marR="0" lvl="1" indent="0" algn="ctr" rtl="0">
              <a:lnSpc>
                <a:spcPct val="100000"/>
              </a:lnSpc>
              <a:spcBef>
                <a:spcPts val="0"/>
              </a:spcBef>
              <a:spcAft>
                <a:spcPts val="0"/>
              </a:spcAft>
              <a:buClr>
                <a:schemeClr val="dk1"/>
              </a:buClr>
              <a:buSzPts val="1400"/>
              <a:buFont typeface="Economica"/>
              <a:buNone/>
              <a:defRPr sz="2100" b="0" i="0" u="none" strike="noStrike" cap="none">
                <a:solidFill>
                  <a:schemeClr val="dk1"/>
                </a:solidFill>
                <a:latin typeface="Economica"/>
                <a:ea typeface="Economica"/>
                <a:cs typeface="Economica"/>
                <a:sym typeface="Economica"/>
              </a:defRPr>
            </a:lvl2pPr>
            <a:lvl3pPr marL="0" marR="0" lvl="2" indent="0" algn="ctr" rtl="0">
              <a:lnSpc>
                <a:spcPct val="100000"/>
              </a:lnSpc>
              <a:spcBef>
                <a:spcPts val="0"/>
              </a:spcBef>
              <a:spcAft>
                <a:spcPts val="0"/>
              </a:spcAft>
              <a:buClr>
                <a:schemeClr val="dk1"/>
              </a:buClr>
              <a:buSzPts val="1400"/>
              <a:buFont typeface="Economica"/>
              <a:buNone/>
              <a:defRPr sz="2100" b="0" i="0" u="none" strike="noStrike" cap="none">
                <a:solidFill>
                  <a:schemeClr val="dk1"/>
                </a:solidFill>
                <a:latin typeface="Economica"/>
                <a:ea typeface="Economica"/>
                <a:cs typeface="Economica"/>
                <a:sym typeface="Economica"/>
              </a:defRPr>
            </a:lvl3pPr>
            <a:lvl4pPr marL="0" marR="0" lvl="3" indent="0" algn="ctr" rtl="0">
              <a:lnSpc>
                <a:spcPct val="100000"/>
              </a:lnSpc>
              <a:spcBef>
                <a:spcPts val="0"/>
              </a:spcBef>
              <a:spcAft>
                <a:spcPts val="0"/>
              </a:spcAft>
              <a:buClr>
                <a:schemeClr val="dk1"/>
              </a:buClr>
              <a:buSzPts val="1400"/>
              <a:buFont typeface="Economica"/>
              <a:buNone/>
              <a:defRPr sz="2100" b="0" i="0" u="none" strike="noStrike" cap="none">
                <a:solidFill>
                  <a:schemeClr val="dk1"/>
                </a:solidFill>
                <a:latin typeface="Economica"/>
                <a:ea typeface="Economica"/>
                <a:cs typeface="Economica"/>
                <a:sym typeface="Economica"/>
              </a:defRPr>
            </a:lvl4pPr>
            <a:lvl5pPr marL="0" marR="0" lvl="4" indent="0" algn="ctr" rtl="0">
              <a:lnSpc>
                <a:spcPct val="100000"/>
              </a:lnSpc>
              <a:spcBef>
                <a:spcPts val="0"/>
              </a:spcBef>
              <a:spcAft>
                <a:spcPts val="0"/>
              </a:spcAft>
              <a:buClr>
                <a:schemeClr val="dk1"/>
              </a:buClr>
              <a:buSzPts val="1400"/>
              <a:buFont typeface="Economica"/>
              <a:buNone/>
              <a:defRPr sz="2100" b="0" i="0" u="none" strike="noStrike" cap="none">
                <a:solidFill>
                  <a:schemeClr val="dk1"/>
                </a:solidFill>
                <a:latin typeface="Economica"/>
                <a:ea typeface="Economica"/>
                <a:cs typeface="Economica"/>
                <a:sym typeface="Economica"/>
              </a:defRPr>
            </a:lvl5pPr>
            <a:lvl6pPr marL="0" marR="0" lvl="5" indent="0" algn="ctr" rtl="0">
              <a:lnSpc>
                <a:spcPct val="100000"/>
              </a:lnSpc>
              <a:spcBef>
                <a:spcPts val="0"/>
              </a:spcBef>
              <a:spcAft>
                <a:spcPts val="0"/>
              </a:spcAft>
              <a:buClr>
                <a:schemeClr val="dk1"/>
              </a:buClr>
              <a:buSzPts val="1400"/>
              <a:buFont typeface="Economica"/>
              <a:buNone/>
              <a:defRPr sz="2100" b="0" i="0" u="none" strike="noStrike" cap="none">
                <a:solidFill>
                  <a:schemeClr val="dk1"/>
                </a:solidFill>
                <a:latin typeface="Economica"/>
                <a:ea typeface="Economica"/>
                <a:cs typeface="Economica"/>
                <a:sym typeface="Economica"/>
              </a:defRPr>
            </a:lvl6pPr>
            <a:lvl7pPr marL="0" marR="0" lvl="6" indent="0" algn="ctr" rtl="0">
              <a:lnSpc>
                <a:spcPct val="100000"/>
              </a:lnSpc>
              <a:spcBef>
                <a:spcPts val="0"/>
              </a:spcBef>
              <a:spcAft>
                <a:spcPts val="0"/>
              </a:spcAft>
              <a:buClr>
                <a:schemeClr val="dk1"/>
              </a:buClr>
              <a:buSzPts val="1400"/>
              <a:buFont typeface="Economica"/>
              <a:buNone/>
              <a:defRPr sz="2100" b="0" i="0" u="none" strike="noStrike" cap="none">
                <a:solidFill>
                  <a:schemeClr val="dk1"/>
                </a:solidFill>
                <a:latin typeface="Economica"/>
                <a:ea typeface="Economica"/>
                <a:cs typeface="Economica"/>
                <a:sym typeface="Economica"/>
              </a:defRPr>
            </a:lvl7pPr>
            <a:lvl8pPr marL="0" marR="0" lvl="7" indent="0" algn="ctr" rtl="0">
              <a:lnSpc>
                <a:spcPct val="100000"/>
              </a:lnSpc>
              <a:spcBef>
                <a:spcPts val="0"/>
              </a:spcBef>
              <a:spcAft>
                <a:spcPts val="0"/>
              </a:spcAft>
              <a:buClr>
                <a:schemeClr val="dk1"/>
              </a:buClr>
              <a:buSzPts val="1400"/>
              <a:buFont typeface="Economica"/>
              <a:buNone/>
              <a:defRPr sz="2100" b="0" i="0" u="none" strike="noStrike" cap="none">
                <a:solidFill>
                  <a:schemeClr val="dk1"/>
                </a:solidFill>
                <a:latin typeface="Economica"/>
                <a:ea typeface="Economica"/>
                <a:cs typeface="Economica"/>
                <a:sym typeface="Economica"/>
              </a:defRPr>
            </a:lvl8pPr>
            <a:lvl9pPr marL="0" marR="0" lvl="8" indent="0" algn="ctr" rtl="0">
              <a:lnSpc>
                <a:spcPct val="100000"/>
              </a:lnSpc>
              <a:spcBef>
                <a:spcPts val="0"/>
              </a:spcBef>
              <a:spcAft>
                <a:spcPts val="0"/>
              </a:spcAft>
              <a:buClr>
                <a:schemeClr val="dk1"/>
              </a:buClr>
              <a:buSzPts val="1400"/>
              <a:buFont typeface="Economica"/>
              <a:buNone/>
              <a:defRPr sz="2100" b="0" i="0" u="none" strike="noStrike" cap="none">
                <a:solidFill>
                  <a:schemeClr val="dk1"/>
                </a:solidFill>
                <a:latin typeface="Economica"/>
                <a:ea typeface="Economica"/>
                <a:cs typeface="Economica"/>
                <a:sym typeface="Economica"/>
              </a:defRPr>
            </a:lvl9pPr>
          </a:lstStyle>
          <a:p>
            <a:endParaRPr dirty="0"/>
          </a:p>
        </p:txBody>
      </p:sp>
      <p:sp>
        <p:nvSpPr>
          <p:cNvPr id="14" name="Google Shape;14;p2"/>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pic>
        <p:nvPicPr>
          <p:cNvPr id="15" name="Google Shape;15;p2"/>
          <p:cNvPicPr preferRelativeResize="0"/>
          <p:nvPr/>
        </p:nvPicPr>
        <p:blipFill>
          <a:blip r:embed="rId2">
            <a:alphaModFix/>
          </a:blip>
          <a:stretch>
            <a:fillRect/>
          </a:stretch>
        </p:blipFill>
        <p:spPr>
          <a:xfrm>
            <a:off x="246500" y="4723550"/>
            <a:ext cx="2098076" cy="27295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flipH="1">
            <a:off x="7595937" y="460225"/>
            <a:ext cx="1081625" cy="1124950"/>
          </a:xfrm>
          <a:custGeom>
            <a:avLst/>
            <a:gdLst/>
            <a:ahLst/>
            <a:cxnLst/>
            <a:rect l="0" t="0" r="0" b="0"/>
            <a:pathLst>
              <a:path w="120000" h="120000" extrusionOk="0">
                <a:moveTo>
                  <a:pt x="0" y="120000"/>
                </a:moveTo>
                <a:lnTo>
                  <a:pt x="0" y="0"/>
                </a:lnTo>
                <a:lnTo>
                  <a:pt x="120000" y="0"/>
                </a:lnTo>
              </a:path>
            </a:pathLst>
          </a:custGeom>
          <a:noFill/>
          <a:ln w="28575" cap="flat" cmpd="sng">
            <a:solidFill>
              <a:srgbClr val="FFD200"/>
            </a:solidFill>
            <a:prstDash val="solid"/>
            <a:miter lim="8000"/>
            <a:headEnd type="none" w="sm" len="sm"/>
            <a:tailEnd type="none" w="sm" len="sm"/>
          </a:ln>
        </p:spPr>
      </p:sp>
      <p:sp>
        <p:nvSpPr>
          <p:cNvPr id="18" name="Google Shape;18;p3"/>
          <p:cNvSpPr/>
          <p:nvPr/>
        </p:nvSpPr>
        <p:spPr>
          <a:xfrm rot="10800000" flipH="1">
            <a:off x="466425" y="3558325"/>
            <a:ext cx="1081625" cy="1124950"/>
          </a:xfrm>
          <a:custGeom>
            <a:avLst/>
            <a:gdLst/>
            <a:ahLst/>
            <a:cxnLst/>
            <a:rect l="0" t="0" r="0" b="0"/>
            <a:pathLst>
              <a:path w="120000" h="120000" extrusionOk="0">
                <a:moveTo>
                  <a:pt x="0" y="120000"/>
                </a:moveTo>
                <a:lnTo>
                  <a:pt x="0" y="0"/>
                </a:lnTo>
                <a:lnTo>
                  <a:pt x="120000" y="0"/>
                </a:lnTo>
              </a:path>
            </a:pathLst>
          </a:custGeom>
          <a:noFill/>
          <a:ln w="28575" cap="flat" cmpd="sng">
            <a:solidFill>
              <a:srgbClr val="FFD200"/>
            </a:solidFill>
            <a:prstDash val="solid"/>
            <a:miter lim="8000"/>
            <a:headEnd type="none" w="sm" len="sm"/>
            <a:tailEnd type="none" w="sm" len="sm"/>
          </a:ln>
        </p:spPr>
      </p:sp>
      <p:sp>
        <p:nvSpPr>
          <p:cNvPr id="19" name="Google Shape;19;p3"/>
          <p:cNvSpPr txBox="1">
            <a:spLocks noGrp="1"/>
          </p:cNvSpPr>
          <p:nvPr>
            <p:ph type="title"/>
          </p:nvPr>
        </p:nvSpPr>
        <p:spPr>
          <a:xfrm>
            <a:off x="773700" y="1806450"/>
            <a:ext cx="7596600" cy="15306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0064A4"/>
              </a:buClr>
              <a:buSzPts val="1400"/>
              <a:buFont typeface="Economica"/>
              <a:buNone/>
              <a:defRPr sz="3600" b="0" i="0" u="none" strike="noStrike" cap="none">
                <a:solidFill>
                  <a:srgbClr val="0064A4"/>
                </a:solidFill>
                <a:latin typeface="Avenir Next" panose="020B0503020202020204" pitchFamily="34" charset="0"/>
                <a:ea typeface="Avenir Next" panose="020B0503020202020204" pitchFamily="34" charset="0"/>
                <a:cs typeface="Avenir Next" panose="020B0503020202020204" pitchFamily="34" charset="0"/>
                <a:sym typeface="Economica"/>
              </a:defRPr>
            </a:lvl1pPr>
            <a:lvl2pPr lvl="1"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a:endParaRPr dirty="0"/>
          </a:p>
        </p:txBody>
      </p:sp>
      <p:sp>
        <p:nvSpPr>
          <p:cNvPr id="20" name="Google Shape;20;p3"/>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0" y="5045700"/>
            <a:ext cx="9144000" cy="97800"/>
          </a:xfrm>
          <a:prstGeom prst="rect">
            <a:avLst/>
          </a:prstGeom>
          <a:solidFill>
            <a:srgbClr val="FFD2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 name="Google Shape;23;p4"/>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64A4"/>
              </a:buClr>
              <a:buSzPts val="1400"/>
              <a:buFont typeface="Economica"/>
              <a:buNone/>
              <a:defRPr sz="3600" b="0" i="0" u="none" strike="noStrike" cap="none">
                <a:solidFill>
                  <a:srgbClr val="0064A4"/>
                </a:solidFill>
                <a:latin typeface="Avenir Next" panose="020B0503020202020204" pitchFamily="34" charset="0"/>
                <a:ea typeface="Avenir Next" panose="020B0503020202020204" pitchFamily="34" charset="0"/>
                <a:cs typeface="Avenir Next" panose="020B0503020202020204" pitchFamily="34" charset="0"/>
                <a:sym typeface="Economica"/>
              </a:defRPr>
            </a:lvl1pPr>
            <a:lvl2pPr lvl="1"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a:endParaRPr dirty="0"/>
          </a:p>
        </p:txBody>
      </p:sp>
      <p:sp>
        <p:nvSpPr>
          <p:cNvPr id="24" name="Google Shape;24;p4"/>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dk1"/>
              </a:buClr>
              <a:buSzPts val="1400"/>
              <a:buFont typeface="Open Sans"/>
              <a:buNone/>
              <a:defRPr sz="1800" b="0" i="0" u="none" strike="noStrike" cap="none">
                <a:solidFill>
                  <a:schemeClr val="dk1"/>
                </a:solidFill>
                <a:latin typeface="Open Sans"/>
                <a:ea typeface="Open Sans"/>
                <a:cs typeface="Open Sans"/>
                <a:sym typeface="Open Sans"/>
              </a:defRPr>
            </a:lvl1pPr>
            <a:lvl2pPr marL="914400" marR="0" lvl="1"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228600" algn="l" rtl="0">
              <a:lnSpc>
                <a:spcPct val="115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endParaRPr/>
          </a:p>
        </p:txBody>
      </p:sp>
      <p:sp>
        <p:nvSpPr>
          <p:cNvPr id="25" name="Google Shape;25;p4"/>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64A4"/>
              </a:buClr>
              <a:buSzPts val="1400"/>
              <a:buFont typeface="Economica"/>
              <a:buNone/>
              <a:defRPr sz="3600" b="0" i="0" u="none" strike="noStrike" cap="none">
                <a:solidFill>
                  <a:srgbClr val="0064A4"/>
                </a:solidFill>
                <a:latin typeface="Avenir Next" panose="020B0503020202020204" pitchFamily="34" charset="0"/>
                <a:ea typeface="Avenir Next" panose="020B0503020202020204" pitchFamily="34" charset="0"/>
                <a:cs typeface="Avenir Next" panose="020B0503020202020204" pitchFamily="34" charset="0"/>
                <a:sym typeface="Economica"/>
              </a:defRPr>
            </a:lvl1pPr>
            <a:lvl2pPr lvl="1"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a:endParaRPr dirty="0"/>
          </a:p>
        </p:txBody>
      </p:sp>
      <p:sp>
        <p:nvSpPr>
          <p:cNvPr id="28" name="Google Shape;28;p5"/>
          <p:cNvSpPr txBox="1">
            <a:spLocks noGrp="1"/>
          </p:cNvSpPr>
          <p:nvPr>
            <p:ph type="body" idx="1"/>
          </p:nvPr>
        </p:nvSpPr>
        <p:spPr>
          <a:xfrm>
            <a:off x="311700" y="1225225"/>
            <a:ext cx="3999900" cy="33540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2pPr>
            <a:lvl3pPr marL="1371600" marR="0" lvl="2"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3pPr>
            <a:lvl4pPr marL="1828800" marR="0" lvl="3"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4pPr>
            <a:lvl5pPr marL="2286000" marR="0" lvl="4"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5pPr>
            <a:lvl6pPr marL="2743200" marR="0" lvl="5"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6pPr>
            <a:lvl7pPr marL="3200400" marR="0" lvl="6"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7pPr>
            <a:lvl8pPr marL="3657600" marR="0" lvl="7"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8pPr>
            <a:lvl9pPr marL="4114800" marR="0" lvl="8" indent="-228600" algn="l" rtl="0">
              <a:lnSpc>
                <a:spcPct val="115000"/>
              </a:lnSpc>
              <a:spcBef>
                <a:spcPts val="1600"/>
              </a:spcBef>
              <a:spcAft>
                <a:spcPts val="160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9pPr>
          </a:lstStyle>
          <a:p>
            <a:endParaRPr/>
          </a:p>
        </p:txBody>
      </p:sp>
      <p:sp>
        <p:nvSpPr>
          <p:cNvPr id="29" name="Google Shape;29;p5"/>
          <p:cNvSpPr txBox="1">
            <a:spLocks noGrp="1"/>
          </p:cNvSpPr>
          <p:nvPr>
            <p:ph type="body" idx="2"/>
          </p:nvPr>
        </p:nvSpPr>
        <p:spPr>
          <a:xfrm>
            <a:off x="4832400" y="1225225"/>
            <a:ext cx="3999900" cy="33540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2pPr>
            <a:lvl3pPr marL="1371600" marR="0" lvl="2"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3pPr>
            <a:lvl4pPr marL="1828800" marR="0" lvl="3"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4pPr>
            <a:lvl5pPr marL="2286000" marR="0" lvl="4"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5pPr>
            <a:lvl6pPr marL="2743200" marR="0" lvl="5"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6pPr>
            <a:lvl7pPr marL="3200400" marR="0" lvl="6"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7pPr>
            <a:lvl8pPr marL="3657600" marR="0" lvl="7"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8pPr>
            <a:lvl9pPr marL="4114800" marR="0" lvl="8" indent="-228600" algn="l" rtl="0">
              <a:lnSpc>
                <a:spcPct val="115000"/>
              </a:lnSpc>
              <a:spcBef>
                <a:spcPts val="1600"/>
              </a:spcBef>
              <a:spcAft>
                <a:spcPts val="160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9pPr>
          </a:lstStyle>
          <a:p>
            <a:endParaRPr/>
          </a:p>
        </p:txBody>
      </p:sp>
      <p:sp>
        <p:nvSpPr>
          <p:cNvPr id="30" name="Google Shape;30;p5"/>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64A4"/>
              </a:buClr>
              <a:buSzPts val="1400"/>
              <a:buFont typeface="Economica"/>
              <a:buNone/>
              <a:defRPr sz="3600" b="0" i="0" u="none" strike="noStrike" cap="none">
                <a:solidFill>
                  <a:srgbClr val="0064A4"/>
                </a:solidFill>
                <a:latin typeface="Avenir Next" panose="020B0503020202020204" pitchFamily="34" charset="0"/>
                <a:ea typeface="Avenir Next" panose="020B0503020202020204" pitchFamily="34" charset="0"/>
                <a:cs typeface="Avenir Next" panose="020B0503020202020204" pitchFamily="34" charset="0"/>
                <a:sym typeface="Economica"/>
              </a:defRPr>
            </a:lvl1pPr>
            <a:lvl2pPr lvl="1"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a:endParaRPr dirty="0"/>
          </a:p>
        </p:txBody>
      </p:sp>
      <p:sp>
        <p:nvSpPr>
          <p:cNvPr id="33" name="Google Shape;33;p6"/>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7"/>
          <p:cNvSpPr/>
          <p:nvPr/>
        </p:nvSpPr>
        <p:spPr>
          <a:xfrm>
            <a:off x="0" y="5045700"/>
            <a:ext cx="9144000" cy="97800"/>
          </a:xfrm>
          <a:prstGeom prst="rect">
            <a:avLst/>
          </a:prstGeom>
          <a:solidFill>
            <a:srgbClr val="FFD2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6" name="Google Shape;36;p7"/>
          <p:cNvSpPr txBox="1">
            <a:spLocks noGrp="1"/>
          </p:cNvSpPr>
          <p:nvPr>
            <p:ph type="title"/>
          </p:nvPr>
        </p:nvSpPr>
        <p:spPr>
          <a:xfrm>
            <a:off x="490250" y="450150"/>
            <a:ext cx="5878800" cy="40908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64A4"/>
              </a:buClr>
              <a:buSzPts val="1400"/>
              <a:buFont typeface="Economica"/>
              <a:buNone/>
              <a:defRPr sz="4400" b="0" i="0" u="none" strike="noStrike" cap="none">
                <a:solidFill>
                  <a:srgbClr val="0064A4"/>
                </a:solidFill>
                <a:latin typeface="Avenir Next" panose="020B0503020202020204" pitchFamily="34" charset="0"/>
                <a:ea typeface="Avenir Next" panose="020B0503020202020204" pitchFamily="34" charset="0"/>
                <a:cs typeface="Avenir Next" panose="020B0503020202020204" pitchFamily="34" charset="0"/>
                <a:sym typeface="Economica"/>
              </a:defRPr>
            </a:lvl1pPr>
            <a:lvl2pPr lvl="1" indent="0">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2pPr>
            <a:lvl3pPr lvl="2" indent="0">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3pPr>
            <a:lvl4pPr lvl="3" indent="0">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4pPr>
            <a:lvl5pPr lvl="4" indent="0">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5pPr>
            <a:lvl6pPr lvl="5" indent="0">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6pPr>
            <a:lvl7pPr lvl="6" indent="0">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7pPr>
            <a:lvl8pPr lvl="7" indent="0">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8pPr>
            <a:lvl9pPr lvl="8" indent="0">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9pPr>
          </a:lstStyle>
          <a:p>
            <a:endParaRPr dirty="0"/>
          </a:p>
        </p:txBody>
      </p:sp>
      <p:sp>
        <p:nvSpPr>
          <p:cNvPr id="37" name="Google Shape;37;p7"/>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8"/>
          <p:cNvSpPr/>
          <p:nvPr/>
        </p:nvSpPr>
        <p:spPr>
          <a:xfrm>
            <a:off x="4572000" y="-25"/>
            <a:ext cx="4572000" cy="5143500"/>
          </a:xfrm>
          <a:prstGeom prst="rect">
            <a:avLst/>
          </a:prstGeom>
          <a:solidFill>
            <a:srgbClr val="C6BE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0" name="Google Shape;40;p8"/>
          <p:cNvSpPr txBox="1">
            <a:spLocks noGrp="1"/>
          </p:cNvSpPr>
          <p:nvPr>
            <p:ph type="title"/>
          </p:nvPr>
        </p:nvSpPr>
        <p:spPr>
          <a:xfrm>
            <a:off x="265500" y="929275"/>
            <a:ext cx="4045200" cy="1786200"/>
          </a:xfrm>
          <a:prstGeom prst="rect">
            <a:avLst/>
          </a:prstGeom>
          <a:noFill/>
          <a:ln>
            <a:noFill/>
          </a:ln>
        </p:spPr>
        <p:txBody>
          <a:bodyPr spcFirstLastPara="1" wrap="square" lIns="91425" tIns="91425" rIns="91425" bIns="91425" anchor="b" anchorCtr="0"/>
          <a:lstStyle>
            <a:lvl1pPr marL="0" marR="0" lvl="0" indent="0" algn="ctr" rtl="0">
              <a:lnSpc>
                <a:spcPct val="100000"/>
              </a:lnSpc>
              <a:spcBef>
                <a:spcPts val="0"/>
              </a:spcBef>
              <a:spcAft>
                <a:spcPts val="0"/>
              </a:spcAft>
              <a:buClr>
                <a:srgbClr val="0064A4"/>
              </a:buClr>
              <a:buSzPts val="1400"/>
              <a:buFont typeface="Economica"/>
              <a:buNone/>
              <a:defRPr sz="3600" b="0" i="0" u="none" strike="noStrike" cap="none">
                <a:solidFill>
                  <a:srgbClr val="0064A4"/>
                </a:solidFill>
                <a:latin typeface="Avenir Next" panose="020B0503020202020204" pitchFamily="34" charset="0"/>
                <a:ea typeface="Avenir Next" panose="020B0503020202020204" pitchFamily="34" charset="0"/>
                <a:cs typeface="Avenir Next" panose="020B0503020202020204" pitchFamily="34" charset="0"/>
                <a:sym typeface="Economica"/>
              </a:defRPr>
            </a:lvl1pPr>
            <a:lvl2pPr lvl="1" indent="0" algn="ctr">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2pPr>
            <a:lvl3pPr lvl="2" indent="0" algn="ctr">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3pPr>
            <a:lvl4pPr lvl="3" indent="0" algn="ctr">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4pPr>
            <a:lvl5pPr lvl="4" indent="0" algn="ctr">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5pPr>
            <a:lvl6pPr lvl="5" indent="0" algn="ctr">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6pPr>
            <a:lvl7pPr lvl="6" indent="0" algn="ctr">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7pPr>
            <a:lvl8pPr lvl="7" indent="0" algn="ctr">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8pPr>
            <a:lvl9pPr lvl="8" indent="0" algn="ctr">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9pPr>
          </a:lstStyle>
          <a:p>
            <a:endParaRPr dirty="0"/>
          </a:p>
        </p:txBody>
      </p:sp>
      <p:sp>
        <p:nvSpPr>
          <p:cNvPr id="41" name="Google Shape;41;p8"/>
          <p:cNvSpPr txBox="1">
            <a:spLocks noGrp="1"/>
          </p:cNvSpPr>
          <p:nvPr>
            <p:ph type="subTitle" idx="1"/>
          </p:nvPr>
        </p:nvSpPr>
        <p:spPr>
          <a:xfrm>
            <a:off x="265500" y="2769000"/>
            <a:ext cx="4045200" cy="1574100"/>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Clr>
                <a:schemeClr val="dk1"/>
              </a:buClr>
              <a:buSzPts val="1400"/>
              <a:buFont typeface="Economica"/>
              <a:buNone/>
              <a:defRPr sz="2000" b="0" i="0" u="none" strike="noStrike" cap="none">
                <a:solidFill>
                  <a:schemeClr val="dk1"/>
                </a:solidFill>
                <a:latin typeface="Avenir Next" panose="020B0503020202020204" pitchFamily="34" charset="0"/>
                <a:ea typeface="Avenir Next" panose="020B0503020202020204" pitchFamily="34" charset="0"/>
                <a:cs typeface="Avenir Next" panose="020B0503020202020204" pitchFamily="34" charset="0"/>
                <a:sym typeface="Economica"/>
              </a:defRPr>
            </a:lvl1pPr>
            <a:lvl2pPr marL="0" marR="0" lvl="1" indent="0" algn="ctr" rtl="0">
              <a:lnSpc>
                <a:spcPct val="100000"/>
              </a:lnSpc>
              <a:spcBef>
                <a:spcPts val="0"/>
              </a:spcBef>
              <a:spcAft>
                <a:spcPts val="0"/>
              </a:spcAft>
              <a:buClr>
                <a:schemeClr val="dk1"/>
              </a:buClr>
              <a:buSzPts val="1400"/>
              <a:buFont typeface="Economica"/>
              <a:buNone/>
              <a:defRPr sz="2400" b="0" i="0" u="none" strike="noStrike" cap="none">
                <a:solidFill>
                  <a:schemeClr val="dk1"/>
                </a:solidFill>
                <a:latin typeface="Economica"/>
                <a:ea typeface="Economica"/>
                <a:cs typeface="Economica"/>
                <a:sym typeface="Economica"/>
              </a:defRPr>
            </a:lvl2pPr>
            <a:lvl3pPr marL="0" marR="0" lvl="2" indent="0" algn="ctr" rtl="0">
              <a:lnSpc>
                <a:spcPct val="100000"/>
              </a:lnSpc>
              <a:spcBef>
                <a:spcPts val="0"/>
              </a:spcBef>
              <a:spcAft>
                <a:spcPts val="0"/>
              </a:spcAft>
              <a:buClr>
                <a:schemeClr val="dk1"/>
              </a:buClr>
              <a:buSzPts val="1400"/>
              <a:buFont typeface="Economica"/>
              <a:buNone/>
              <a:defRPr sz="2400" b="0" i="0" u="none" strike="noStrike" cap="none">
                <a:solidFill>
                  <a:schemeClr val="dk1"/>
                </a:solidFill>
                <a:latin typeface="Economica"/>
                <a:ea typeface="Economica"/>
                <a:cs typeface="Economica"/>
                <a:sym typeface="Economica"/>
              </a:defRPr>
            </a:lvl3pPr>
            <a:lvl4pPr marL="0" marR="0" lvl="3" indent="0" algn="ctr" rtl="0">
              <a:lnSpc>
                <a:spcPct val="100000"/>
              </a:lnSpc>
              <a:spcBef>
                <a:spcPts val="0"/>
              </a:spcBef>
              <a:spcAft>
                <a:spcPts val="0"/>
              </a:spcAft>
              <a:buClr>
                <a:schemeClr val="dk1"/>
              </a:buClr>
              <a:buSzPts val="1400"/>
              <a:buFont typeface="Economica"/>
              <a:buNone/>
              <a:defRPr sz="2400" b="0" i="0" u="none" strike="noStrike" cap="none">
                <a:solidFill>
                  <a:schemeClr val="dk1"/>
                </a:solidFill>
                <a:latin typeface="Economica"/>
                <a:ea typeface="Economica"/>
                <a:cs typeface="Economica"/>
                <a:sym typeface="Economica"/>
              </a:defRPr>
            </a:lvl4pPr>
            <a:lvl5pPr marL="0" marR="0" lvl="4" indent="0" algn="ctr" rtl="0">
              <a:lnSpc>
                <a:spcPct val="100000"/>
              </a:lnSpc>
              <a:spcBef>
                <a:spcPts val="0"/>
              </a:spcBef>
              <a:spcAft>
                <a:spcPts val="0"/>
              </a:spcAft>
              <a:buClr>
                <a:schemeClr val="dk1"/>
              </a:buClr>
              <a:buSzPts val="1400"/>
              <a:buFont typeface="Economica"/>
              <a:buNone/>
              <a:defRPr sz="2400" b="0" i="0" u="none" strike="noStrike" cap="none">
                <a:solidFill>
                  <a:schemeClr val="dk1"/>
                </a:solidFill>
                <a:latin typeface="Economica"/>
                <a:ea typeface="Economica"/>
                <a:cs typeface="Economica"/>
                <a:sym typeface="Economica"/>
              </a:defRPr>
            </a:lvl5pPr>
            <a:lvl6pPr marL="0" marR="0" lvl="5" indent="0" algn="ctr" rtl="0">
              <a:lnSpc>
                <a:spcPct val="100000"/>
              </a:lnSpc>
              <a:spcBef>
                <a:spcPts val="0"/>
              </a:spcBef>
              <a:spcAft>
                <a:spcPts val="0"/>
              </a:spcAft>
              <a:buClr>
                <a:schemeClr val="dk1"/>
              </a:buClr>
              <a:buSzPts val="1400"/>
              <a:buFont typeface="Economica"/>
              <a:buNone/>
              <a:defRPr sz="2400" b="0" i="0" u="none" strike="noStrike" cap="none">
                <a:solidFill>
                  <a:schemeClr val="dk1"/>
                </a:solidFill>
                <a:latin typeface="Economica"/>
                <a:ea typeface="Economica"/>
                <a:cs typeface="Economica"/>
                <a:sym typeface="Economica"/>
              </a:defRPr>
            </a:lvl6pPr>
            <a:lvl7pPr marL="0" marR="0" lvl="6" indent="0" algn="ctr" rtl="0">
              <a:lnSpc>
                <a:spcPct val="100000"/>
              </a:lnSpc>
              <a:spcBef>
                <a:spcPts val="0"/>
              </a:spcBef>
              <a:spcAft>
                <a:spcPts val="0"/>
              </a:spcAft>
              <a:buClr>
                <a:schemeClr val="dk1"/>
              </a:buClr>
              <a:buSzPts val="1400"/>
              <a:buFont typeface="Economica"/>
              <a:buNone/>
              <a:defRPr sz="2400" b="0" i="0" u="none" strike="noStrike" cap="none">
                <a:solidFill>
                  <a:schemeClr val="dk1"/>
                </a:solidFill>
                <a:latin typeface="Economica"/>
                <a:ea typeface="Economica"/>
                <a:cs typeface="Economica"/>
                <a:sym typeface="Economica"/>
              </a:defRPr>
            </a:lvl7pPr>
            <a:lvl8pPr marL="0" marR="0" lvl="7" indent="0" algn="ctr" rtl="0">
              <a:lnSpc>
                <a:spcPct val="100000"/>
              </a:lnSpc>
              <a:spcBef>
                <a:spcPts val="0"/>
              </a:spcBef>
              <a:spcAft>
                <a:spcPts val="0"/>
              </a:spcAft>
              <a:buClr>
                <a:schemeClr val="dk1"/>
              </a:buClr>
              <a:buSzPts val="1400"/>
              <a:buFont typeface="Economica"/>
              <a:buNone/>
              <a:defRPr sz="2400" b="0" i="0" u="none" strike="noStrike" cap="none">
                <a:solidFill>
                  <a:schemeClr val="dk1"/>
                </a:solidFill>
                <a:latin typeface="Economica"/>
                <a:ea typeface="Economica"/>
                <a:cs typeface="Economica"/>
                <a:sym typeface="Economica"/>
              </a:defRPr>
            </a:lvl8pPr>
            <a:lvl9pPr marL="0" marR="0" lvl="8" indent="0" algn="ctr" rtl="0">
              <a:lnSpc>
                <a:spcPct val="100000"/>
              </a:lnSpc>
              <a:spcBef>
                <a:spcPts val="0"/>
              </a:spcBef>
              <a:spcAft>
                <a:spcPts val="0"/>
              </a:spcAft>
              <a:buClr>
                <a:schemeClr val="dk1"/>
              </a:buClr>
              <a:buSzPts val="1400"/>
              <a:buFont typeface="Economica"/>
              <a:buNone/>
              <a:defRPr sz="2400" b="0" i="0" u="none" strike="noStrike" cap="none">
                <a:solidFill>
                  <a:schemeClr val="dk1"/>
                </a:solidFill>
                <a:latin typeface="Economica"/>
                <a:ea typeface="Economica"/>
                <a:cs typeface="Economica"/>
                <a:sym typeface="Economica"/>
              </a:defRPr>
            </a:lvl9pPr>
          </a:lstStyle>
          <a:p>
            <a:endParaRPr dirty="0"/>
          </a:p>
        </p:txBody>
      </p:sp>
      <p:sp>
        <p:nvSpPr>
          <p:cNvPr id="42" name="Google Shape;42;p8"/>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228600" algn="l" rtl="0">
              <a:lnSpc>
                <a:spcPct val="115000"/>
              </a:lnSpc>
              <a:spcBef>
                <a:spcPts val="0"/>
              </a:spcBef>
              <a:spcAft>
                <a:spcPts val="0"/>
              </a:spcAft>
              <a:buClr>
                <a:srgbClr val="000000"/>
              </a:buClr>
              <a:buSzPts val="1400"/>
              <a:buFont typeface="Open Sans"/>
              <a:buNone/>
              <a:defRPr sz="1800" b="0" i="0" u="none" strike="noStrike" cap="none">
                <a:solidFill>
                  <a:srgbClr val="000000"/>
                </a:solidFill>
                <a:latin typeface="Open Sans"/>
                <a:ea typeface="Open Sans"/>
                <a:cs typeface="Open Sans"/>
                <a:sym typeface="Open Sans"/>
              </a:defRPr>
            </a:lvl1pPr>
            <a:lvl2pPr marL="914400" marR="0" lvl="1" indent="-228600" algn="l" rtl="0">
              <a:lnSpc>
                <a:spcPct val="115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2pPr>
            <a:lvl3pPr marL="1371600" marR="0" lvl="2" indent="-228600" algn="l" rtl="0">
              <a:lnSpc>
                <a:spcPct val="115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3pPr>
            <a:lvl4pPr marL="1828800" marR="0" lvl="3" indent="-228600" algn="l" rtl="0">
              <a:lnSpc>
                <a:spcPct val="115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4pPr>
            <a:lvl5pPr marL="2286000" marR="0" lvl="4" indent="-228600" algn="l" rtl="0">
              <a:lnSpc>
                <a:spcPct val="115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5pPr>
            <a:lvl6pPr marL="2743200" marR="0" lvl="5" indent="-228600" algn="l" rtl="0">
              <a:lnSpc>
                <a:spcPct val="115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6pPr>
            <a:lvl7pPr marL="3200400" marR="0" lvl="6" indent="-228600" algn="l" rtl="0">
              <a:lnSpc>
                <a:spcPct val="115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7pPr>
            <a:lvl8pPr marL="3657600" marR="0" lvl="7" indent="-228600" algn="l" rtl="0">
              <a:lnSpc>
                <a:spcPct val="115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8pPr>
            <a:lvl9pPr marL="4114800" marR="0" lvl="8" indent="-228600" algn="l" rtl="0">
              <a:lnSpc>
                <a:spcPct val="115000"/>
              </a:lnSpc>
              <a:spcBef>
                <a:spcPts val="1600"/>
              </a:spcBef>
              <a:spcAft>
                <a:spcPts val="160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9pPr>
          </a:lstStyle>
          <a:p>
            <a:endParaRPr/>
          </a:p>
        </p:txBody>
      </p:sp>
      <p:sp>
        <p:nvSpPr>
          <p:cNvPr id="43" name="Google Shape;43;p8"/>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9"/>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64A4"/>
              </a:buClr>
              <a:buSzPts val="1400"/>
              <a:buFont typeface="Economica"/>
              <a:buNone/>
              <a:defRPr sz="4200" b="0" i="0" u="none" strike="noStrike" cap="none">
                <a:solidFill>
                  <a:srgbClr val="0064A4"/>
                </a:solidFill>
                <a:latin typeface="Economica"/>
                <a:ea typeface="Economica"/>
                <a:cs typeface="Economica"/>
                <a:sym typeface="Economica"/>
              </a:defRPr>
            </a:lvl1pPr>
            <a:lvl2pPr lvl="1"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a:endParaRPr dirty="0"/>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dk1"/>
              </a:buClr>
              <a:buSzPts val="1400"/>
              <a:buFont typeface="Open Sans"/>
              <a:buNone/>
              <a:defRPr sz="1800" b="0" i="0" u="none" strike="noStrike" cap="none">
                <a:solidFill>
                  <a:schemeClr val="dk1"/>
                </a:solidFill>
                <a:latin typeface="Open Sans"/>
                <a:ea typeface="Open Sans"/>
                <a:cs typeface="Open Sans"/>
                <a:sym typeface="Open Sans"/>
              </a:defRPr>
            </a:lvl1pPr>
            <a:lvl2pPr marL="914400" marR="0" lvl="1"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228600" algn="l" rtl="0">
              <a:lnSpc>
                <a:spcPct val="115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1"/>
              </a:buClr>
              <a:buFont typeface="Economica"/>
              <a:buNone/>
              <a:defRPr sz="1000" b="0" i="0" u="none" strike="noStrike" cap="none">
                <a:solidFill>
                  <a:schemeClr val="dk1"/>
                </a:solidFill>
                <a:latin typeface="Economica"/>
                <a:ea typeface="Economica"/>
                <a:cs typeface="Economica"/>
                <a:sym typeface="Economica"/>
              </a:defRPr>
            </a:lvl1pPr>
            <a:lvl2pPr marL="0" marR="0" lvl="1" indent="0" algn="r" rtl="0">
              <a:lnSpc>
                <a:spcPct val="100000"/>
              </a:lnSpc>
              <a:spcBef>
                <a:spcPts val="0"/>
              </a:spcBef>
              <a:spcAft>
                <a:spcPts val="0"/>
              </a:spcAft>
              <a:buClr>
                <a:schemeClr val="dk1"/>
              </a:buClr>
              <a:buFont typeface="Economica"/>
              <a:buNone/>
              <a:defRPr sz="1000" b="0" i="0" u="none" strike="noStrike" cap="none">
                <a:solidFill>
                  <a:schemeClr val="dk1"/>
                </a:solidFill>
                <a:latin typeface="Economica"/>
                <a:ea typeface="Economica"/>
                <a:cs typeface="Economica"/>
                <a:sym typeface="Economica"/>
              </a:defRPr>
            </a:lvl2pPr>
            <a:lvl3pPr marL="0" marR="0" lvl="2" indent="0" algn="r" rtl="0">
              <a:lnSpc>
                <a:spcPct val="100000"/>
              </a:lnSpc>
              <a:spcBef>
                <a:spcPts val="0"/>
              </a:spcBef>
              <a:spcAft>
                <a:spcPts val="0"/>
              </a:spcAft>
              <a:buClr>
                <a:schemeClr val="dk1"/>
              </a:buClr>
              <a:buFont typeface="Economica"/>
              <a:buNone/>
              <a:defRPr sz="1000" b="0" i="0" u="none" strike="noStrike" cap="none">
                <a:solidFill>
                  <a:schemeClr val="dk1"/>
                </a:solidFill>
                <a:latin typeface="Economica"/>
                <a:ea typeface="Economica"/>
                <a:cs typeface="Economica"/>
                <a:sym typeface="Economica"/>
              </a:defRPr>
            </a:lvl3pPr>
            <a:lvl4pPr marL="0" marR="0" lvl="3" indent="0" algn="r" rtl="0">
              <a:lnSpc>
                <a:spcPct val="100000"/>
              </a:lnSpc>
              <a:spcBef>
                <a:spcPts val="0"/>
              </a:spcBef>
              <a:spcAft>
                <a:spcPts val="0"/>
              </a:spcAft>
              <a:buClr>
                <a:schemeClr val="dk1"/>
              </a:buClr>
              <a:buFont typeface="Economica"/>
              <a:buNone/>
              <a:defRPr sz="1000" b="0" i="0" u="none" strike="noStrike" cap="none">
                <a:solidFill>
                  <a:schemeClr val="dk1"/>
                </a:solidFill>
                <a:latin typeface="Economica"/>
                <a:ea typeface="Economica"/>
                <a:cs typeface="Economica"/>
                <a:sym typeface="Economica"/>
              </a:defRPr>
            </a:lvl4pPr>
            <a:lvl5pPr marL="0" marR="0" lvl="4" indent="0" algn="r" rtl="0">
              <a:lnSpc>
                <a:spcPct val="100000"/>
              </a:lnSpc>
              <a:spcBef>
                <a:spcPts val="0"/>
              </a:spcBef>
              <a:spcAft>
                <a:spcPts val="0"/>
              </a:spcAft>
              <a:buClr>
                <a:schemeClr val="dk1"/>
              </a:buClr>
              <a:buFont typeface="Economica"/>
              <a:buNone/>
              <a:defRPr sz="1000" b="0" i="0" u="none" strike="noStrike" cap="none">
                <a:solidFill>
                  <a:schemeClr val="dk1"/>
                </a:solidFill>
                <a:latin typeface="Economica"/>
                <a:ea typeface="Economica"/>
                <a:cs typeface="Economica"/>
                <a:sym typeface="Economica"/>
              </a:defRPr>
            </a:lvl5pPr>
            <a:lvl6pPr marL="0" marR="0" lvl="5" indent="0" algn="r" rtl="0">
              <a:lnSpc>
                <a:spcPct val="100000"/>
              </a:lnSpc>
              <a:spcBef>
                <a:spcPts val="0"/>
              </a:spcBef>
              <a:spcAft>
                <a:spcPts val="0"/>
              </a:spcAft>
              <a:buClr>
                <a:schemeClr val="dk1"/>
              </a:buClr>
              <a:buFont typeface="Economica"/>
              <a:buNone/>
              <a:defRPr sz="1000" b="0" i="0" u="none" strike="noStrike" cap="none">
                <a:solidFill>
                  <a:schemeClr val="dk1"/>
                </a:solidFill>
                <a:latin typeface="Economica"/>
                <a:ea typeface="Economica"/>
                <a:cs typeface="Economica"/>
                <a:sym typeface="Economica"/>
              </a:defRPr>
            </a:lvl6pPr>
            <a:lvl7pPr marL="0" marR="0" lvl="6" indent="0" algn="r" rtl="0">
              <a:lnSpc>
                <a:spcPct val="100000"/>
              </a:lnSpc>
              <a:spcBef>
                <a:spcPts val="0"/>
              </a:spcBef>
              <a:spcAft>
                <a:spcPts val="0"/>
              </a:spcAft>
              <a:buClr>
                <a:schemeClr val="dk1"/>
              </a:buClr>
              <a:buFont typeface="Economica"/>
              <a:buNone/>
              <a:defRPr sz="1000" b="0" i="0" u="none" strike="noStrike" cap="none">
                <a:solidFill>
                  <a:schemeClr val="dk1"/>
                </a:solidFill>
                <a:latin typeface="Economica"/>
                <a:ea typeface="Economica"/>
                <a:cs typeface="Economica"/>
                <a:sym typeface="Economica"/>
              </a:defRPr>
            </a:lvl7pPr>
            <a:lvl8pPr marL="0" marR="0" lvl="7" indent="0" algn="r" rtl="0">
              <a:lnSpc>
                <a:spcPct val="100000"/>
              </a:lnSpc>
              <a:spcBef>
                <a:spcPts val="0"/>
              </a:spcBef>
              <a:spcAft>
                <a:spcPts val="0"/>
              </a:spcAft>
              <a:buClr>
                <a:schemeClr val="dk1"/>
              </a:buClr>
              <a:buFont typeface="Economica"/>
              <a:buNone/>
              <a:defRPr sz="1000" b="0" i="0" u="none" strike="noStrike" cap="none">
                <a:solidFill>
                  <a:schemeClr val="dk1"/>
                </a:solidFill>
                <a:latin typeface="Economica"/>
                <a:ea typeface="Economica"/>
                <a:cs typeface="Economica"/>
                <a:sym typeface="Economica"/>
              </a:defRPr>
            </a:lvl8pPr>
            <a:lvl9pPr marL="0" marR="0" lvl="8" indent="0" algn="r" rtl="0">
              <a:lnSpc>
                <a:spcPct val="100000"/>
              </a:lnSpc>
              <a:spcBef>
                <a:spcPts val="0"/>
              </a:spcBef>
              <a:spcAft>
                <a:spcPts val="0"/>
              </a:spcAft>
              <a:buClr>
                <a:schemeClr val="dk1"/>
              </a:buClr>
              <a:buFont typeface="Economica"/>
              <a:buNone/>
              <a:defRPr sz="1000" b="0" i="0" u="none" strike="noStrike" cap="none">
                <a:solidFill>
                  <a:schemeClr val="dk1"/>
                </a:solidFill>
                <a:latin typeface="Economica"/>
                <a:ea typeface="Economica"/>
                <a:cs typeface="Economica"/>
                <a:sym typeface="Economica"/>
              </a:defRPr>
            </a:lvl9pPr>
          </a:lstStyle>
          <a:p>
            <a:pPr marL="0" lvl="0" indent="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0" i="0" u="none" strike="noStrike" cap="none">
          <a:solidFill>
            <a:srgbClr val="000000"/>
          </a:solidFill>
          <a:latin typeface="Avenir Next" panose="020B0503020202020204" pitchFamily="34" charset="0"/>
          <a:ea typeface="Avenir Next" panose="020B0503020202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0"/>
          <p:cNvSpPr txBox="1">
            <a:spLocks noGrp="1"/>
          </p:cNvSpPr>
          <p:nvPr>
            <p:ph type="ctrTitle"/>
          </p:nvPr>
        </p:nvSpPr>
        <p:spPr>
          <a:xfrm>
            <a:off x="2241900" y="1444250"/>
            <a:ext cx="4660200" cy="1537200"/>
          </a:xfrm>
          <a:prstGeom prst="rect">
            <a:avLst/>
          </a:prstGeom>
        </p:spPr>
        <p:txBody>
          <a:bodyPr spcFirstLastPara="1" wrap="square" lIns="91425" tIns="91425" rIns="91425" bIns="91425" anchor="b" anchorCtr="0">
            <a:noAutofit/>
          </a:bodyPr>
          <a:lstStyle/>
          <a:p>
            <a:pPr lvl="0"/>
            <a:r>
              <a:rPr lang="en-US" dirty="0"/>
              <a:t>Intermediate Python</a:t>
            </a:r>
            <a:endParaRPr dirty="0"/>
          </a:p>
        </p:txBody>
      </p:sp>
      <p:sp>
        <p:nvSpPr>
          <p:cNvPr id="51" name="Google Shape;51;p10"/>
          <p:cNvSpPr txBox="1">
            <a:spLocks noGrp="1"/>
          </p:cNvSpPr>
          <p:nvPr>
            <p:ph type="subTitle" idx="1"/>
          </p:nvPr>
        </p:nvSpPr>
        <p:spPr>
          <a:xfrm>
            <a:off x="2764500" y="3116575"/>
            <a:ext cx="3615000" cy="701400"/>
          </a:xfrm>
          <a:prstGeom prst="rect">
            <a:avLst/>
          </a:prstGeom>
        </p:spPr>
        <p:txBody>
          <a:bodyPr spcFirstLastPara="1" wrap="square" lIns="91425" tIns="91425" rIns="91425" bIns="91425" anchor="t" anchorCtr="0">
            <a:noAutofit/>
          </a:bodyPr>
          <a:lstStyle/>
          <a:p>
            <a:pPr lvl="0"/>
            <a:r>
              <a:rPr lang="en-US" dirty="0"/>
              <a:t>Data Structures, Algorithms &amp; Object-Oriented Programming</a:t>
            </a:r>
            <a:endParaRPr dirty="0"/>
          </a:p>
        </p:txBody>
      </p:sp>
    </p:spTree>
    <p:extLst>
      <p:ext uri="{BB962C8B-B14F-4D97-AF65-F5344CB8AC3E}">
        <p14:creationId xmlns:p14="http://schemas.microsoft.com/office/powerpoint/2010/main" val="2042691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lvl="0"/>
            <a:r>
              <a:rPr lang="en-US" dirty="0"/>
              <a:t>The File Explorer Side Bar</a:t>
            </a:r>
            <a:endParaRPr dirty="0"/>
          </a:p>
        </p:txBody>
      </p:sp>
      <p:pic>
        <p:nvPicPr>
          <p:cNvPr id="4" name="Picture 3">
            <a:extLst>
              <a:ext uri="{FF2B5EF4-FFF2-40B4-BE49-F238E27FC236}">
                <a16:creationId xmlns:a16="http://schemas.microsoft.com/office/drawing/2014/main" id="{D157BE2C-A27A-A74B-8506-AA2BFA659092}"/>
              </a:ext>
            </a:extLst>
          </p:cNvPr>
          <p:cNvPicPr>
            <a:picLocks noChangeAspect="1"/>
          </p:cNvPicPr>
          <p:nvPr/>
        </p:nvPicPr>
        <p:blipFill>
          <a:blip r:embed="rId3"/>
          <a:stretch>
            <a:fillRect/>
          </a:stretch>
        </p:blipFill>
        <p:spPr>
          <a:xfrm>
            <a:off x="1252329" y="1028701"/>
            <a:ext cx="6361043" cy="3975652"/>
          </a:xfrm>
          <a:prstGeom prst="rect">
            <a:avLst/>
          </a:prstGeom>
        </p:spPr>
      </p:pic>
    </p:spTree>
    <p:extLst>
      <p:ext uri="{BB962C8B-B14F-4D97-AF65-F5344CB8AC3E}">
        <p14:creationId xmlns:p14="http://schemas.microsoft.com/office/powerpoint/2010/main" val="625341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Creating A New File</a:t>
            </a:r>
            <a:endParaRPr dirty="0"/>
          </a:p>
        </p:txBody>
      </p:sp>
      <p:sp>
        <p:nvSpPr>
          <p:cNvPr id="57" name="Google Shape;57;p1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285750" lvl="0" indent="-285750" rtl="0">
              <a:spcBef>
                <a:spcPts val="0"/>
              </a:spcBef>
              <a:spcAft>
                <a:spcPts val="1600"/>
              </a:spcAft>
              <a:buFont typeface="Arial" panose="020B0604020202020204" pitchFamily="34" charset="0"/>
              <a:buChar char="•"/>
            </a:pPr>
            <a:r>
              <a:rPr lang="en-US" dirty="0"/>
              <a:t>After you have clicked on ”New file” in the right hand window, you should see a tab open up, on the right, with the title like “Untitled”.  </a:t>
            </a:r>
          </a:p>
          <a:p>
            <a:pPr marL="285750" lvl="0" indent="-285750" rtl="0">
              <a:spcBef>
                <a:spcPts val="0"/>
              </a:spcBef>
              <a:spcAft>
                <a:spcPts val="1600"/>
              </a:spcAft>
              <a:buFont typeface="Arial" panose="020B0604020202020204" pitchFamily="34" charset="0"/>
              <a:buChar char="•"/>
            </a:pPr>
            <a:r>
              <a:rPr lang="en-US" dirty="0"/>
              <a:t>Now, save this file as “</a:t>
            </a:r>
            <a:r>
              <a:rPr lang="en-US" dirty="0" err="1"/>
              <a:t>my_file.py</a:t>
            </a:r>
            <a:r>
              <a:rPr lang="en-US" dirty="0"/>
              <a:t>”. This will save it to your workspace, and VS Code will automatically detect it as a Python file since it has the ‘.</a:t>
            </a:r>
            <a:r>
              <a:rPr lang="en-US" dirty="0" err="1"/>
              <a:t>py</a:t>
            </a:r>
            <a:r>
              <a:rPr lang="en-US" dirty="0"/>
              <a:t>’ extension.</a:t>
            </a:r>
          </a:p>
          <a:p>
            <a:pPr marL="285750" lvl="0" indent="-285750" rtl="0">
              <a:spcBef>
                <a:spcPts val="0"/>
              </a:spcBef>
              <a:spcAft>
                <a:spcPts val="1600"/>
              </a:spcAft>
              <a:buFont typeface="Arial" panose="020B0604020202020204" pitchFamily="34" charset="0"/>
              <a:buChar char="•"/>
            </a:pPr>
            <a:endParaRPr lang="en-US" b="1" i="1" dirty="0"/>
          </a:p>
        </p:txBody>
      </p:sp>
    </p:spTree>
    <p:extLst>
      <p:ext uri="{BB962C8B-B14F-4D97-AF65-F5344CB8AC3E}">
        <p14:creationId xmlns:p14="http://schemas.microsoft.com/office/powerpoint/2010/main" val="121262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lvl="0"/>
            <a:r>
              <a:rPr lang="en-US" dirty="0"/>
              <a:t>Creating A New File</a:t>
            </a:r>
            <a:endParaRPr dirty="0"/>
          </a:p>
        </p:txBody>
      </p:sp>
      <p:pic>
        <p:nvPicPr>
          <p:cNvPr id="3" name="Picture 2">
            <a:extLst>
              <a:ext uri="{FF2B5EF4-FFF2-40B4-BE49-F238E27FC236}">
                <a16:creationId xmlns:a16="http://schemas.microsoft.com/office/drawing/2014/main" id="{15F3C076-BB45-F946-9D18-891D2A709A1B}"/>
              </a:ext>
            </a:extLst>
          </p:cNvPr>
          <p:cNvPicPr>
            <a:picLocks noChangeAspect="1"/>
          </p:cNvPicPr>
          <p:nvPr/>
        </p:nvPicPr>
        <p:blipFill>
          <a:blip r:embed="rId3"/>
          <a:stretch>
            <a:fillRect/>
          </a:stretch>
        </p:blipFill>
        <p:spPr>
          <a:xfrm>
            <a:off x="1341781" y="1038638"/>
            <a:ext cx="6361043" cy="3975652"/>
          </a:xfrm>
          <a:prstGeom prst="rect">
            <a:avLst/>
          </a:prstGeom>
        </p:spPr>
      </p:pic>
    </p:spTree>
    <p:extLst>
      <p:ext uri="{BB962C8B-B14F-4D97-AF65-F5344CB8AC3E}">
        <p14:creationId xmlns:p14="http://schemas.microsoft.com/office/powerpoint/2010/main" val="463091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Creating Python Code In VS Code</a:t>
            </a:r>
            <a:endParaRPr dirty="0"/>
          </a:p>
        </p:txBody>
      </p:sp>
      <p:sp>
        <p:nvSpPr>
          <p:cNvPr id="57" name="Google Shape;57;p1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285750" lvl="0" indent="-285750" rtl="0">
              <a:spcBef>
                <a:spcPts val="0"/>
              </a:spcBef>
              <a:spcAft>
                <a:spcPts val="1600"/>
              </a:spcAft>
              <a:buFont typeface="Arial" panose="020B0604020202020204" pitchFamily="34" charset="0"/>
              <a:buChar char="•"/>
            </a:pPr>
            <a:r>
              <a:rPr lang="en-US" dirty="0"/>
              <a:t>In this lecture we will:</a:t>
            </a:r>
          </a:p>
          <a:p>
            <a:pPr marL="742950" lvl="1" indent="-285750">
              <a:spcBef>
                <a:spcPts val="0"/>
              </a:spcBef>
              <a:spcAft>
                <a:spcPts val="1600"/>
              </a:spcAft>
              <a:buFont typeface="Arial" panose="020B0604020202020204" pitchFamily="34" charset="0"/>
              <a:buChar char="•"/>
            </a:pPr>
            <a:r>
              <a:rPr lang="en-US" dirty="0"/>
              <a:t>Open VS Code</a:t>
            </a:r>
          </a:p>
          <a:p>
            <a:pPr marL="742950" lvl="1" indent="-285750">
              <a:spcBef>
                <a:spcPts val="0"/>
              </a:spcBef>
              <a:spcAft>
                <a:spcPts val="1600"/>
              </a:spcAft>
              <a:buFont typeface="Arial" panose="020B0604020202020204" pitchFamily="34" charset="0"/>
              <a:buChar char="•"/>
            </a:pPr>
            <a:r>
              <a:rPr lang="en-US" dirty="0"/>
              <a:t>Create a python file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Opening VS Code</a:t>
            </a:r>
            <a:endParaRPr dirty="0"/>
          </a:p>
        </p:txBody>
      </p:sp>
      <p:sp>
        <p:nvSpPr>
          <p:cNvPr id="57" name="Google Shape;57;p1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285750" lvl="0" indent="-285750" rtl="0">
              <a:spcBef>
                <a:spcPts val="0"/>
              </a:spcBef>
              <a:spcAft>
                <a:spcPts val="1600"/>
              </a:spcAft>
              <a:buFont typeface="Arial" panose="020B0604020202020204" pitchFamily="34" charset="0"/>
              <a:buChar char="•"/>
            </a:pPr>
            <a:r>
              <a:rPr lang="en-US" dirty="0"/>
              <a:t>Launch Anaconda Navigator</a:t>
            </a:r>
          </a:p>
          <a:p>
            <a:pPr marL="742950" lvl="1" indent="-285750">
              <a:spcBef>
                <a:spcPts val="0"/>
              </a:spcBef>
              <a:spcAft>
                <a:spcPts val="1600"/>
              </a:spcAft>
              <a:buFont typeface="Arial" panose="020B0604020202020204" pitchFamily="34" charset="0"/>
              <a:buChar char="•"/>
            </a:pPr>
            <a:r>
              <a:rPr lang="en-US" b="1" i="1" dirty="0"/>
              <a:t>REMEMBER:</a:t>
            </a:r>
            <a:r>
              <a:rPr lang="en-US" dirty="0"/>
              <a:t> If you had to launch anaconda-navigator from the command line in the previous lectures, then that is how you must open it now. If you did not need to do this, then you can open it how you have been.</a:t>
            </a:r>
          </a:p>
          <a:p>
            <a:pPr marL="285750" indent="-285750">
              <a:spcAft>
                <a:spcPts val="1600"/>
              </a:spcAft>
              <a:buFont typeface="Arial" panose="020B0604020202020204" pitchFamily="34" charset="0"/>
              <a:buChar char="•"/>
            </a:pPr>
            <a:r>
              <a:rPr lang="en-US" dirty="0"/>
              <a:t>Then launch VS Code by pressing the ‘Launch’ button in the vs code square</a:t>
            </a:r>
          </a:p>
          <a:p>
            <a:pPr marL="285750" indent="-285750">
              <a:spcAft>
                <a:spcPts val="1600"/>
              </a:spcAft>
              <a:buFont typeface="Arial" panose="020B0604020202020204" pitchFamily="34" charset="0"/>
              <a:buChar char="•"/>
            </a:pPr>
            <a:r>
              <a:rPr lang="en-US" dirty="0"/>
              <a:t>You should see the following screen…</a:t>
            </a:r>
          </a:p>
          <a:p>
            <a:pPr marL="285750" lvl="0" indent="-285750" rtl="0">
              <a:spcBef>
                <a:spcPts val="0"/>
              </a:spcBef>
              <a:spcAft>
                <a:spcPts val="1600"/>
              </a:spcAft>
              <a:buFont typeface="Arial" panose="020B0604020202020204" pitchFamily="34" charset="0"/>
              <a:buChar char="•"/>
            </a:pPr>
            <a:endParaRPr lang="en-US" b="1" i="1" dirty="0"/>
          </a:p>
        </p:txBody>
      </p:sp>
    </p:spTree>
    <p:extLst>
      <p:ext uri="{BB962C8B-B14F-4D97-AF65-F5344CB8AC3E}">
        <p14:creationId xmlns:p14="http://schemas.microsoft.com/office/powerpoint/2010/main" val="289732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Opening VS Code</a:t>
            </a:r>
            <a:endParaRPr dirty="0"/>
          </a:p>
        </p:txBody>
      </p:sp>
      <p:pic>
        <p:nvPicPr>
          <p:cNvPr id="4" name="Picture 3">
            <a:extLst>
              <a:ext uri="{FF2B5EF4-FFF2-40B4-BE49-F238E27FC236}">
                <a16:creationId xmlns:a16="http://schemas.microsoft.com/office/drawing/2014/main" id="{1A615AE7-C685-8549-92C7-0669C295156F}"/>
              </a:ext>
            </a:extLst>
          </p:cNvPr>
          <p:cNvPicPr>
            <a:picLocks noChangeAspect="1"/>
          </p:cNvPicPr>
          <p:nvPr/>
        </p:nvPicPr>
        <p:blipFill>
          <a:blip r:embed="rId3"/>
          <a:stretch>
            <a:fillRect/>
          </a:stretch>
        </p:blipFill>
        <p:spPr>
          <a:xfrm>
            <a:off x="1510748" y="1147225"/>
            <a:ext cx="6122504" cy="3826565"/>
          </a:xfrm>
          <a:prstGeom prst="rect">
            <a:avLst/>
          </a:prstGeom>
        </p:spPr>
      </p:pic>
    </p:spTree>
    <p:extLst>
      <p:ext uri="{BB962C8B-B14F-4D97-AF65-F5344CB8AC3E}">
        <p14:creationId xmlns:p14="http://schemas.microsoft.com/office/powerpoint/2010/main" val="76932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Adding a Workspace Folder</a:t>
            </a:r>
            <a:endParaRPr dirty="0"/>
          </a:p>
        </p:txBody>
      </p:sp>
      <p:sp>
        <p:nvSpPr>
          <p:cNvPr id="57" name="Google Shape;57;p1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285750" lvl="0" indent="-285750" rtl="0">
              <a:spcBef>
                <a:spcPts val="0"/>
              </a:spcBef>
              <a:spcAft>
                <a:spcPts val="1600"/>
              </a:spcAft>
              <a:buFont typeface="Arial" panose="020B0604020202020204" pitchFamily="34" charset="0"/>
              <a:buChar char="•"/>
            </a:pPr>
            <a:r>
              <a:rPr lang="en-US" dirty="0"/>
              <a:t>Great job! Now, we need to add a workspace folder.</a:t>
            </a:r>
          </a:p>
          <a:p>
            <a:pPr marL="285750" lvl="0" indent="-285750" rtl="0">
              <a:spcBef>
                <a:spcPts val="0"/>
              </a:spcBef>
              <a:spcAft>
                <a:spcPts val="1600"/>
              </a:spcAft>
              <a:buFont typeface="Arial" panose="020B0604020202020204" pitchFamily="34" charset="0"/>
              <a:buChar char="•"/>
            </a:pPr>
            <a:r>
              <a:rPr lang="en-US" dirty="0"/>
              <a:t>A workspace folder is just a folder where your python code will live.  You can create a folder for this course in your documents folder if you like.</a:t>
            </a:r>
          </a:p>
          <a:p>
            <a:pPr marL="285750" lvl="0" indent="-285750" rtl="0">
              <a:spcBef>
                <a:spcPts val="0"/>
              </a:spcBef>
              <a:spcAft>
                <a:spcPts val="1600"/>
              </a:spcAft>
              <a:buFont typeface="Arial" panose="020B0604020202020204" pitchFamily="34" charset="0"/>
              <a:buChar char="•"/>
            </a:pPr>
            <a:r>
              <a:rPr lang="en-US" dirty="0"/>
              <a:t>Let’s do this on the next screen…</a:t>
            </a:r>
          </a:p>
          <a:p>
            <a:pPr marL="285750" lvl="0" indent="-285750" rtl="0">
              <a:spcBef>
                <a:spcPts val="0"/>
              </a:spcBef>
              <a:spcAft>
                <a:spcPts val="1600"/>
              </a:spcAft>
              <a:buFont typeface="Arial" panose="020B0604020202020204" pitchFamily="34" charset="0"/>
              <a:buChar char="•"/>
            </a:pPr>
            <a:endParaRPr lang="en-US" b="1" i="1" dirty="0"/>
          </a:p>
        </p:txBody>
      </p:sp>
    </p:spTree>
    <p:extLst>
      <p:ext uri="{BB962C8B-B14F-4D97-AF65-F5344CB8AC3E}">
        <p14:creationId xmlns:p14="http://schemas.microsoft.com/office/powerpoint/2010/main" val="104331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lvl="0"/>
            <a:r>
              <a:rPr lang="en-US" dirty="0"/>
              <a:t>Adding a Workspace Folder</a:t>
            </a:r>
            <a:endParaRPr dirty="0"/>
          </a:p>
        </p:txBody>
      </p:sp>
      <p:pic>
        <p:nvPicPr>
          <p:cNvPr id="3" name="Picture 2">
            <a:extLst>
              <a:ext uri="{FF2B5EF4-FFF2-40B4-BE49-F238E27FC236}">
                <a16:creationId xmlns:a16="http://schemas.microsoft.com/office/drawing/2014/main" id="{CE5919FC-E0F8-E04A-AA4A-0B77584F68D1}"/>
              </a:ext>
            </a:extLst>
          </p:cNvPr>
          <p:cNvPicPr>
            <a:picLocks noChangeAspect="1"/>
          </p:cNvPicPr>
          <p:nvPr/>
        </p:nvPicPr>
        <p:blipFill>
          <a:blip r:embed="rId3"/>
          <a:stretch>
            <a:fillRect/>
          </a:stretch>
        </p:blipFill>
        <p:spPr>
          <a:xfrm>
            <a:off x="1470991" y="1177788"/>
            <a:ext cx="6122504" cy="3826565"/>
          </a:xfrm>
          <a:prstGeom prst="rect">
            <a:avLst/>
          </a:prstGeom>
        </p:spPr>
      </p:pic>
    </p:spTree>
    <p:extLst>
      <p:ext uri="{BB962C8B-B14F-4D97-AF65-F5344CB8AC3E}">
        <p14:creationId xmlns:p14="http://schemas.microsoft.com/office/powerpoint/2010/main" val="130981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The File Explorer Side Bar</a:t>
            </a:r>
            <a:endParaRPr dirty="0"/>
          </a:p>
        </p:txBody>
      </p:sp>
      <p:sp>
        <p:nvSpPr>
          <p:cNvPr id="57" name="Google Shape;57;p1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285750" lvl="0" indent="-285750" rtl="0">
              <a:spcBef>
                <a:spcPts val="0"/>
              </a:spcBef>
              <a:spcAft>
                <a:spcPts val="1600"/>
              </a:spcAft>
              <a:buFont typeface="Arial" panose="020B0604020202020204" pitchFamily="34" charset="0"/>
              <a:buChar char="•"/>
            </a:pPr>
            <a:r>
              <a:rPr lang="en-US" dirty="0"/>
              <a:t>You should now see a side-bar on the left open up.  This is the file explorer side bar and it should be showing the contents of your workspace folder, which will be nothing since we have not created a file yet.</a:t>
            </a:r>
          </a:p>
          <a:p>
            <a:pPr marL="285750" lvl="0" indent="-285750" rtl="0">
              <a:spcBef>
                <a:spcPts val="0"/>
              </a:spcBef>
              <a:spcAft>
                <a:spcPts val="1600"/>
              </a:spcAft>
              <a:buFont typeface="Arial" panose="020B0604020202020204" pitchFamily="34" charset="0"/>
              <a:buChar char="•"/>
            </a:pPr>
            <a:r>
              <a:rPr lang="en-US" dirty="0"/>
              <a:t>Go ahead and click on ”New file” in the right hand window.</a:t>
            </a:r>
          </a:p>
          <a:p>
            <a:pPr marL="285750" lvl="0" indent="-285750" rtl="0">
              <a:spcBef>
                <a:spcPts val="0"/>
              </a:spcBef>
              <a:spcAft>
                <a:spcPts val="1600"/>
              </a:spcAft>
              <a:buFont typeface="Arial" panose="020B0604020202020204" pitchFamily="34" charset="0"/>
              <a:buChar char="•"/>
            </a:pPr>
            <a:endParaRPr lang="en-US" b="1" i="1" dirty="0"/>
          </a:p>
        </p:txBody>
      </p:sp>
    </p:spTree>
    <p:extLst>
      <p:ext uri="{BB962C8B-B14F-4D97-AF65-F5344CB8AC3E}">
        <p14:creationId xmlns:p14="http://schemas.microsoft.com/office/powerpoint/2010/main" val="255287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lvl="0"/>
            <a:r>
              <a:rPr lang="en-US" dirty="0"/>
              <a:t>The File Explorer Side Bar</a:t>
            </a:r>
            <a:endParaRPr dirty="0"/>
          </a:p>
        </p:txBody>
      </p:sp>
      <p:pic>
        <p:nvPicPr>
          <p:cNvPr id="4" name="Picture 3">
            <a:extLst>
              <a:ext uri="{FF2B5EF4-FFF2-40B4-BE49-F238E27FC236}">
                <a16:creationId xmlns:a16="http://schemas.microsoft.com/office/drawing/2014/main" id="{D157BE2C-A27A-A74B-8506-AA2BFA659092}"/>
              </a:ext>
            </a:extLst>
          </p:cNvPr>
          <p:cNvPicPr>
            <a:picLocks noChangeAspect="1"/>
          </p:cNvPicPr>
          <p:nvPr/>
        </p:nvPicPr>
        <p:blipFill>
          <a:blip r:embed="rId3"/>
          <a:stretch>
            <a:fillRect/>
          </a:stretch>
        </p:blipFill>
        <p:spPr>
          <a:xfrm>
            <a:off x="1252329" y="1028701"/>
            <a:ext cx="6361043" cy="3975652"/>
          </a:xfrm>
          <a:prstGeom prst="rect">
            <a:avLst/>
          </a:prstGeom>
        </p:spPr>
      </p:pic>
    </p:spTree>
    <p:extLst>
      <p:ext uri="{BB962C8B-B14F-4D97-AF65-F5344CB8AC3E}">
        <p14:creationId xmlns:p14="http://schemas.microsoft.com/office/powerpoint/2010/main" val="2178262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Creating  New File</a:t>
            </a:r>
            <a:endParaRPr dirty="0"/>
          </a:p>
        </p:txBody>
      </p:sp>
      <p:sp>
        <p:nvSpPr>
          <p:cNvPr id="57" name="Google Shape;57;p1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285750" lvl="0" indent="-285750" rtl="0">
              <a:spcBef>
                <a:spcPts val="0"/>
              </a:spcBef>
              <a:spcAft>
                <a:spcPts val="1600"/>
              </a:spcAft>
              <a:buFont typeface="Arial" panose="020B0604020202020204" pitchFamily="34" charset="0"/>
              <a:buChar char="•"/>
            </a:pPr>
            <a:r>
              <a:rPr lang="en-US" dirty="0"/>
              <a:t>After you have clicked on ”New file” in the right hand window, you should see a tab open up, on the right, with the title like “Untitled”.  </a:t>
            </a:r>
          </a:p>
          <a:p>
            <a:pPr marL="285750" lvl="0" indent="-285750" rtl="0">
              <a:spcBef>
                <a:spcPts val="0"/>
              </a:spcBef>
              <a:spcAft>
                <a:spcPts val="1600"/>
              </a:spcAft>
              <a:buFont typeface="Arial" panose="020B0604020202020204" pitchFamily="34" charset="0"/>
              <a:buChar char="•"/>
            </a:pPr>
            <a:r>
              <a:rPr lang="en-US" dirty="0"/>
              <a:t>Now, save this file as “</a:t>
            </a:r>
            <a:r>
              <a:rPr lang="en-US" dirty="0" err="1"/>
              <a:t>my_file.py</a:t>
            </a:r>
            <a:r>
              <a:rPr lang="en-US" dirty="0"/>
              <a:t>”. This will save it to your workspace, and VS Code will automatically detect it as a Python file since it has the ‘.</a:t>
            </a:r>
            <a:r>
              <a:rPr lang="en-US" dirty="0" err="1"/>
              <a:t>py</a:t>
            </a:r>
            <a:r>
              <a:rPr lang="en-US" dirty="0"/>
              <a:t>’ extension.</a:t>
            </a:r>
          </a:p>
          <a:p>
            <a:pPr marL="285750" lvl="0" indent="-285750" rtl="0">
              <a:spcBef>
                <a:spcPts val="0"/>
              </a:spcBef>
              <a:spcAft>
                <a:spcPts val="1600"/>
              </a:spcAft>
              <a:buFont typeface="Arial" panose="020B0604020202020204" pitchFamily="34" charset="0"/>
              <a:buChar char="•"/>
            </a:pPr>
            <a:endParaRPr lang="en-US" b="1" i="1" dirty="0"/>
          </a:p>
        </p:txBody>
      </p:sp>
    </p:spTree>
    <p:extLst>
      <p:ext uri="{BB962C8B-B14F-4D97-AF65-F5344CB8AC3E}">
        <p14:creationId xmlns:p14="http://schemas.microsoft.com/office/powerpoint/2010/main" val="877086435"/>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400</Words>
  <Application>Microsoft Macintosh PowerPoint</Application>
  <PresentationFormat>On-screen Show (16:9)</PresentationFormat>
  <Paragraphs>29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Open Sans</vt:lpstr>
      <vt:lpstr>Avenir Next</vt:lpstr>
      <vt:lpstr>Economica</vt:lpstr>
      <vt:lpstr>Arial</vt:lpstr>
      <vt:lpstr>luxe</vt:lpstr>
      <vt:lpstr>Intermediate Python</vt:lpstr>
      <vt:lpstr>Creating Python Code In VS Code</vt:lpstr>
      <vt:lpstr>Opening VS Code</vt:lpstr>
      <vt:lpstr>Opening VS Code</vt:lpstr>
      <vt:lpstr>Adding a Workspace Folder</vt:lpstr>
      <vt:lpstr>Adding a Workspace Folder</vt:lpstr>
      <vt:lpstr>The File Explorer Side Bar</vt:lpstr>
      <vt:lpstr>The File Explorer Side Bar</vt:lpstr>
      <vt:lpstr>Creating  New File</vt:lpstr>
      <vt:lpstr>The File Explorer Side Bar</vt:lpstr>
      <vt:lpstr>Creating A New File</vt:lpstr>
      <vt:lpstr>Creating A New File</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William Henry</cp:lastModifiedBy>
  <cp:revision>11</cp:revision>
  <dcterms:modified xsi:type="dcterms:W3CDTF">2018-09-11T17:34:58Z</dcterms:modified>
</cp:coreProperties>
</file>