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FDF794-2B8E-46D0-8CB5-B1B6AB974F27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9564"/>
    <a:srgbClr val="827A9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2172" y="3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53" d="100"/>
          <a:sy n="153" d="100"/>
        </p:scale>
        <p:origin x="1590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3E2594-9E17-2F2C-D563-AE4C11764A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08B88C-6DE0-04A7-066F-59B246D0C0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7BF94-A736-460A-8C7F-6765D531B17B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D29A2-84A1-0B71-ED03-12B164BE7C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1C61A-9E18-A394-DC17-D1348FE11D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DAEAE-2AAF-4BD0-B685-B38F6ADDB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73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B2BE-0697-40D8-9621-528AE8AC2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9CEC3-5EAB-4706-BE80-BC568DC3A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8265A-E1D2-46E4-A153-A81EF1025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8E18-BBA3-4651-8F28-FF9E6CEAB32D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A4720-1ADE-4C6F-BBA8-1F7C18C81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25EFB-D0B5-43D5-AFD6-813F73E2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3245-D29A-4CCD-B652-E722C37F0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4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D3EE-1B55-460C-8417-7318D47F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19AC0-FAF0-4AE9-B758-B2E4E9100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1EF5F-540C-4798-825C-ABA957E4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8E18-BBA3-4651-8F28-FF9E6CEAB32D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02FEB-EA5E-4C7D-BE63-F2196892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35319-F930-43F5-9C10-F5B5A241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3245-D29A-4CCD-B652-E722C37F020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5573A6-4AC7-608B-BE7C-321655FE49D3}"/>
              </a:ext>
            </a:extLst>
          </p:cNvPr>
          <p:cNvGrpSpPr/>
          <p:nvPr userDrawn="1"/>
        </p:nvGrpSpPr>
        <p:grpSpPr>
          <a:xfrm>
            <a:off x="8603679" y="170533"/>
            <a:ext cx="3390910" cy="1244482"/>
            <a:chOff x="7444809" y="245599"/>
            <a:chExt cx="4634389" cy="170084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121E88D-FC40-911D-CC6F-58BB95B7A531}"/>
                </a:ext>
              </a:extLst>
            </p:cNvPr>
            <p:cNvGrpSpPr/>
            <p:nvPr/>
          </p:nvGrpSpPr>
          <p:grpSpPr>
            <a:xfrm>
              <a:off x="10560496" y="802512"/>
              <a:ext cx="1518702" cy="1143932"/>
              <a:chOff x="10692511" y="132369"/>
              <a:chExt cx="1518702" cy="114393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55DB124-91FA-86BB-30F8-082EF9A17C97}"/>
                  </a:ext>
                </a:extLst>
              </p:cNvPr>
              <p:cNvGrpSpPr/>
              <p:nvPr userDrawn="1"/>
            </p:nvGrpSpPr>
            <p:grpSpPr>
              <a:xfrm>
                <a:off x="10945293" y="132369"/>
                <a:ext cx="1125629" cy="726896"/>
                <a:chOff x="2061516" y="1671596"/>
                <a:chExt cx="3332980" cy="215233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4DD963D-83D5-95DF-C2B4-A4E41DAF1597}"/>
                    </a:ext>
                  </a:extLst>
                </p:cNvPr>
                <p:cNvSpPr/>
                <p:nvPr/>
              </p:nvSpPr>
              <p:spPr>
                <a:xfrm>
                  <a:off x="4133006" y="3103930"/>
                  <a:ext cx="720000" cy="72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56BFE75-DAC5-CFDB-37EB-B7B896D0AD8A}"/>
                    </a:ext>
                  </a:extLst>
                </p:cNvPr>
                <p:cNvSpPr/>
                <p:nvPr/>
              </p:nvSpPr>
              <p:spPr>
                <a:xfrm>
                  <a:off x="2151516" y="2393988"/>
                  <a:ext cx="1080000" cy="108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89978E4-6845-4352-7DE2-439835FAE133}"/>
                    </a:ext>
                  </a:extLst>
                </p:cNvPr>
                <p:cNvSpPr/>
                <p:nvPr/>
              </p:nvSpPr>
              <p:spPr>
                <a:xfrm>
                  <a:off x="2693006" y="1671596"/>
                  <a:ext cx="1800000" cy="180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ED6CF58-1BA5-8DC4-035E-753144C9C3A0}"/>
                    </a:ext>
                  </a:extLst>
                </p:cNvPr>
                <p:cNvSpPr/>
                <p:nvPr/>
              </p:nvSpPr>
              <p:spPr>
                <a:xfrm>
                  <a:off x="3953006" y="1853988"/>
                  <a:ext cx="1080000" cy="108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43B62AA-656B-4779-6A3B-50514A90268F}"/>
                    </a:ext>
                  </a:extLst>
                </p:cNvPr>
                <p:cNvSpPr/>
                <p:nvPr/>
              </p:nvSpPr>
              <p:spPr>
                <a:xfrm>
                  <a:off x="4674496" y="2751596"/>
                  <a:ext cx="720000" cy="72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B33BE991-E624-C6B7-847F-3AD849D7D6F4}"/>
                    </a:ext>
                  </a:extLst>
                </p:cNvPr>
                <p:cNvSpPr/>
                <p:nvPr/>
              </p:nvSpPr>
              <p:spPr>
                <a:xfrm>
                  <a:off x="2423006" y="1960623"/>
                  <a:ext cx="1080000" cy="108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769C28D-DF2D-92EC-F188-6BC6A4CA68D0}"/>
                    </a:ext>
                  </a:extLst>
                </p:cNvPr>
                <p:cNvSpPr/>
                <p:nvPr/>
              </p:nvSpPr>
              <p:spPr>
                <a:xfrm>
                  <a:off x="2061516" y="2680623"/>
                  <a:ext cx="720000" cy="72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560C81C2-4F89-1C0E-9361-B2B1915E6E4D}"/>
                    </a:ext>
                  </a:extLst>
                </p:cNvPr>
                <p:cNvSpPr/>
                <p:nvPr/>
              </p:nvSpPr>
              <p:spPr>
                <a:xfrm>
                  <a:off x="3683006" y="2393988"/>
                  <a:ext cx="1080000" cy="108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691639EF-3607-B170-E025-2D48A01F0883}"/>
                  </a:ext>
                </a:extLst>
              </p:cNvPr>
              <p:cNvGrpSpPr/>
              <p:nvPr userDrawn="1"/>
            </p:nvGrpSpPr>
            <p:grpSpPr>
              <a:xfrm>
                <a:off x="10692511" y="691526"/>
                <a:ext cx="1518702" cy="584775"/>
                <a:chOff x="10686091" y="691855"/>
                <a:chExt cx="1518702" cy="584775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A13E39E-1B6D-4114-0035-A78796BE7D57}"/>
                    </a:ext>
                  </a:extLst>
                </p:cNvPr>
                <p:cNvSpPr txBox="1"/>
                <p:nvPr userDrawn="1"/>
              </p:nvSpPr>
              <p:spPr>
                <a:xfrm>
                  <a:off x="10686091" y="691855"/>
                  <a:ext cx="99738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A59564"/>
                      </a:solidFill>
                      <a:latin typeface="Colonna MT" panose="04020805060202030203" pitchFamily="82" charset="0"/>
                    </a:rPr>
                    <a:t>WRS</a:t>
                  </a:r>
                  <a:endParaRPr lang="en-US" sz="3200" dirty="0">
                    <a:solidFill>
                      <a:srgbClr val="A59564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3F63DBF-B04D-CEBA-6796-28EEE9406604}"/>
                    </a:ext>
                  </a:extLst>
                </p:cNvPr>
                <p:cNvSpPr/>
                <p:nvPr userDrawn="1"/>
              </p:nvSpPr>
              <p:spPr>
                <a:xfrm>
                  <a:off x="11558462" y="846499"/>
                  <a:ext cx="6463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ja-JP" altLang="en-US" sz="1800" dirty="0">
                      <a:solidFill>
                        <a:srgbClr val="A59564"/>
                      </a:solidFill>
                      <a:latin typeface="Yu Mincho Demibold" panose="02020600000000000000" pitchFamily="18" charset="-128"/>
                      <a:ea typeface="Yu Mincho Demibold" panose="02020600000000000000" pitchFamily="18" charset="-128"/>
                    </a:rPr>
                    <a:t>ｼｽﾃﾑ</a:t>
                  </a:r>
                  <a:endParaRPr lang="en-US" dirty="0">
                    <a:latin typeface="Yu Mincho Demibold" panose="02020600000000000000" pitchFamily="18" charset="-128"/>
                    <a:ea typeface="Yu Mincho Demibold" panose="02020600000000000000" pitchFamily="18" charset="-128"/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EF3D12D-702F-B353-B9EB-3601BD0E4669}"/>
                </a:ext>
              </a:extLst>
            </p:cNvPr>
            <p:cNvGrpSpPr/>
            <p:nvPr/>
          </p:nvGrpSpPr>
          <p:grpSpPr>
            <a:xfrm>
              <a:off x="9552384" y="245599"/>
              <a:ext cx="1201320" cy="1237021"/>
              <a:chOff x="9654201" y="140236"/>
              <a:chExt cx="1201320" cy="1237021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EBCC2D59-C99C-F87C-A872-01F749A1BD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677020" y="140236"/>
                <a:ext cx="1011961" cy="966152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F3E464-7BAF-9861-AC95-887683DB09E7}"/>
                  </a:ext>
                </a:extLst>
              </p:cNvPr>
              <p:cNvSpPr txBox="1"/>
              <p:nvPr/>
            </p:nvSpPr>
            <p:spPr>
              <a:xfrm>
                <a:off x="9654201" y="1069480"/>
                <a:ext cx="120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827A9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Harada Lab</a:t>
                </a:r>
              </a:p>
            </p:txBody>
          </p:sp>
        </p:grpSp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CF29A49D-4605-3972-FD95-C5DAC283B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4809" y="260676"/>
              <a:ext cx="883439" cy="1254483"/>
            </a:xfrm>
            <a:prstGeom prst="rect">
              <a:avLst/>
            </a:prstGeom>
          </p:spPr>
        </p:pic>
        <p:pic>
          <p:nvPicPr>
            <p:cNvPr id="11" name="Picture 10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79CB1BE1-13ED-6EA6-7FF2-1FDF5A2B6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0216" y="686111"/>
              <a:ext cx="1837993" cy="1088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788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C7D16-338E-4798-BF1B-6162FA72F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3C124-569D-465D-A1AF-E02959957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617DE-5350-43A2-87F7-3F97CFA47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8E18-BBA3-4651-8F28-FF9E6CEAB32D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AF3FE-0197-474D-9B0D-B647BDC2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36FBE-8CBA-4703-AAF7-4B1A88E5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3245-D29A-4CCD-B652-E722C37F020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09F25DB-DC1F-B02A-24F5-C56E6E0301E7}"/>
              </a:ext>
            </a:extLst>
          </p:cNvPr>
          <p:cNvGrpSpPr/>
          <p:nvPr userDrawn="1"/>
        </p:nvGrpSpPr>
        <p:grpSpPr>
          <a:xfrm>
            <a:off x="8603679" y="170533"/>
            <a:ext cx="3390910" cy="1244482"/>
            <a:chOff x="7444809" y="245599"/>
            <a:chExt cx="4634389" cy="170084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D3BF5EA-E228-7CAB-37C9-F8B043AF4D1F}"/>
                </a:ext>
              </a:extLst>
            </p:cNvPr>
            <p:cNvGrpSpPr/>
            <p:nvPr/>
          </p:nvGrpSpPr>
          <p:grpSpPr>
            <a:xfrm>
              <a:off x="10560496" y="802512"/>
              <a:ext cx="1518702" cy="1143932"/>
              <a:chOff x="10692511" y="132369"/>
              <a:chExt cx="1518702" cy="114393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A6C0B75-EBE4-4A57-C4BA-61552E10946B}"/>
                  </a:ext>
                </a:extLst>
              </p:cNvPr>
              <p:cNvGrpSpPr/>
              <p:nvPr userDrawn="1"/>
            </p:nvGrpSpPr>
            <p:grpSpPr>
              <a:xfrm>
                <a:off x="10945293" y="132369"/>
                <a:ext cx="1125629" cy="726896"/>
                <a:chOff x="2061516" y="1671596"/>
                <a:chExt cx="3332980" cy="215233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8C818EC-5D5C-6A8C-B48A-A8C5E585EAE6}"/>
                    </a:ext>
                  </a:extLst>
                </p:cNvPr>
                <p:cNvSpPr/>
                <p:nvPr/>
              </p:nvSpPr>
              <p:spPr>
                <a:xfrm>
                  <a:off x="4133006" y="3103930"/>
                  <a:ext cx="720000" cy="72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28B101F-109E-605B-F8E8-21F47302D934}"/>
                    </a:ext>
                  </a:extLst>
                </p:cNvPr>
                <p:cNvSpPr/>
                <p:nvPr/>
              </p:nvSpPr>
              <p:spPr>
                <a:xfrm>
                  <a:off x="2151516" y="2393988"/>
                  <a:ext cx="1080000" cy="108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852A3A3-C2C2-4B75-54B8-06B3D20B4BAD}"/>
                    </a:ext>
                  </a:extLst>
                </p:cNvPr>
                <p:cNvSpPr/>
                <p:nvPr/>
              </p:nvSpPr>
              <p:spPr>
                <a:xfrm>
                  <a:off x="2693006" y="1671596"/>
                  <a:ext cx="1800000" cy="180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69F8DFC1-45A0-22E0-9358-1794B2ED8253}"/>
                    </a:ext>
                  </a:extLst>
                </p:cNvPr>
                <p:cNvSpPr/>
                <p:nvPr/>
              </p:nvSpPr>
              <p:spPr>
                <a:xfrm>
                  <a:off x="3953006" y="1853988"/>
                  <a:ext cx="1080000" cy="108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A1376B0B-61FF-4A24-4A13-46FD20DE19B8}"/>
                    </a:ext>
                  </a:extLst>
                </p:cNvPr>
                <p:cNvSpPr/>
                <p:nvPr/>
              </p:nvSpPr>
              <p:spPr>
                <a:xfrm>
                  <a:off x="4674496" y="2751596"/>
                  <a:ext cx="720000" cy="72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FAAC5EA-4F90-E9C4-B80C-4B9F521BB8C2}"/>
                    </a:ext>
                  </a:extLst>
                </p:cNvPr>
                <p:cNvSpPr/>
                <p:nvPr/>
              </p:nvSpPr>
              <p:spPr>
                <a:xfrm>
                  <a:off x="2423006" y="1960623"/>
                  <a:ext cx="1080000" cy="108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F348ED8-0341-9171-A08A-5B51889C6499}"/>
                    </a:ext>
                  </a:extLst>
                </p:cNvPr>
                <p:cNvSpPr/>
                <p:nvPr/>
              </p:nvSpPr>
              <p:spPr>
                <a:xfrm>
                  <a:off x="2061516" y="2680623"/>
                  <a:ext cx="720000" cy="72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207712C-A608-8ABB-BC72-E675551A2C86}"/>
                    </a:ext>
                  </a:extLst>
                </p:cNvPr>
                <p:cNvSpPr/>
                <p:nvPr/>
              </p:nvSpPr>
              <p:spPr>
                <a:xfrm>
                  <a:off x="3683006" y="2393988"/>
                  <a:ext cx="1080000" cy="108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01774B4-60AF-B2FE-E266-F1D6E62CB101}"/>
                  </a:ext>
                </a:extLst>
              </p:cNvPr>
              <p:cNvGrpSpPr/>
              <p:nvPr userDrawn="1"/>
            </p:nvGrpSpPr>
            <p:grpSpPr>
              <a:xfrm>
                <a:off x="10692511" y="691526"/>
                <a:ext cx="1518702" cy="584775"/>
                <a:chOff x="10686091" y="691855"/>
                <a:chExt cx="1518702" cy="584775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A66A763-E825-5F99-80D9-2CC42021CF16}"/>
                    </a:ext>
                  </a:extLst>
                </p:cNvPr>
                <p:cNvSpPr txBox="1"/>
                <p:nvPr userDrawn="1"/>
              </p:nvSpPr>
              <p:spPr>
                <a:xfrm>
                  <a:off x="10686091" y="691855"/>
                  <a:ext cx="99738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A59564"/>
                      </a:solidFill>
                      <a:latin typeface="Colonna MT" panose="04020805060202030203" pitchFamily="82" charset="0"/>
                    </a:rPr>
                    <a:t>WRS</a:t>
                  </a:r>
                  <a:endParaRPr lang="en-US" sz="3200" dirty="0">
                    <a:solidFill>
                      <a:srgbClr val="A59564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14ED432-6AA8-5442-518D-17A6AED56D11}"/>
                    </a:ext>
                  </a:extLst>
                </p:cNvPr>
                <p:cNvSpPr/>
                <p:nvPr userDrawn="1"/>
              </p:nvSpPr>
              <p:spPr>
                <a:xfrm>
                  <a:off x="11558462" y="846499"/>
                  <a:ext cx="6463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ja-JP" altLang="en-US" sz="1800" dirty="0">
                      <a:solidFill>
                        <a:srgbClr val="A59564"/>
                      </a:solidFill>
                      <a:latin typeface="Yu Mincho Demibold" panose="02020600000000000000" pitchFamily="18" charset="-128"/>
                      <a:ea typeface="Yu Mincho Demibold" panose="02020600000000000000" pitchFamily="18" charset="-128"/>
                    </a:rPr>
                    <a:t>ｼｽﾃﾑ</a:t>
                  </a:r>
                  <a:endParaRPr lang="en-US" dirty="0">
                    <a:latin typeface="Yu Mincho Demibold" panose="02020600000000000000" pitchFamily="18" charset="-128"/>
                    <a:ea typeface="Yu Mincho Demibold" panose="02020600000000000000" pitchFamily="18" charset="-128"/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B9B5306-B3B2-2461-79A3-2F615AEF9C11}"/>
                </a:ext>
              </a:extLst>
            </p:cNvPr>
            <p:cNvGrpSpPr/>
            <p:nvPr/>
          </p:nvGrpSpPr>
          <p:grpSpPr>
            <a:xfrm>
              <a:off x="9552384" y="245599"/>
              <a:ext cx="1201320" cy="1237021"/>
              <a:chOff x="9654201" y="140236"/>
              <a:chExt cx="1201320" cy="1237021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B0EE714-E390-123B-415A-257FEC1013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677020" y="140236"/>
                <a:ext cx="1011961" cy="966152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FF44FD-CF69-A067-82F0-D4A0E07C3210}"/>
                  </a:ext>
                </a:extLst>
              </p:cNvPr>
              <p:cNvSpPr txBox="1"/>
              <p:nvPr/>
            </p:nvSpPr>
            <p:spPr>
              <a:xfrm>
                <a:off x="9654201" y="1069480"/>
                <a:ext cx="120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827A9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Harada Lab</a:t>
                </a:r>
              </a:p>
            </p:txBody>
          </p:sp>
        </p:grpSp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06BB0618-1A20-6003-29B8-A57965032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4809" y="260676"/>
              <a:ext cx="883439" cy="1254483"/>
            </a:xfrm>
            <a:prstGeom prst="rect">
              <a:avLst/>
            </a:prstGeom>
          </p:spPr>
        </p:pic>
        <p:pic>
          <p:nvPicPr>
            <p:cNvPr id="11" name="Picture 10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39448FF3-0BDB-1826-D436-05A2D23FC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0216" y="686111"/>
              <a:ext cx="1837993" cy="1088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296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6876-DD75-4325-96B6-611CB8C85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365125"/>
            <a:ext cx="11233248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10680-8387-451D-A99F-EAF3DD74E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825625"/>
            <a:ext cx="1123324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DDEC4-BD57-441A-8A62-5199A74484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4594" y="6356350"/>
            <a:ext cx="2930412" cy="365125"/>
          </a:xfrm>
        </p:spPr>
        <p:txBody>
          <a:bodyPr/>
          <a:lstStyle/>
          <a:p>
            <a:fld id="{36DB8E18-BBA3-4651-8F28-FF9E6CEAB32D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70470-6FBA-41C8-8184-7FC033C2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8190" y="6356350"/>
            <a:ext cx="439562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32E77-F491-4007-94CE-0D250248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6994" y="6356350"/>
            <a:ext cx="2930412" cy="365125"/>
          </a:xfrm>
        </p:spPr>
        <p:txBody>
          <a:bodyPr/>
          <a:lstStyle/>
          <a:p>
            <a:fld id="{34633245-D29A-4CCD-B652-E722C37F020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65463C-3C28-B724-C8C7-270909682281}"/>
              </a:ext>
            </a:extLst>
          </p:cNvPr>
          <p:cNvGrpSpPr/>
          <p:nvPr userDrawn="1"/>
        </p:nvGrpSpPr>
        <p:grpSpPr>
          <a:xfrm>
            <a:off x="8603679" y="170533"/>
            <a:ext cx="3390910" cy="1244482"/>
            <a:chOff x="7444809" y="245599"/>
            <a:chExt cx="4634389" cy="170084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13105F7-C7EC-CA37-27ED-6557D17DD74D}"/>
                </a:ext>
              </a:extLst>
            </p:cNvPr>
            <p:cNvGrpSpPr/>
            <p:nvPr/>
          </p:nvGrpSpPr>
          <p:grpSpPr>
            <a:xfrm>
              <a:off x="10560496" y="802512"/>
              <a:ext cx="1518702" cy="1143932"/>
              <a:chOff x="10692511" y="132369"/>
              <a:chExt cx="1518702" cy="114393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9AC3968-D1F4-66C0-3C48-223C8E3F0340}"/>
                  </a:ext>
                </a:extLst>
              </p:cNvPr>
              <p:cNvGrpSpPr/>
              <p:nvPr userDrawn="1"/>
            </p:nvGrpSpPr>
            <p:grpSpPr>
              <a:xfrm>
                <a:off x="10945293" y="132369"/>
                <a:ext cx="1125629" cy="726896"/>
                <a:chOff x="2061516" y="1671596"/>
                <a:chExt cx="3332980" cy="215233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21657D6-DC71-3953-00FA-7BFB4B8C1220}"/>
                    </a:ext>
                  </a:extLst>
                </p:cNvPr>
                <p:cNvSpPr/>
                <p:nvPr/>
              </p:nvSpPr>
              <p:spPr>
                <a:xfrm>
                  <a:off x="4133006" y="3103930"/>
                  <a:ext cx="720000" cy="72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3B7680D-B595-07E6-8884-F8BAA009B741}"/>
                    </a:ext>
                  </a:extLst>
                </p:cNvPr>
                <p:cNvSpPr/>
                <p:nvPr/>
              </p:nvSpPr>
              <p:spPr>
                <a:xfrm>
                  <a:off x="2151516" y="2393988"/>
                  <a:ext cx="1080000" cy="108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4383BC2-B21B-1D27-FD65-4EB02E4ED361}"/>
                    </a:ext>
                  </a:extLst>
                </p:cNvPr>
                <p:cNvSpPr/>
                <p:nvPr/>
              </p:nvSpPr>
              <p:spPr>
                <a:xfrm>
                  <a:off x="2693006" y="1671596"/>
                  <a:ext cx="1800000" cy="180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B779236-5445-A4EF-191A-23BD9CFA5B48}"/>
                    </a:ext>
                  </a:extLst>
                </p:cNvPr>
                <p:cNvSpPr/>
                <p:nvPr/>
              </p:nvSpPr>
              <p:spPr>
                <a:xfrm>
                  <a:off x="3953006" y="1853988"/>
                  <a:ext cx="1080000" cy="108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D346BFD6-E64D-499A-6FE0-3ED4D602BD1F}"/>
                    </a:ext>
                  </a:extLst>
                </p:cNvPr>
                <p:cNvSpPr/>
                <p:nvPr/>
              </p:nvSpPr>
              <p:spPr>
                <a:xfrm>
                  <a:off x="4674496" y="2751596"/>
                  <a:ext cx="720000" cy="72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4DB21AF-13C8-1975-2B90-4D73C605057A}"/>
                    </a:ext>
                  </a:extLst>
                </p:cNvPr>
                <p:cNvSpPr/>
                <p:nvPr/>
              </p:nvSpPr>
              <p:spPr>
                <a:xfrm>
                  <a:off x="2423006" y="1960623"/>
                  <a:ext cx="1080000" cy="108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7C9C31C-5242-2E4B-AF3E-4C9337B611FF}"/>
                    </a:ext>
                  </a:extLst>
                </p:cNvPr>
                <p:cNvSpPr/>
                <p:nvPr/>
              </p:nvSpPr>
              <p:spPr>
                <a:xfrm>
                  <a:off x="2061516" y="2680623"/>
                  <a:ext cx="720000" cy="72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F7F5A0F-1940-6229-BB20-AA71E03E36D4}"/>
                    </a:ext>
                  </a:extLst>
                </p:cNvPr>
                <p:cNvSpPr/>
                <p:nvPr/>
              </p:nvSpPr>
              <p:spPr>
                <a:xfrm>
                  <a:off x="3683006" y="2393988"/>
                  <a:ext cx="1080000" cy="108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9C61641-B0E3-2070-B06D-CCBC5D10394A}"/>
                  </a:ext>
                </a:extLst>
              </p:cNvPr>
              <p:cNvGrpSpPr/>
              <p:nvPr userDrawn="1"/>
            </p:nvGrpSpPr>
            <p:grpSpPr>
              <a:xfrm>
                <a:off x="10692511" y="691526"/>
                <a:ext cx="1518702" cy="584775"/>
                <a:chOff x="10686091" y="691855"/>
                <a:chExt cx="1518702" cy="584775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2C04458-8B64-3825-71D3-9086C5F6AF70}"/>
                    </a:ext>
                  </a:extLst>
                </p:cNvPr>
                <p:cNvSpPr txBox="1"/>
                <p:nvPr userDrawn="1"/>
              </p:nvSpPr>
              <p:spPr>
                <a:xfrm>
                  <a:off x="10686091" y="691855"/>
                  <a:ext cx="99738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A59564"/>
                      </a:solidFill>
                      <a:latin typeface="Colonna MT" panose="04020805060202030203" pitchFamily="82" charset="0"/>
                    </a:rPr>
                    <a:t>WRS</a:t>
                  </a:r>
                  <a:endParaRPr lang="en-US" sz="3200" dirty="0">
                    <a:solidFill>
                      <a:srgbClr val="A59564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7ECB434-6449-DC5B-E581-364A2D8E719A}"/>
                    </a:ext>
                  </a:extLst>
                </p:cNvPr>
                <p:cNvSpPr/>
                <p:nvPr userDrawn="1"/>
              </p:nvSpPr>
              <p:spPr>
                <a:xfrm>
                  <a:off x="11558462" y="846499"/>
                  <a:ext cx="6463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ja-JP" altLang="en-US" sz="1800" dirty="0">
                      <a:solidFill>
                        <a:srgbClr val="A59564"/>
                      </a:solidFill>
                      <a:latin typeface="Yu Mincho Demibold" panose="02020600000000000000" pitchFamily="18" charset="-128"/>
                      <a:ea typeface="Yu Mincho Demibold" panose="02020600000000000000" pitchFamily="18" charset="-128"/>
                    </a:rPr>
                    <a:t>ｼｽﾃﾑ</a:t>
                  </a:r>
                  <a:endParaRPr lang="en-US" dirty="0">
                    <a:latin typeface="Yu Mincho Demibold" panose="02020600000000000000" pitchFamily="18" charset="-128"/>
                    <a:ea typeface="Yu Mincho Demibold" panose="02020600000000000000" pitchFamily="18" charset="-128"/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11A8B6A-EA20-AE59-8E20-CC9949B361DE}"/>
                </a:ext>
              </a:extLst>
            </p:cNvPr>
            <p:cNvGrpSpPr/>
            <p:nvPr/>
          </p:nvGrpSpPr>
          <p:grpSpPr>
            <a:xfrm>
              <a:off x="9552384" y="245599"/>
              <a:ext cx="1201320" cy="1237021"/>
              <a:chOff x="9654201" y="140236"/>
              <a:chExt cx="1201320" cy="1237021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6996FC32-486D-B954-CBCD-C9E9DD3BB9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677020" y="140236"/>
                <a:ext cx="1011961" cy="966152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61E0276-401F-0D3B-B929-8652FD972016}"/>
                  </a:ext>
                </a:extLst>
              </p:cNvPr>
              <p:cNvSpPr txBox="1"/>
              <p:nvPr/>
            </p:nvSpPr>
            <p:spPr>
              <a:xfrm>
                <a:off x="9654201" y="1069480"/>
                <a:ext cx="120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827A9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Harada Lab</a:t>
                </a:r>
              </a:p>
            </p:txBody>
          </p:sp>
        </p:grpSp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FD00261B-A0ED-ACE0-7092-DB24B003F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4809" y="260676"/>
              <a:ext cx="883439" cy="1254483"/>
            </a:xfrm>
            <a:prstGeom prst="rect">
              <a:avLst/>
            </a:prstGeom>
          </p:spPr>
        </p:pic>
        <p:pic>
          <p:nvPicPr>
            <p:cNvPr id="11" name="Picture 10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FB588083-821C-AF1B-C76A-02521634A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0216" y="686111"/>
              <a:ext cx="1837993" cy="1088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585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0945-51AA-4C9D-ACD1-A6E32E031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50520-3152-43DF-94D9-A49A5A661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B0965-687F-4EE4-979E-BEF661C2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8E18-BBA3-4651-8F28-FF9E6CEAB32D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92B4C-5B34-470C-90BA-5D7B81DD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A92AE-9CD4-4E4C-B6F2-1A4B2DC4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3245-D29A-4CCD-B652-E722C37F020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BB001F-3A77-F74B-C2A2-AC8C6AEC2616}"/>
              </a:ext>
            </a:extLst>
          </p:cNvPr>
          <p:cNvGrpSpPr/>
          <p:nvPr userDrawn="1"/>
        </p:nvGrpSpPr>
        <p:grpSpPr>
          <a:xfrm>
            <a:off x="8603679" y="170533"/>
            <a:ext cx="3390910" cy="1244482"/>
            <a:chOff x="7444809" y="245599"/>
            <a:chExt cx="4634389" cy="170084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3C9C90A-6638-B5F5-6F39-4A62B0A449FC}"/>
                </a:ext>
              </a:extLst>
            </p:cNvPr>
            <p:cNvGrpSpPr/>
            <p:nvPr/>
          </p:nvGrpSpPr>
          <p:grpSpPr>
            <a:xfrm>
              <a:off x="10560496" y="802512"/>
              <a:ext cx="1518702" cy="1143932"/>
              <a:chOff x="10692511" y="132369"/>
              <a:chExt cx="1518702" cy="114393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6CF3B676-E23B-3324-190A-14065CFB9761}"/>
                  </a:ext>
                </a:extLst>
              </p:cNvPr>
              <p:cNvGrpSpPr/>
              <p:nvPr userDrawn="1"/>
            </p:nvGrpSpPr>
            <p:grpSpPr>
              <a:xfrm>
                <a:off x="10945293" y="132369"/>
                <a:ext cx="1125629" cy="726896"/>
                <a:chOff x="2061516" y="1671596"/>
                <a:chExt cx="3332980" cy="2152334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FA78E55-1A66-3554-01CC-9C42C5AAF014}"/>
                    </a:ext>
                  </a:extLst>
                </p:cNvPr>
                <p:cNvSpPr/>
                <p:nvPr/>
              </p:nvSpPr>
              <p:spPr>
                <a:xfrm>
                  <a:off x="4133006" y="3103930"/>
                  <a:ext cx="720000" cy="72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1D5CDC1B-8627-E1B1-0C93-31CD487D0394}"/>
                    </a:ext>
                  </a:extLst>
                </p:cNvPr>
                <p:cNvSpPr/>
                <p:nvPr/>
              </p:nvSpPr>
              <p:spPr>
                <a:xfrm>
                  <a:off x="2151516" y="2393988"/>
                  <a:ext cx="1080000" cy="108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0F3ED42-62B7-BC3E-49D4-01E943C7BF82}"/>
                    </a:ext>
                  </a:extLst>
                </p:cNvPr>
                <p:cNvSpPr/>
                <p:nvPr/>
              </p:nvSpPr>
              <p:spPr>
                <a:xfrm>
                  <a:off x="2693006" y="1671596"/>
                  <a:ext cx="1800000" cy="180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D759D6AB-417B-CE06-614D-0DF0443A8757}"/>
                    </a:ext>
                  </a:extLst>
                </p:cNvPr>
                <p:cNvSpPr/>
                <p:nvPr/>
              </p:nvSpPr>
              <p:spPr>
                <a:xfrm>
                  <a:off x="3953006" y="1853988"/>
                  <a:ext cx="1080000" cy="108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BC7A85A-7A4A-1C1F-2A84-4919A23FA46D}"/>
                    </a:ext>
                  </a:extLst>
                </p:cNvPr>
                <p:cNvSpPr/>
                <p:nvPr/>
              </p:nvSpPr>
              <p:spPr>
                <a:xfrm>
                  <a:off x="4674496" y="2751596"/>
                  <a:ext cx="720000" cy="72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2374FCD-8022-2D4E-5778-EAFB82AB13B8}"/>
                    </a:ext>
                  </a:extLst>
                </p:cNvPr>
                <p:cNvSpPr/>
                <p:nvPr/>
              </p:nvSpPr>
              <p:spPr>
                <a:xfrm>
                  <a:off x="2423006" y="1960623"/>
                  <a:ext cx="1080000" cy="108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D616AC8-D448-9F39-6C7B-FCB731BDE202}"/>
                    </a:ext>
                  </a:extLst>
                </p:cNvPr>
                <p:cNvSpPr/>
                <p:nvPr/>
              </p:nvSpPr>
              <p:spPr>
                <a:xfrm>
                  <a:off x="2061516" y="2680623"/>
                  <a:ext cx="720000" cy="72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0B9B9D7-7909-B81B-FDFC-947C192E2065}"/>
                    </a:ext>
                  </a:extLst>
                </p:cNvPr>
                <p:cNvSpPr/>
                <p:nvPr/>
              </p:nvSpPr>
              <p:spPr>
                <a:xfrm>
                  <a:off x="3683006" y="2393988"/>
                  <a:ext cx="1080000" cy="108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692662A-E678-C22D-3D58-DD806A9EB19A}"/>
                  </a:ext>
                </a:extLst>
              </p:cNvPr>
              <p:cNvGrpSpPr/>
              <p:nvPr userDrawn="1"/>
            </p:nvGrpSpPr>
            <p:grpSpPr>
              <a:xfrm>
                <a:off x="10692511" y="691526"/>
                <a:ext cx="1518702" cy="584775"/>
                <a:chOff x="10686091" y="691855"/>
                <a:chExt cx="1518702" cy="584775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E1AEA74-3C0A-EEC7-211A-EF15DED06D59}"/>
                    </a:ext>
                  </a:extLst>
                </p:cNvPr>
                <p:cNvSpPr txBox="1"/>
                <p:nvPr userDrawn="1"/>
              </p:nvSpPr>
              <p:spPr>
                <a:xfrm>
                  <a:off x="10686091" y="691855"/>
                  <a:ext cx="99738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A59564"/>
                      </a:solidFill>
                      <a:latin typeface="Colonna MT" panose="04020805060202030203" pitchFamily="82" charset="0"/>
                    </a:rPr>
                    <a:t>WRS</a:t>
                  </a:r>
                  <a:endParaRPr lang="en-US" sz="3200" dirty="0">
                    <a:solidFill>
                      <a:srgbClr val="A59564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9BD8C722-4A7B-3335-E38E-2A378223E420}"/>
                    </a:ext>
                  </a:extLst>
                </p:cNvPr>
                <p:cNvSpPr/>
                <p:nvPr userDrawn="1"/>
              </p:nvSpPr>
              <p:spPr>
                <a:xfrm>
                  <a:off x="11558462" y="846499"/>
                  <a:ext cx="6463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ja-JP" altLang="en-US" sz="1800" dirty="0">
                      <a:solidFill>
                        <a:srgbClr val="A59564"/>
                      </a:solidFill>
                      <a:latin typeface="Yu Mincho Demibold" panose="02020600000000000000" pitchFamily="18" charset="-128"/>
                      <a:ea typeface="Yu Mincho Demibold" panose="02020600000000000000" pitchFamily="18" charset="-128"/>
                    </a:rPr>
                    <a:t>ｼｽﾃﾑ</a:t>
                  </a:r>
                  <a:endParaRPr lang="en-US" dirty="0">
                    <a:latin typeface="Yu Mincho Demibold" panose="02020600000000000000" pitchFamily="18" charset="-128"/>
                    <a:ea typeface="Yu Mincho Demibold" panose="02020600000000000000" pitchFamily="18" charset="-128"/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0D52521-D7C0-1E47-C434-6A613D470DAA}"/>
                </a:ext>
              </a:extLst>
            </p:cNvPr>
            <p:cNvGrpSpPr/>
            <p:nvPr/>
          </p:nvGrpSpPr>
          <p:grpSpPr>
            <a:xfrm>
              <a:off x="9552384" y="245599"/>
              <a:ext cx="1201320" cy="1237021"/>
              <a:chOff x="9654201" y="140236"/>
              <a:chExt cx="1201320" cy="1237021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9DC6A3EC-94DB-FD1A-78D4-53BAD598F6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677020" y="140236"/>
                <a:ext cx="1011961" cy="966152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C2E4D4-5988-6C3B-BDC0-622E8DE61D48}"/>
                  </a:ext>
                </a:extLst>
              </p:cNvPr>
              <p:cNvSpPr txBox="1"/>
              <p:nvPr/>
            </p:nvSpPr>
            <p:spPr>
              <a:xfrm>
                <a:off x="9654201" y="1069480"/>
                <a:ext cx="120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827A9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Harada Lab</a:t>
                </a:r>
              </a:p>
            </p:txBody>
          </p:sp>
        </p:grpSp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477AED2C-5604-4BF9-311A-0FD3BA097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4809" y="260676"/>
              <a:ext cx="883439" cy="1254483"/>
            </a:xfrm>
            <a:prstGeom prst="rect">
              <a:avLst/>
            </a:prstGeom>
          </p:spPr>
        </p:pic>
        <p:pic>
          <p:nvPicPr>
            <p:cNvPr id="11" name="Picture 10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B097A448-523E-210E-E541-3231F47E3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0216" y="686111"/>
              <a:ext cx="1837993" cy="1088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117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AC8C-9C8A-4182-B4C6-6CDDA7C6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0B40F-A28A-4D56-A11B-DDDD4F95A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8CCE5-10DE-432D-B692-985CDB33D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F99F9-6DE0-46B9-9715-F91C7E75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8E18-BBA3-4651-8F28-FF9E6CEAB32D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55027-1896-488B-B271-85F1F79B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DF0CE-4C3A-4690-97B7-BCE9391E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3245-D29A-4CCD-B652-E722C37F0203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BBD692-BA53-4572-D54C-04F1FA42628F}"/>
              </a:ext>
            </a:extLst>
          </p:cNvPr>
          <p:cNvGrpSpPr/>
          <p:nvPr userDrawn="1"/>
        </p:nvGrpSpPr>
        <p:grpSpPr>
          <a:xfrm>
            <a:off x="8603679" y="170533"/>
            <a:ext cx="3390910" cy="1244482"/>
            <a:chOff x="7444809" y="245599"/>
            <a:chExt cx="4634389" cy="170084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7A4B57F-8C0D-D915-9ADC-36784506C474}"/>
                </a:ext>
              </a:extLst>
            </p:cNvPr>
            <p:cNvGrpSpPr/>
            <p:nvPr/>
          </p:nvGrpSpPr>
          <p:grpSpPr>
            <a:xfrm>
              <a:off x="10560496" y="802512"/>
              <a:ext cx="1518702" cy="1143932"/>
              <a:chOff x="10692511" y="132369"/>
              <a:chExt cx="1518702" cy="114393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55F53F6-739C-39CD-FC8A-F25F771BC1DF}"/>
                  </a:ext>
                </a:extLst>
              </p:cNvPr>
              <p:cNvGrpSpPr/>
              <p:nvPr userDrawn="1"/>
            </p:nvGrpSpPr>
            <p:grpSpPr>
              <a:xfrm>
                <a:off x="10945293" y="132369"/>
                <a:ext cx="1125629" cy="726896"/>
                <a:chOff x="2061516" y="1671596"/>
                <a:chExt cx="3332980" cy="2152334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13617EB-E916-4CBC-6095-E936C36AA386}"/>
                    </a:ext>
                  </a:extLst>
                </p:cNvPr>
                <p:cNvSpPr/>
                <p:nvPr/>
              </p:nvSpPr>
              <p:spPr>
                <a:xfrm>
                  <a:off x="4133006" y="3103930"/>
                  <a:ext cx="720000" cy="72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D662633-C93C-ADF2-7AA8-5DB57B694A90}"/>
                    </a:ext>
                  </a:extLst>
                </p:cNvPr>
                <p:cNvSpPr/>
                <p:nvPr/>
              </p:nvSpPr>
              <p:spPr>
                <a:xfrm>
                  <a:off x="2151516" y="2393988"/>
                  <a:ext cx="1080000" cy="108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BEB9B24-3DE6-BC57-E1CE-41F70AF30F27}"/>
                    </a:ext>
                  </a:extLst>
                </p:cNvPr>
                <p:cNvSpPr/>
                <p:nvPr/>
              </p:nvSpPr>
              <p:spPr>
                <a:xfrm>
                  <a:off x="2693006" y="1671596"/>
                  <a:ext cx="1800000" cy="180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B45595B-5BCE-8DE4-4363-88309A43A216}"/>
                    </a:ext>
                  </a:extLst>
                </p:cNvPr>
                <p:cNvSpPr/>
                <p:nvPr/>
              </p:nvSpPr>
              <p:spPr>
                <a:xfrm>
                  <a:off x="3953006" y="1853988"/>
                  <a:ext cx="1080000" cy="108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943C6F4-6F6C-E706-7140-138114FA390D}"/>
                    </a:ext>
                  </a:extLst>
                </p:cNvPr>
                <p:cNvSpPr/>
                <p:nvPr/>
              </p:nvSpPr>
              <p:spPr>
                <a:xfrm>
                  <a:off x="4674496" y="2751596"/>
                  <a:ext cx="720000" cy="72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D39A62D-711B-A46D-33F2-5991A6A04084}"/>
                    </a:ext>
                  </a:extLst>
                </p:cNvPr>
                <p:cNvSpPr/>
                <p:nvPr/>
              </p:nvSpPr>
              <p:spPr>
                <a:xfrm>
                  <a:off x="2423006" y="1960623"/>
                  <a:ext cx="1080000" cy="108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CAD54A5-9EB9-502B-9AF1-C5C066ECB359}"/>
                    </a:ext>
                  </a:extLst>
                </p:cNvPr>
                <p:cNvSpPr/>
                <p:nvPr/>
              </p:nvSpPr>
              <p:spPr>
                <a:xfrm>
                  <a:off x="2061516" y="2680623"/>
                  <a:ext cx="720000" cy="72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CB34DC6-8BFC-52DE-D664-3CE8DC54356B}"/>
                    </a:ext>
                  </a:extLst>
                </p:cNvPr>
                <p:cNvSpPr/>
                <p:nvPr/>
              </p:nvSpPr>
              <p:spPr>
                <a:xfrm>
                  <a:off x="3683006" y="2393988"/>
                  <a:ext cx="1080000" cy="108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D4D3AFF-066F-1752-2D5B-E9F860537C21}"/>
                  </a:ext>
                </a:extLst>
              </p:cNvPr>
              <p:cNvGrpSpPr/>
              <p:nvPr userDrawn="1"/>
            </p:nvGrpSpPr>
            <p:grpSpPr>
              <a:xfrm>
                <a:off x="10692511" y="691526"/>
                <a:ext cx="1518702" cy="584775"/>
                <a:chOff x="10686091" y="691855"/>
                <a:chExt cx="1518702" cy="584775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FFA99D7-6DB4-3E23-D28F-DAFF731700CC}"/>
                    </a:ext>
                  </a:extLst>
                </p:cNvPr>
                <p:cNvSpPr txBox="1"/>
                <p:nvPr userDrawn="1"/>
              </p:nvSpPr>
              <p:spPr>
                <a:xfrm>
                  <a:off x="10686091" y="691855"/>
                  <a:ext cx="99738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A59564"/>
                      </a:solidFill>
                      <a:latin typeface="Colonna MT" panose="04020805060202030203" pitchFamily="82" charset="0"/>
                    </a:rPr>
                    <a:t>WRS</a:t>
                  </a:r>
                  <a:endParaRPr lang="en-US" sz="3200" dirty="0">
                    <a:solidFill>
                      <a:srgbClr val="A59564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EC138CF-B06D-4745-974B-3DD0FBB8FA05}"/>
                    </a:ext>
                  </a:extLst>
                </p:cNvPr>
                <p:cNvSpPr/>
                <p:nvPr userDrawn="1"/>
              </p:nvSpPr>
              <p:spPr>
                <a:xfrm>
                  <a:off x="11558462" y="846499"/>
                  <a:ext cx="6463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ja-JP" altLang="en-US" sz="1800" dirty="0">
                      <a:solidFill>
                        <a:srgbClr val="A59564"/>
                      </a:solidFill>
                      <a:latin typeface="Yu Mincho Demibold" panose="02020600000000000000" pitchFamily="18" charset="-128"/>
                      <a:ea typeface="Yu Mincho Demibold" panose="02020600000000000000" pitchFamily="18" charset="-128"/>
                    </a:rPr>
                    <a:t>ｼｽﾃﾑ</a:t>
                  </a:r>
                  <a:endParaRPr lang="en-US" dirty="0">
                    <a:latin typeface="Yu Mincho Demibold" panose="02020600000000000000" pitchFamily="18" charset="-128"/>
                    <a:ea typeface="Yu Mincho Demibold" panose="02020600000000000000" pitchFamily="18" charset="-128"/>
                  </a:endParaRPr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2F614F4-6EE8-A39E-CD81-B8FE0A63AFD6}"/>
                </a:ext>
              </a:extLst>
            </p:cNvPr>
            <p:cNvGrpSpPr/>
            <p:nvPr/>
          </p:nvGrpSpPr>
          <p:grpSpPr>
            <a:xfrm>
              <a:off x="9552384" y="245599"/>
              <a:ext cx="1201320" cy="1237021"/>
              <a:chOff x="9654201" y="140236"/>
              <a:chExt cx="1201320" cy="123702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68CFBC2-F8B4-CD24-41F8-E37914BD2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677020" y="140236"/>
                <a:ext cx="1011961" cy="966152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4264B4-73ED-5AAD-87BE-47D6312143BA}"/>
                  </a:ext>
                </a:extLst>
              </p:cNvPr>
              <p:cNvSpPr txBox="1"/>
              <p:nvPr/>
            </p:nvSpPr>
            <p:spPr>
              <a:xfrm>
                <a:off x="9654201" y="1069480"/>
                <a:ext cx="120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827A9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Harada Lab</a:t>
                </a:r>
              </a:p>
            </p:txBody>
          </p:sp>
        </p:grp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4DA90D43-504F-BCDC-81C8-DB78AC161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4809" y="260676"/>
              <a:ext cx="883439" cy="1254483"/>
            </a:xfrm>
            <a:prstGeom prst="rect">
              <a:avLst/>
            </a:prstGeom>
          </p:spPr>
        </p:pic>
        <p:pic>
          <p:nvPicPr>
            <p:cNvPr id="12" name="Picture 11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3A187510-E4E3-655B-E33E-0A902FEA6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0216" y="686111"/>
              <a:ext cx="1837993" cy="1088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685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07E2-24D9-4DD1-B538-EFF65D502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3275-22B8-4494-BE61-2D7F19201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3F3F5-CB98-4477-9770-29B69FD16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41179-CDB6-4EEB-9613-6B3088B5B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84F01-B4A0-463D-AC8C-7D02AB67F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D852AA-2DFF-4B35-B0EE-BCA97FF82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8E18-BBA3-4651-8F28-FF9E6CEAB32D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A76F1E-FEFC-4CEC-BE76-5D937DCD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7F837E-937E-4F0D-B2F3-9FE59533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3245-D29A-4CCD-B652-E722C37F0203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EB7783-B814-4A6C-CD3E-CF7B635A4177}"/>
              </a:ext>
            </a:extLst>
          </p:cNvPr>
          <p:cNvGrpSpPr/>
          <p:nvPr userDrawn="1"/>
        </p:nvGrpSpPr>
        <p:grpSpPr>
          <a:xfrm>
            <a:off x="8603679" y="170533"/>
            <a:ext cx="3390910" cy="1244482"/>
            <a:chOff x="7444809" y="245599"/>
            <a:chExt cx="4634389" cy="170084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1AEA4B4-289D-2445-90BD-AECC45172675}"/>
                </a:ext>
              </a:extLst>
            </p:cNvPr>
            <p:cNvGrpSpPr/>
            <p:nvPr/>
          </p:nvGrpSpPr>
          <p:grpSpPr>
            <a:xfrm>
              <a:off x="10560496" y="802512"/>
              <a:ext cx="1518702" cy="1143932"/>
              <a:chOff x="10692511" y="132369"/>
              <a:chExt cx="1518702" cy="114393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DC77CF85-08E5-3CFC-34DC-C6DB613BED7A}"/>
                  </a:ext>
                </a:extLst>
              </p:cNvPr>
              <p:cNvGrpSpPr/>
              <p:nvPr userDrawn="1"/>
            </p:nvGrpSpPr>
            <p:grpSpPr>
              <a:xfrm>
                <a:off x="10945293" y="132369"/>
                <a:ext cx="1125629" cy="726896"/>
                <a:chOff x="2061516" y="1671596"/>
                <a:chExt cx="3332980" cy="2152334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2E7F5B3-8AD9-84AD-9298-988FED922A18}"/>
                    </a:ext>
                  </a:extLst>
                </p:cNvPr>
                <p:cNvSpPr/>
                <p:nvPr/>
              </p:nvSpPr>
              <p:spPr>
                <a:xfrm>
                  <a:off x="4133006" y="3103930"/>
                  <a:ext cx="720000" cy="72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1C74F05-4C20-FFE1-CA5C-1884D3A51D45}"/>
                    </a:ext>
                  </a:extLst>
                </p:cNvPr>
                <p:cNvSpPr/>
                <p:nvPr/>
              </p:nvSpPr>
              <p:spPr>
                <a:xfrm>
                  <a:off x="2151516" y="2393988"/>
                  <a:ext cx="1080000" cy="108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90B1691-04D2-8E70-D262-244CB9E253DE}"/>
                    </a:ext>
                  </a:extLst>
                </p:cNvPr>
                <p:cNvSpPr/>
                <p:nvPr/>
              </p:nvSpPr>
              <p:spPr>
                <a:xfrm>
                  <a:off x="2693006" y="1671596"/>
                  <a:ext cx="1800000" cy="180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B147B56-90B6-E021-5E97-81A52A92A23E}"/>
                    </a:ext>
                  </a:extLst>
                </p:cNvPr>
                <p:cNvSpPr/>
                <p:nvPr/>
              </p:nvSpPr>
              <p:spPr>
                <a:xfrm>
                  <a:off x="3953006" y="1853988"/>
                  <a:ext cx="1080000" cy="108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08F2339-2498-7A96-C116-246E8B3EBD41}"/>
                    </a:ext>
                  </a:extLst>
                </p:cNvPr>
                <p:cNvSpPr/>
                <p:nvPr/>
              </p:nvSpPr>
              <p:spPr>
                <a:xfrm>
                  <a:off x="4674496" y="2751596"/>
                  <a:ext cx="720000" cy="72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B33D1FB-8B6A-B4F3-4F80-6CA285C08087}"/>
                    </a:ext>
                  </a:extLst>
                </p:cNvPr>
                <p:cNvSpPr/>
                <p:nvPr/>
              </p:nvSpPr>
              <p:spPr>
                <a:xfrm>
                  <a:off x="2423006" y="1960623"/>
                  <a:ext cx="1080000" cy="108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83BEE71-2142-19E2-1C89-33959214610B}"/>
                    </a:ext>
                  </a:extLst>
                </p:cNvPr>
                <p:cNvSpPr/>
                <p:nvPr/>
              </p:nvSpPr>
              <p:spPr>
                <a:xfrm>
                  <a:off x="2061516" y="2680623"/>
                  <a:ext cx="720000" cy="72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33843BAF-F68D-2E06-C9B4-BF33F89CE8B3}"/>
                    </a:ext>
                  </a:extLst>
                </p:cNvPr>
                <p:cNvSpPr/>
                <p:nvPr/>
              </p:nvSpPr>
              <p:spPr>
                <a:xfrm>
                  <a:off x="3683006" y="2393988"/>
                  <a:ext cx="1080000" cy="108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B4385A5-8B5C-2043-2EA4-2254B21AD75B}"/>
                  </a:ext>
                </a:extLst>
              </p:cNvPr>
              <p:cNvGrpSpPr/>
              <p:nvPr userDrawn="1"/>
            </p:nvGrpSpPr>
            <p:grpSpPr>
              <a:xfrm>
                <a:off x="10692511" y="691526"/>
                <a:ext cx="1518702" cy="584775"/>
                <a:chOff x="10686091" y="691855"/>
                <a:chExt cx="1518702" cy="584775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6170879-6CC0-EAFB-D510-2D70DD6CFC3B}"/>
                    </a:ext>
                  </a:extLst>
                </p:cNvPr>
                <p:cNvSpPr txBox="1"/>
                <p:nvPr userDrawn="1"/>
              </p:nvSpPr>
              <p:spPr>
                <a:xfrm>
                  <a:off x="10686091" y="691855"/>
                  <a:ext cx="99738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A59564"/>
                      </a:solidFill>
                      <a:latin typeface="Colonna MT" panose="04020805060202030203" pitchFamily="82" charset="0"/>
                    </a:rPr>
                    <a:t>WRS</a:t>
                  </a:r>
                  <a:endParaRPr lang="en-US" sz="3200" dirty="0">
                    <a:solidFill>
                      <a:srgbClr val="A59564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4A6E0ED-EF07-432C-4FF7-2DB2006D4A81}"/>
                    </a:ext>
                  </a:extLst>
                </p:cNvPr>
                <p:cNvSpPr/>
                <p:nvPr userDrawn="1"/>
              </p:nvSpPr>
              <p:spPr>
                <a:xfrm>
                  <a:off x="11558462" y="846499"/>
                  <a:ext cx="6463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ja-JP" altLang="en-US" sz="1800" dirty="0">
                      <a:solidFill>
                        <a:srgbClr val="A59564"/>
                      </a:solidFill>
                      <a:latin typeface="Yu Mincho Demibold" panose="02020600000000000000" pitchFamily="18" charset="-128"/>
                      <a:ea typeface="Yu Mincho Demibold" panose="02020600000000000000" pitchFamily="18" charset="-128"/>
                    </a:rPr>
                    <a:t>ｼｽﾃﾑ</a:t>
                  </a:r>
                  <a:endParaRPr lang="en-US" dirty="0">
                    <a:latin typeface="Yu Mincho Demibold" panose="02020600000000000000" pitchFamily="18" charset="-128"/>
                    <a:ea typeface="Yu Mincho Demibold" panose="02020600000000000000" pitchFamily="18" charset="-128"/>
                  </a:endParaRPr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3083F6B-E567-F361-82BA-85C1E6E4A5BF}"/>
                </a:ext>
              </a:extLst>
            </p:cNvPr>
            <p:cNvGrpSpPr/>
            <p:nvPr/>
          </p:nvGrpSpPr>
          <p:grpSpPr>
            <a:xfrm>
              <a:off x="9552384" y="245599"/>
              <a:ext cx="1201320" cy="1237021"/>
              <a:chOff x="9654201" y="140236"/>
              <a:chExt cx="1201320" cy="1237021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8D2D437-598F-67D6-C58D-B63B0DF3C3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677020" y="140236"/>
                <a:ext cx="1011961" cy="966152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FF5F46-D631-8C94-55AD-64B7C084F89E}"/>
                  </a:ext>
                </a:extLst>
              </p:cNvPr>
              <p:cNvSpPr txBox="1"/>
              <p:nvPr/>
            </p:nvSpPr>
            <p:spPr>
              <a:xfrm>
                <a:off x="9654201" y="1069480"/>
                <a:ext cx="120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827A9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Harada Lab</a:t>
                </a:r>
              </a:p>
            </p:txBody>
          </p:sp>
        </p:grp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59F01C76-C2E0-4E31-5920-B6E050FE8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4809" y="260676"/>
              <a:ext cx="883439" cy="1254483"/>
            </a:xfrm>
            <a:prstGeom prst="rect">
              <a:avLst/>
            </a:prstGeom>
          </p:spPr>
        </p:pic>
        <p:pic>
          <p:nvPicPr>
            <p:cNvPr id="14" name="Picture 13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C71E5FD8-EA99-3E57-6207-428A80385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0216" y="686111"/>
              <a:ext cx="1837993" cy="1088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177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7357-A663-4F79-A99C-F328987D8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C8C75-8BA0-44DC-A34F-FE26AC9B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8E18-BBA3-4651-8F28-FF9E6CEAB32D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CD883-13DA-49A9-AEF0-5F3EAD1C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F8156-4CAA-421D-A974-09DA608E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3245-D29A-4CCD-B652-E722C37F0203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C90B8E-BBD7-C15D-78AC-97E9BA13EC78}"/>
              </a:ext>
            </a:extLst>
          </p:cNvPr>
          <p:cNvGrpSpPr/>
          <p:nvPr userDrawn="1"/>
        </p:nvGrpSpPr>
        <p:grpSpPr>
          <a:xfrm>
            <a:off x="8603679" y="170533"/>
            <a:ext cx="3390910" cy="1244482"/>
            <a:chOff x="7444809" y="245599"/>
            <a:chExt cx="4634389" cy="170084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86DB902-A3F0-6C83-0397-BF2EA9C75E45}"/>
                </a:ext>
              </a:extLst>
            </p:cNvPr>
            <p:cNvGrpSpPr/>
            <p:nvPr/>
          </p:nvGrpSpPr>
          <p:grpSpPr>
            <a:xfrm>
              <a:off x="10560496" y="802512"/>
              <a:ext cx="1518702" cy="1143932"/>
              <a:chOff x="10692511" y="132369"/>
              <a:chExt cx="1518702" cy="114393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AC4907D-E007-A300-AB23-49E8A1E9FDF8}"/>
                  </a:ext>
                </a:extLst>
              </p:cNvPr>
              <p:cNvGrpSpPr/>
              <p:nvPr userDrawn="1"/>
            </p:nvGrpSpPr>
            <p:grpSpPr>
              <a:xfrm>
                <a:off x="10945293" y="132369"/>
                <a:ext cx="1125629" cy="726896"/>
                <a:chOff x="2061516" y="1671596"/>
                <a:chExt cx="3332980" cy="2152334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5B7D015-57B7-4C25-CB17-CC601FCC3F1C}"/>
                    </a:ext>
                  </a:extLst>
                </p:cNvPr>
                <p:cNvSpPr/>
                <p:nvPr/>
              </p:nvSpPr>
              <p:spPr>
                <a:xfrm>
                  <a:off x="4133006" y="3103930"/>
                  <a:ext cx="720000" cy="72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28B19D2-8EA3-1E0F-4A00-B8B13B516DAB}"/>
                    </a:ext>
                  </a:extLst>
                </p:cNvPr>
                <p:cNvSpPr/>
                <p:nvPr/>
              </p:nvSpPr>
              <p:spPr>
                <a:xfrm>
                  <a:off x="2151516" y="2393988"/>
                  <a:ext cx="1080000" cy="108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8C43D69-C882-7ECD-DD06-6FF5272659C5}"/>
                    </a:ext>
                  </a:extLst>
                </p:cNvPr>
                <p:cNvSpPr/>
                <p:nvPr/>
              </p:nvSpPr>
              <p:spPr>
                <a:xfrm>
                  <a:off x="2693006" y="1671596"/>
                  <a:ext cx="1800000" cy="180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83163C4-313E-FC7C-E9B5-24B6F15EE94B}"/>
                    </a:ext>
                  </a:extLst>
                </p:cNvPr>
                <p:cNvSpPr/>
                <p:nvPr/>
              </p:nvSpPr>
              <p:spPr>
                <a:xfrm>
                  <a:off x="3953006" y="1853988"/>
                  <a:ext cx="1080000" cy="108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C1D598C-542E-AFB8-F142-918B02680837}"/>
                    </a:ext>
                  </a:extLst>
                </p:cNvPr>
                <p:cNvSpPr/>
                <p:nvPr/>
              </p:nvSpPr>
              <p:spPr>
                <a:xfrm>
                  <a:off x="4674496" y="2751596"/>
                  <a:ext cx="720000" cy="72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C53C436-738E-40BF-EA7B-88CA6B1E3FF2}"/>
                    </a:ext>
                  </a:extLst>
                </p:cNvPr>
                <p:cNvSpPr/>
                <p:nvPr/>
              </p:nvSpPr>
              <p:spPr>
                <a:xfrm>
                  <a:off x="2423006" y="1960623"/>
                  <a:ext cx="1080000" cy="108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8F30148-BABF-AAAD-EF97-1A416D53D6BC}"/>
                    </a:ext>
                  </a:extLst>
                </p:cNvPr>
                <p:cNvSpPr/>
                <p:nvPr/>
              </p:nvSpPr>
              <p:spPr>
                <a:xfrm>
                  <a:off x="2061516" y="2680623"/>
                  <a:ext cx="720000" cy="72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E8A93AF-7534-31A8-BA1C-BA9480C3F5CB}"/>
                    </a:ext>
                  </a:extLst>
                </p:cNvPr>
                <p:cNvSpPr/>
                <p:nvPr/>
              </p:nvSpPr>
              <p:spPr>
                <a:xfrm>
                  <a:off x="3683006" y="2393988"/>
                  <a:ext cx="1080000" cy="108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DA5667F-C232-F5FB-9D6B-067383E06759}"/>
                  </a:ext>
                </a:extLst>
              </p:cNvPr>
              <p:cNvGrpSpPr/>
              <p:nvPr userDrawn="1"/>
            </p:nvGrpSpPr>
            <p:grpSpPr>
              <a:xfrm>
                <a:off x="10692511" y="691526"/>
                <a:ext cx="1518702" cy="584775"/>
                <a:chOff x="10686091" y="691855"/>
                <a:chExt cx="1518702" cy="584775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4DC60B0-26B0-2403-119C-748A3A553327}"/>
                    </a:ext>
                  </a:extLst>
                </p:cNvPr>
                <p:cNvSpPr txBox="1"/>
                <p:nvPr userDrawn="1"/>
              </p:nvSpPr>
              <p:spPr>
                <a:xfrm>
                  <a:off x="10686091" y="691855"/>
                  <a:ext cx="99738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A59564"/>
                      </a:solidFill>
                      <a:latin typeface="Colonna MT" panose="04020805060202030203" pitchFamily="82" charset="0"/>
                    </a:rPr>
                    <a:t>WRS</a:t>
                  </a:r>
                  <a:endParaRPr lang="en-US" sz="3200" dirty="0">
                    <a:solidFill>
                      <a:srgbClr val="A59564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EC4FC76-5CC1-1CF0-65CF-4BCAA99E33A1}"/>
                    </a:ext>
                  </a:extLst>
                </p:cNvPr>
                <p:cNvSpPr/>
                <p:nvPr userDrawn="1"/>
              </p:nvSpPr>
              <p:spPr>
                <a:xfrm>
                  <a:off x="11558462" y="846499"/>
                  <a:ext cx="6463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ja-JP" altLang="en-US" sz="1800" dirty="0">
                      <a:solidFill>
                        <a:srgbClr val="A59564"/>
                      </a:solidFill>
                      <a:latin typeface="Yu Mincho Demibold" panose="02020600000000000000" pitchFamily="18" charset="-128"/>
                      <a:ea typeface="Yu Mincho Demibold" panose="02020600000000000000" pitchFamily="18" charset="-128"/>
                    </a:rPr>
                    <a:t>ｼｽﾃﾑ</a:t>
                  </a:r>
                  <a:endParaRPr lang="en-US" dirty="0">
                    <a:latin typeface="Yu Mincho Demibold" panose="02020600000000000000" pitchFamily="18" charset="-128"/>
                    <a:ea typeface="Yu Mincho Demibold" panose="02020600000000000000" pitchFamily="18" charset="-128"/>
                  </a:endParaRPr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EA2F1C-5100-CA66-26DE-D88F1215D48E}"/>
                </a:ext>
              </a:extLst>
            </p:cNvPr>
            <p:cNvGrpSpPr/>
            <p:nvPr/>
          </p:nvGrpSpPr>
          <p:grpSpPr>
            <a:xfrm>
              <a:off x="9552384" y="245599"/>
              <a:ext cx="1201320" cy="1237021"/>
              <a:chOff x="9654201" y="140236"/>
              <a:chExt cx="1201320" cy="123702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154C53A-0AB5-C5A4-3947-674C732190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677020" y="140236"/>
                <a:ext cx="1011961" cy="966152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811A74-F085-40A6-DED8-C5D8DA61AA93}"/>
                  </a:ext>
                </a:extLst>
              </p:cNvPr>
              <p:cNvSpPr txBox="1"/>
              <p:nvPr/>
            </p:nvSpPr>
            <p:spPr>
              <a:xfrm>
                <a:off x="9654201" y="1069480"/>
                <a:ext cx="120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827A9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Harada Lab</a:t>
                </a:r>
              </a:p>
            </p:txBody>
          </p:sp>
        </p:grpSp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B53FC938-3B5B-1400-6CDD-F3996D82E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4809" y="260676"/>
              <a:ext cx="883439" cy="1254483"/>
            </a:xfrm>
            <a:prstGeom prst="rect">
              <a:avLst/>
            </a:prstGeom>
          </p:spPr>
        </p:pic>
        <p:pic>
          <p:nvPicPr>
            <p:cNvPr id="10" name="Picture 9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E559C427-0AFA-AEDB-B784-D7B6635B5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0216" y="686111"/>
              <a:ext cx="1837993" cy="1088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67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2D3650-F2C1-4062-8C55-0E39374C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8E18-BBA3-4651-8F28-FF9E6CEAB32D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4A1123-1EF5-4BDF-BE74-DED846D8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A027C-666D-4E59-ADDF-5AB7BA74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3245-D29A-4CCD-B652-E722C37F0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38F1-A952-4E93-9B23-87EE02DD9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980F-A5B4-4901-860B-80FFB2CED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E6009-F601-45F1-92DD-4996A11E1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DA97F-40AA-4E5C-821F-0E306603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8E18-BBA3-4651-8F28-FF9E6CEAB32D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46B0F-5DF7-4AE6-AB63-4B912B0F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ED662-4EDF-44CC-9EEC-E31E16C0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3245-D29A-4CCD-B652-E722C37F0203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E61B47-287D-4CA1-DB4A-0A01CBE64B0C}"/>
              </a:ext>
            </a:extLst>
          </p:cNvPr>
          <p:cNvGrpSpPr/>
          <p:nvPr userDrawn="1"/>
        </p:nvGrpSpPr>
        <p:grpSpPr>
          <a:xfrm>
            <a:off x="8603679" y="170533"/>
            <a:ext cx="3390910" cy="1244482"/>
            <a:chOff x="7444809" y="245599"/>
            <a:chExt cx="4634389" cy="170084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A362A37-1831-5CCB-7115-5995EEB98DA5}"/>
                </a:ext>
              </a:extLst>
            </p:cNvPr>
            <p:cNvGrpSpPr/>
            <p:nvPr/>
          </p:nvGrpSpPr>
          <p:grpSpPr>
            <a:xfrm>
              <a:off x="10560496" y="802512"/>
              <a:ext cx="1518702" cy="1143932"/>
              <a:chOff x="10692511" y="132369"/>
              <a:chExt cx="1518702" cy="114393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AAC1D954-BBA8-8B8A-7DBC-F7EC5F7FEE28}"/>
                  </a:ext>
                </a:extLst>
              </p:cNvPr>
              <p:cNvGrpSpPr/>
              <p:nvPr userDrawn="1"/>
            </p:nvGrpSpPr>
            <p:grpSpPr>
              <a:xfrm>
                <a:off x="10945293" y="132369"/>
                <a:ext cx="1125629" cy="726896"/>
                <a:chOff x="2061516" y="1671596"/>
                <a:chExt cx="3332980" cy="2152334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0BDF8E1-7219-94DE-BA29-684AB74FA7B2}"/>
                    </a:ext>
                  </a:extLst>
                </p:cNvPr>
                <p:cNvSpPr/>
                <p:nvPr/>
              </p:nvSpPr>
              <p:spPr>
                <a:xfrm>
                  <a:off x="4133006" y="3103930"/>
                  <a:ext cx="720000" cy="72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B929253-E5D4-9D31-A67A-357120217A89}"/>
                    </a:ext>
                  </a:extLst>
                </p:cNvPr>
                <p:cNvSpPr/>
                <p:nvPr/>
              </p:nvSpPr>
              <p:spPr>
                <a:xfrm>
                  <a:off x="2151516" y="2393988"/>
                  <a:ext cx="1080000" cy="108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1A542DF-D684-3726-214F-8C810C75F5B6}"/>
                    </a:ext>
                  </a:extLst>
                </p:cNvPr>
                <p:cNvSpPr/>
                <p:nvPr/>
              </p:nvSpPr>
              <p:spPr>
                <a:xfrm>
                  <a:off x="2693006" y="1671596"/>
                  <a:ext cx="1800000" cy="180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DE1F604D-B131-978A-0397-CAD581488644}"/>
                    </a:ext>
                  </a:extLst>
                </p:cNvPr>
                <p:cNvSpPr/>
                <p:nvPr/>
              </p:nvSpPr>
              <p:spPr>
                <a:xfrm>
                  <a:off x="3953006" y="1853988"/>
                  <a:ext cx="1080000" cy="108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E3AC693-225C-C054-FA10-E434AC4D970E}"/>
                    </a:ext>
                  </a:extLst>
                </p:cNvPr>
                <p:cNvSpPr/>
                <p:nvPr/>
              </p:nvSpPr>
              <p:spPr>
                <a:xfrm>
                  <a:off x="4674496" y="2751596"/>
                  <a:ext cx="720000" cy="72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CCF4BD7-71C4-EE03-6358-64744F496A46}"/>
                    </a:ext>
                  </a:extLst>
                </p:cNvPr>
                <p:cNvSpPr/>
                <p:nvPr/>
              </p:nvSpPr>
              <p:spPr>
                <a:xfrm>
                  <a:off x="2423006" y="1960623"/>
                  <a:ext cx="1080000" cy="108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4874EE4-115A-6911-A8A9-415D1A002A9F}"/>
                    </a:ext>
                  </a:extLst>
                </p:cNvPr>
                <p:cNvSpPr/>
                <p:nvPr/>
              </p:nvSpPr>
              <p:spPr>
                <a:xfrm>
                  <a:off x="2061516" y="2680623"/>
                  <a:ext cx="720000" cy="72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C26CB9C-64D1-2591-3993-328F47C4EBBF}"/>
                    </a:ext>
                  </a:extLst>
                </p:cNvPr>
                <p:cNvSpPr/>
                <p:nvPr/>
              </p:nvSpPr>
              <p:spPr>
                <a:xfrm>
                  <a:off x="3683006" y="2393988"/>
                  <a:ext cx="1080000" cy="108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932D1AC-D70A-5ABD-57EF-0B730FB2E028}"/>
                  </a:ext>
                </a:extLst>
              </p:cNvPr>
              <p:cNvGrpSpPr/>
              <p:nvPr userDrawn="1"/>
            </p:nvGrpSpPr>
            <p:grpSpPr>
              <a:xfrm>
                <a:off x="10692511" y="691526"/>
                <a:ext cx="1518702" cy="584775"/>
                <a:chOff x="10686091" y="691855"/>
                <a:chExt cx="1518702" cy="584775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DB44ECF-7BF6-168D-C4BE-98B1DB1CE708}"/>
                    </a:ext>
                  </a:extLst>
                </p:cNvPr>
                <p:cNvSpPr txBox="1"/>
                <p:nvPr userDrawn="1"/>
              </p:nvSpPr>
              <p:spPr>
                <a:xfrm>
                  <a:off x="10686091" y="691855"/>
                  <a:ext cx="99738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A59564"/>
                      </a:solidFill>
                      <a:latin typeface="Colonna MT" panose="04020805060202030203" pitchFamily="82" charset="0"/>
                    </a:rPr>
                    <a:t>WRS</a:t>
                  </a:r>
                  <a:endParaRPr lang="en-US" sz="3200" dirty="0">
                    <a:solidFill>
                      <a:srgbClr val="A59564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3B0F6E2-52AE-8170-92FC-89FD707572B0}"/>
                    </a:ext>
                  </a:extLst>
                </p:cNvPr>
                <p:cNvSpPr/>
                <p:nvPr userDrawn="1"/>
              </p:nvSpPr>
              <p:spPr>
                <a:xfrm>
                  <a:off x="11558462" y="846499"/>
                  <a:ext cx="6463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ja-JP" altLang="en-US" sz="1800" dirty="0">
                      <a:solidFill>
                        <a:srgbClr val="A59564"/>
                      </a:solidFill>
                      <a:latin typeface="Yu Mincho Demibold" panose="02020600000000000000" pitchFamily="18" charset="-128"/>
                      <a:ea typeface="Yu Mincho Demibold" panose="02020600000000000000" pitchFamily="18" charset="-128"/>
                    </a:rPr>
                    <a:t>ｼｽﾃﾑ</a:t>
                  </a:r>
                  <a:endParaRPr lang="en-US" dirty="0">
                    <a:latin typeface="Yu Mincho Demibold" panose="02020600000000000000" pitchFamily="18" charset="-128"/>
                    <a:ea typeface="Yu Mincho Demibold" panose="02020600000000000000" pitchFamily="18" charset="-128"/>
                  </a:endParaRPr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0728522-9744-87A5-2A44-AB6EE3497223}"/>
                </a:ext>
              </a:extLst>
            </p:cNvPr>
            <p:cNvGrpSpPr/>
            <p:nvPr/>
          </p:nvGrpSpPr>
          <p:grpSpPr>
            <a:xfrm>
              <a:off x="9552384" y="245599"/>
              <a:ext cx="1201320" cy="1237021"/>
              <a:chOff x="9654201" y="140236"/>
              <a:chExt cx="1201320" cy="123702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0EFB8B4C-F015-B52E-0E2B-20D9EDBF6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677020" y="140236"/>
                <a:ext cx="1011961" cy="966152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A75568-E583-8A5D-92AB-6BC6BBB125BD}"/>
                  </a:ext>
                </a:extLst>
              </p:cNvPr>
              <p:cNvSpPr txBox="1"/>
              <p:nvPr/>
            </p:nvSpPr>
            <p:spPr>
              <a:xfrm>
                <a:off x="9654201" y="1069480"/>
                <a:ext cx="120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827A9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Harada Lab</a:t>
                </a:r>
              </a:p>
            </p:txBody>
          </p:sp>
        </p:grp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CF910F64-C475-C6DB-0A4C-2FEA11468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4809" y="260676"/>
              <a:ext cx="883439" cy="1254483"/>
            </a:xfrm>
            <a:prstGeom prst="rect">
              <a:avLst/>
            </a:prstGeom>
          </p:spPr>
        </p:pic>
        <p:pic>
          <p:nvPicPr>
            <p:cNvPr id="12" name="Picture 11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86A5A26C-DE79-62D2-0771-95E46C805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0216" y="686111"/>
              <a:ext cx="1837993" cy="1088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165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4545-6E0C-4B32-A303-4713CC2B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CC8CC-7265-4AEC-B40D-427FE879D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C4D2D-7D15-48E5-ACD5-C3187CB12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70F65-C9B0-4040-BFC8-0BD67E2A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8E18-BBA3-4651-8F28-FF9E6CEAB32D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3DA39-6CA2-4DF2-A690-B0FD0ECE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134D4-424C-4828-A423-355151EA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3245-D29A-4CCD-B652-E722C37F0203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53B8EEC-847D-D076-B619-7B8C06B07D0E}"/>
              </a:ext>
            </a:extLst>
          </p:cNvPr>
          <p:cNvGrpSpPr/>
          <p:nvPr userDrawn="1"/>
        </p:nvGrpSpPr>
        <p:grpSpPr>
          <a:xfrm>
            <a:off x="8603679" y="170533"/>
            <a:ext cx="3390910" cy="1244482"/>
            <a:chOff x="7444809" y="245599"/>
            <a:chExt cx="4634389" cy="170084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AA7E31F-F664-F4A1-20F8-4BB1F8CD571A}"/>
                </a:ext>
              </a:extLst>
            </p:cNvPr>
            <p:cNvGrpSpPr/>
            <p:nvPr/>
          </p:nvGrpSpPr>
          <p:grpSpPr>
            <a:xfrm>
              <a:off x="10560496" y="802512"/>
              <a:ext cx="1518702" cy="1143932"/>
              <a:chOff x="10692511" y="132369"/>
              <a:chExt cx="1518702" cy="114393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3A65DA5-2F1A-3BA7-F86F-6AB330974172}"/>
                  </a:ext>
                </a:extLst>
              </p:cNvPr>
              <p:cNvGrpSpPr/>
              <p:nvPr userDrawn="1"/>
            </p:nvGrpSpPr>
            <p:grpSpPr>
              <a:xfrm>
                <a:off x="10945293" y="132369"/>
                <a:ext cx="1125629" cy="726896"/>
                <a:chOff x="2061516" y="1671596"/>
                <a:chExt cx="3332980" cy="2152334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39BB966-C678-65A3-9153-0554C56A1674}"/>
                    </a:ext>
                  </a:extLst>
                </p:cNvPr>
                <p:cNvSpPr/>
                <p:nvPr/>
              </p:nvSpPr>
              <p:spPr>
                <a:xfrm>
                  <a:off x="4133006" y="3103930"/>
                  <a:ext cx="720000" cy="72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8E55C60-C511-B882-8F9B-FA953BF3F4D0}"/>
                    </a:ext>
                  </a:extLst>
                </p:cNvPr>
                <p:cNvSpPr/>
                <p:nvPr/>
              </p:nvSpPr>
              <p:spPr>
                <a:xfrm>
                  <a:off x="2151516" y="2393988"/>
                  <a:ext cx="1080000" cy="108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45E5927-7113-0A66-CCFC-DD43C31A9B79}"/>
                    </a:ext>
                  </a:extLst>
                </p:cNvPr>
                <p:cNvSpPr/>
                <p:nvPr/>
              </p:nvSpPr>
              <p:spPr>
                <a:xfrm>
                  <a:off x="2693006" y="1671596"/>
                  <a:ext cx="1800000" cy="180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C37CE1B-E46C-37DB-882F-349C41E41F66}"/>
                    </a:ext>
                  </a:extLst>
                </p:cNvPr>
                <p:cNvSpPr/>
                <p:nvPr/>
              </p:nvSpPr>
              <p:spPr>
                <a:xfrm>
                  <a:off x="3953006" y="1853988"/>
                  <a:ext cx="1080000" cy="108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4F52254-5C73-2758-FD5D-17BF42861428}"/>
                    </a:ext>
                  </a:extLst>
                </p:cNvPr>
                <p:cNvSpPr/>
                <p:nvPr/>
              </p:nvSpPr>
              <p:spPr>
                <a:xfrm>
                  <a:off x="4674496" y="2751596"/>
                  <a:ext cx="720000" cy="72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83EB42C2-A9FC-A37A-6803-9A2EA3235637}"/>
                    </a:ext>
                  </a:extLst>
                </p:cNvPr>
                <p:cNvSpPr/>
                <p:nvPr/>
              </p:nvSpPr>
              <p:spPr>
                <a:xfrm>
                  <a:off x="2423006" y="1960623"/>
                  <a:ext cx="1080000" cy="108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7B123137-72D8-7E2C-0EC6-A7A3D7DB089B}"/>
                    </a:ext>
                  </a:extLst>
                </p:cNvPr>
                <p:cNvSpPr/>
                <p:nvPr/>
              </p:nvSpPr>
              <p:spPr>
                <a:xfrm>
                  <a:off x="2061516" y="2680623"/>
                  <a:ext cx="720000" cy="72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EE3171B4-1160-6B21-F8A3-C60C69758F2B}"/>
                    </a:ext>
                  </a:extLst>
                </p:cNvPr>
                <p:cNvSpPr/>
                <p:nvPr/>
              </p:nvSpPr>
              <p:spPr>
                <a:xfrm>
                  <a:off x="3683006" y="2393988"/>
                  <a:ext cx="1080000" cy="108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DB22F4E-29ED-E1DA-6C96-5A03151A87F1}"/>
                  </a:ext>
                </a:extLst>
              </p:cNvPr>
              <p:cNvGrpSpPr/>
              <p:nvPr userDrawn="1"/>
            </p:nvGrpSpPr>
            <p:grpSpPr>
              <a:xfrm>
                <a:off x="10692511" y="691526"/>
                <a:ext cx="1518702" cy="584775"/>
                <a:chOff x="10686091" y="691855"/>
                <a:chExt cx="1518702" cy="584775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BB70AE4-922A-38A4-7555-C3DB97F962B6}"/>
                    </a:ext>
                  </a:extLst>
                </p:cNvPr>
                <p:cNvSpPr txBox="1"/>
                <p:nvPr userDrawn="1"/>
              </p:nvSpPr>
              <p:spPr>
                <a:xfrm>
                  <a:off x="10686091" y="691855"/>
                  <a:ext cx="99738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A59564"/>
                      </a:solidFill>
                      <a:latin typeface="Colonna MT" panose="04020805060202030203" pitchFamily="82" charset="0"/>
                    </a:rPr>
                    <a:t>WRS</a:t>
                  </a:r>
                  <a:endParaRPr lang="en-US" sz="3200" dirty="0">
                    <a:solidFill>
                      <a:srgbClr val="A59564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DE5FB4D-499E-0C13-1307-C15847BA5F39}"/>
                    </a:ext>
                  </a:extLst>
                </p:cNvPr>
                <p:cNvSpPr/>
                <p:nvPr userDrawn="1"/>
              </p:nvSpPr>
              <p:spPr>
                <a:xfrm>
                  <a:off x="11558462" y="846499"/>
                  <a:ext cx="6463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ja-JP" altLang="en-US" sz="1800" dirty="0">
                      <a:solidFill>
                        <a:srgbClr val="A59564"/>
                      </a:solidFill>
                      <a:latin typeface="Yu Mincho Demibold" panose="02020600000000000000" pitchFamily="18" charset="-128"/>
                      <a:ea typeface="Yu Mincho Demibold" panose="02020600000000000000" pitchFamily="18" charset="-128"/>
                    </a:rPr>
                    <a:t>ｼｽﾃﾑ</a:t>
                  </a:r>
                  <a:endParaRPr lang="en-US" dirty="0">
                    <a:latin typeface="Yu Mincho Demibold" panose="02020600000000000000" pitchFamily="18" charset="-128"/>
                    <a:ea typeface="Yu Mincho Demibold" panose="02020600000000000000" pitchFamily="18" charset="-128"/>
                  </a:endParaRPr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7BCA6F3-617D-3C5C-6C3D-1606C8E206E0}"/>
                </a:ext>
              </a:extLst>
            </p:cNvPr>
            <p:cNvGrpSpPr/>
            <p:nvPr/>
          </p:nvGrpSpPr>
          <p:grpSpPr>
            <a:xfrm>
              <a:off x="9552384" y="245599"/>
              <a:ext cx="1201320" cy="1237021"/>
              <a:chOff x="9654201" y="140236"/>
              <a:chExt cx="1201320" cy="123702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DEEC155-3B7A-A578-64B0-DBF12F396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677020" y="140236"/>
                <a:ext cx="1011961" cy="966152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1C2E92-8AAD-357F-3110-7BE96DC170B5}"/>
                  </a:ext>
                </a:extLst>
              </p:cNvPr>
              <p:cNvSpPr txBox="1"/>
              <p:nvPr/>
            </p:nvSpPr>
            <p:spPr>
              <a:xfrm>
                <a:off x="9654201" y="1069480"/>
                <a:ext cx="120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827A9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Harada Lab</a:t>
                </a:r>
              </a:p>
            </p:txBody>
          </p:sp>
        </p:grp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C7397037-8B16-98E0-345A-6925866EC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4809" y="260676"/>
              <a:ext cx="883439" cy="1254483"/>
            </a:xfrm>
            <a:prstGeom prst="rect">
              <a:avLst/>
            </a:prstGeom>
          </p:spPr>
        </p:pic>
        <p:pic>
          <p:nvPicPr>
            <p:cNvPr id="12" name="Picture 11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1E40FE1F-2D0B-0B5D-8B96-5B556F86D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0216" y="686111"/>
              <a:ext cx="1837993" cy="1088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550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296A2-3B08-4D6E-8941-D8DF7D23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86" y="365125"/>
            <a:ext cx="114132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4F4CA-FB41-49F3-9D7D-EA4A0A6D1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386" y="1825625"/>
            <a:ext cx="1141322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6C3AB-899F-4677-8795-A9836E17A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1118" y="6356350"/>
            <a:ext cx="2977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B8E18-BBA3-4651-8F28-FF9E6CEAB32D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E0479-47EC-4902-A296-BAFAC6D22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62977" y="6356350"/>
            <a:ext cx="44660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187A3-221A-4003-997E-0008747C9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93518" y="6356350"/>
            <a:ext cx="2977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33245-D29A-4CCD-B652-E722C37F0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7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MS Gothic" panose="020B0609070205080204" pitchFamily="49" charset="-128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MS Gothic" panose="020B0609070205080204" pitchFamily="49" charset="-128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MS Gothic" panose="020B0609070205080204" pitchFamily="49" charset="-128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MS Gothic" panose="020B0609070205080204" pitchFamily="49" charset="-128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MS Gothic" panose="020B0609070205080204" pitchFamily="49" charset="-128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MS Gothic" panose="020B0609070205080204" pitchFamily="49" charset="-128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6" Type="http://schemas.microsoft.com/office/2007/relationships/hdphoto" Target="../media/hdphoto2.wdp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11" Type="http://schemas.openxmlformats.org/officeDocument/2006/relationships/image" Target="../media/image8.png"/><Relationship Id="rId5" Type="http://schemas.openxmlformats.org/officeDocument/2006/relationships/image" Target="../media/image1.png"/><Relationship Id="rId15" Type="http://schemas.openxmlformats.org/officeDocument/2006/relationships/image" Target="../media/image12.png"/><Relationship Id="rId10" Type="http://schemas.microsoft.com/office/2007/relationships/hdphoto" Target="../media/hdphoto1.wdp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728192AC-203A-9415-721B-18B1C4994DD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-3854236" y="-2547664"/>
            <a:ext cx="10737848" cy="103718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10899D-08BB-4DA7-BB58-AB333D872630}"/>
              </a:ext>
            </a:extLst>
          </p:cNvPr>
          <p:cNvSpPr/>
          <p:nvPr/>
        </p:nvSpPr>
        <p:spPr>
          <a:xfrm>
            <a:off x="0" y="2248339"/>
            <a:ext cx="12192000" cy="2255383"/>
          </a:xfrm>
          <a:prstGeom prst="rect">
            <a:avLst/>
          </a:prstGeom>
          <a:pattFill prst="pct70">
            <a:fgClr>
              <a:srgbClr val="A5956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>
              <a:solidFill>
                <a:srgbClr val="A59564"/>
              </a:solidFill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CC7AC703-2486-9454-9A1B-5F6BEB24E89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59264" y="4023040"/>
            <a:ext cx="2452105" cy="3270603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80221923-2ACD-0687-A963-3E7F108AF354}"/>
              </a:ext>
            </a:extLst>
          </p:cNvPr>
          <p:cNvGrpSpPr/>
          <p:nvPr/>
        </p:nvGrpSpPr>
        <p:grpSpPr>
          <a:xfrm>
            <a:off x="7444809" y="245599"/>
            <a:ext cx="4634389" cy="1700845"/>
            <a:chOff x="7444809" y="245599"/>
            <a:chExt cx="4634389" cy="170084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7C4D493-1E7E-4127-8B6E-C9810CC4DDEB}"/>
                </a:ext>
              </a:extLst>
            </p:cNvPr>
            <p:cNvGrpSpPr/>
            <p:nvPr/>
          </p:nvGrpSpPr>
          <p:grpSpPr>
            <a:xfrm>
              <a:off x="10560496" y="802512"/>
              <a:ext cx="1518702" cy="1143932"/>
              <a:chOff x="10692511" y="132369"/>
              <a:chExt cx="1518702" cy="114393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7D99469-1E5C-4628-A521-C6FEDE3F646E}"/>
                  </a:ext>
                </a:extLst>
              </p:cNvPr>
              <p:cNvGrpSpPr/>
              <p:nvPr userDrawn="1"/>
            </p:nvGrpSpPr>
            <p:grpSpPr>
              <a:xfrm>
                <a:off x="10945293" y="132369"/>
                <a:ext cx="1125629" cy="726896"/>
                <a:chOff x="2061516" y="1671596"/>
                <a:chExt cx="3332980" cy="2152334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6451952-BA0A-426B-A7C7-0E215074FD2A}"/>
                    </a:ext>
                  </a:extLst>
                </p:cNvPr>
                <p:cNvSpPr/>
                <p:nvPr/>
              </p:nvSpPr>
              <p:spPr>
                <a:xfrm>
                  <a:off x="4133006" y="3103930"/>
                  <a:ext cx="720000" cy="72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77318E0-703E-47C7-A182-AAAAE83889A8}"/>
                    </a:ext>
                  </a:extLst>
                </p:cNvPr>
                <p:cNvSpPr/>
                <p:nvPr/>
              </p:nvSpPr>
              <p:spPr>
                <a:xfrm>
                  <a:off x="2151516" y="2393988"/>
                  <a:ext cx="1080000" cy="108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03794B3-4B22-40F2-BC38-1263DC5A3C22}"/>
                    </a:ext>
                  </a:extLst>
                </p:cNvPr>
                <p:cNvSpPr/>
                <p:nvPr/>
              </p:nvSpPr>
              <p:spPr>
                <a:xfrm>
                  <a:off x="2693006" y="1671596"/>
                  <a:ext cx="1800000" cy="180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E918EEB-5C29-4EDB-B60E-47EC02EDD6A8}"/>
                    </a:ext>
                  </a:extLst>
                </p:cNvPr>
                <p:cNvSpPr/>
                <p:nvPr/>
              </p:nvSpPr>
              <p:spPr>
                <a:xfrm>
                  <a:off x="3953006" y="1853988"/>
                  <a:ext cx="1080000" cy="108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4080025-02B3-4907-96CF-BD06E5DFCF31}"/>
                    </a:ext>
                  </a:extLst>
                </p:cNvPr>
                <p:cNvSpPr/>
                <p:nvPr/>
              </p:nvSpPr>
              <p:spPr>
                <a:xfrm>
                  <a:off x="4674496" y="2751596"/>
                  <a:ext cx="720000" cy="72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EADAD5E-7824-4A51-A5FF-C82068662C1E}"/>
                    </a:ext>
                  </a:extLst>
                </p:cNvPr>
                <p:cNvSpPr/>
                <p:nvPr/>
              </p:nvSpPr>
              <p:spPr>
                <a:xfrm>
                  <a:off x="2423006" y="1960623"/>
                  <a:ext cx="1080000" cy="108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913B9F1-E020-4628-B6BF-FDDD2E41BCC7}"/>
                    </a:ext>
                  </a:extLst>
                </p:cNvPr>
                <p:cNvSpPr/>
                <p:nvPr/>
              </p:nvSpPr>
              <p:spPr>
                <a:xfrm>
                  <a:off x="2061516" y="2680623"/>
                  <a:ext cx="720000" cy="72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0EE4D57-D073-4105-9DA3-1E19D388C63D}"/>
                    </a:ext>
                  </a:extLst>
                </p:cNvPr>
                <p:cNvSpPr/>
                <p:nvPr/>
              </p:nvSpPr>
              <p:spPr>
                <a:xfrm>
                  <a:off x="3683006" y="2393988"/>
                  <a:ext cx="1080000" cy="1080000"/>
                </a:xfrm>
                <a:prstGeom prst="rect">
                  <a:avLst/>
                </a:prstGeom>
                <a:noFill/>
                <a:ln w="31750">
                  <a:solidFill>
                    <a:srgbClr val="887F7A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887F7A"/>
                    </a:solidFill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6CFE3F3-35CF-4C90-8946-08D5B5711ED1}"/>
                  </a:ext>
                </a:extLst>
              </p:cNvPr>
              <p:cNvGrpSpPr/>
              <p:nvPr userDrawn="1"/>
            </p:nvGrpSpPr>
            <p:grpSpPr>
              <a:xfrm>
                <a:off x="10692511" y="691526"/>
                <a:ext cx="1518702" cy="584775"/>
                <a:chOff x="10686091" y="691855"/>
                <a:chExt cx="1518702" cy="584775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0D206AA-53C5-409C-B998-AFCDD8C1D920}"/>
                    </a:ext>
                  </a:extLst>
                </p:cNvPr>
                <p:cNvSpPr txBox="1"/>
                <p:nvPr userDrawn="1"/>
              </p:nvSpPr>
              <p:spPr>
                <a:xfrm>
                  <a:off x="10686091" y="691855"/>
                  <a:ext cx="99738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>
                      <a:solidFill>
                        <a:srgbClr val="A59564"/>
                      </a:solidFill>
                      <a:latin typeface="Colonna MT" panose="04020805060202030203" pitchFamily="82" charset="0"/>
                    </a:rPr>
                    <a:t>WRS</a:t>
                  </a:r>
                  <a:endParaRPr lang="en-US" sz="3200" dirty="0">
                    <a:solidFill>
                      <a:srgbClr val="A59564"/>
                    </a:solidFill>
                    <a:latin typeface="MS Gothic" panose="020B0609070205080204" pitchFamily="49" charset="-128"/>
                    <a:ea typeface="MS Gothic" panose="020B0609070205080204" pitchFamily="49" charset="-128"/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2C66062-A4C4-4F38-AFAB-AF8121E2E2FB}"/>
                    </a:ext>
                  </a:extLst>
                </p:cNvPr>
                <p:cNvSpPr/>
                <p:nvPr userDrawn="1"/>
              </p:nvSpPr>
              <p:spPr>
                <a:xfrm>
                  <a:off x="11558462" y="846499"/>
                  <a:ext cx="6463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ja-JP" altLang="en-US" sz="1800" dirty="0">
                      <a:solidFill>
                        <a:srgbClr val="A59564"/>
                      </a:solidFill>
                      <a:latin typeface="Yu Mincho Demibold" panose="02020600000000000000" pitchFamily="18" charset="-128"/>
                      <a:ea typeface="Yu Mincho Demibold" panose="02020600000000000000" pitchFamily="18" charset="-128"/>
                    </a:rPr>
                    <a:t>ｼｽﾃﾑ</a:t>
                  </a:r>
                  <a:endParaRPr lang="en-US" dirty="0">
                    <a:latin typeface="Yu Mincho Demibold" panose="02020600000000000000" pitchFamily="18" charset="-128"/>
                    <a:ea typeface="Yu Mincho Demibold" panose="02020600000000000000" pitchFamily="18" charset="-128"/>
                  </a:endParaRPr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82529C4-CD6D-4C96-8C16-7FCF230DB587}"/>
                </a:ext>
              </a:extLst>
            </p:cNvPr>
            <p:cNvGrpSpPr/>
            <p:nvPr/>
          </p:nvGrpSpPr>
          <p:grpSpPr>
            <a:xfrm>
              <a:off x="9552384" y="245599"/>
              <a:ext cx="1201320" cy="1237021"/>
              <a:chOff x="9654201" y="140236"/>
              <a:chExt cx="1201320" cy="1237021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83087174-8021-4843-A32B-A76E0DE08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677020" y="140236"/>
                <a:ext cx="1011961" cy="966152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831543-2D43-4AA4-AFC7-B130C98EF20C}"/>
                  </a:ext>
                </a:extLst>
              </p:cNvPr>
              <p:cNvSpPr txBox="1"/>
              <p:nvPr/>
            </p:nvSpPr>
            <p:spPr>
              <a:xfrm>
                <a:off x="9654201" y="1069480"/>
                <a:ext cx="1201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827A9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Harada Lab</a:t>
                </a:r>
              </a:p>
            </p:txBody>
          </p:sp>
        </p:grpSp>
        <p:pic>
          <p:nvPicPr>
            <p:cNvPr id="28" name="Picture 27" descr="Logo&#10;&#10;Description automatically generated">
              <a:extLst>
                <a:ext uri="{FF2B5EF4-FFF2-40B4-BE49-F238E27FC236}">
                  <a16:creationId xmlns:a16="http://schemas.microsoft.com/office/drawing/2014/main" id="{3703BE4B-184F-4386-A428-535732632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4809" y="260676"/>
              <a:ext cx="883439" cy="1254483"/>
            </a:xfrm>
            <a:prstGeom prst="rect">
              <a:avLst/>
            </a:prstGeom>
          </p:spPr>
        </p:pic>
        <p:pic>
          <p:nvPicPr>
            <p:cNvPr id="30" name="Picture 29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DFBE78AD-D5F8-4195-873C-42DC4C38C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0216" y="686111"/>
              <a:ext cx="1837993" cy="1088285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7531EF8-52F0-97B6-A04B-63C636610128}"/>
              </a:ext>
            </a:extLst>
          </p:cNvPr>
          <p:cNvGrpSpPr/>
          <p:nvPr/>
        </p:nvGrpSpPr>
        <p:grpSpPr>
          <a:xfrm>
            <a:off x="5761491" y="4776952"/>
            <a:ext cx="1168721" cy="2379732"/>
            <a:chOff x="6532557" y="1989102"/>
            <a:chExt cx="1168721" cy="237973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5E5BB7F-65FF-0275-A1A3-46B4EFB61ED8}"/>
                </a:ext>
              </a:extLst>
            </p:cNvPr>
            <p:cNvSpPr/>
            <p:nvPr/>
          </p:nvSpPr>
          <p:spPr>
            <a:xfrm>
              <a:off x="6714640" y="3618179"/>
              <a:ext cx="720080" cy="5677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DE55BB77-1D46-E9F6-E1E2-575B9EC6E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32557" y="1989102"/>
              <a:ext cx="1168721" cy="2379732"/>
            </a:xfrm>
            <a:prstGeom prst="rect">
              <a:avLst/>
            </a:prstGeom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1289938D-EF13-B014-5EA6-A3BE60D502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970" b="89851" l="9773" r="89802">
                        <a14:foregroundMark x1="67422" y1="7797" x2="36969" y2="7921"/>
                        <a14:foregroundMark x1="36969" y1="7921" x2="25921" y2="7302"/>
                        <a14:foregroundMark x1="40793" y1="3713" x2="44618" y2="2970"/>
                        <a14:foregroundMark x1="16856" y1="84777" x2="16856" y2="8477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7857" y="5394018"/>
            <a:ext cx="1198355" cy="1371488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23B7733-3A45-BBED-C8E5-AD41B95B5CDD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76188" y="4039386"/>
            <a:ext cx="2822923" cy="3260813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43353612-1D3B-A00D-ED87-6869D97B0979}"/>
              </a:ext>
            </a:extLst>
          </p:cNvPr>
          <p:cNvGrpSpPr/>
          <p:nvPr/>
        </p:nvGrpSpPr>
        <p:grpSpPr>
          <a:xfrm>
            <a:off x="95064" y="2743202"/>
            <a:ext cx="3807649" cy="4422146"/>
            <a:chOff x="281929" y="2743202"/>
            <a:chExt cx="3807649" cy="4422146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F800C46-2B16-39FC-C87A-BFAC1721B48F}"/>
                </a:ext>
              </a:extLst>
            </p:cNvPr>
            <p:cNvSpPr/>
            <p:nvPr/>
          </p:nvSpPr>
          <p:spPr>
            <a:xfrm rot="18809361">
              <a:off x="2525085" y="4084215"/>
              <a:ext cx="199586" cy="720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F0B1493-9282-8507-5C9A-59E07601A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1929" y="2743202"/>
              <a:ext cx="3807649" cy="4422146"/>
            </a:xfrm>
            <a:prstGeom prst="rect">
              <a:avLst/>
            </a:prstGeom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0D3A81B2-A1B3-A89B-C3EC-BBF7F82687EA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55741" y="5929642"/>
            <a:ext cx="507560" cy="61142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A2F33760-8373-D039-CDB6-F512CE184827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973571">
            <a:off x="8554453" y="5988513"/>
            <a:ext cx="3471086" cy="110510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18ABF8B-5B14-1F6D-8F27-97183DDC83C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684" b="94264" l="7241" r="92759">
                        <a14:foregroundMark x1="7701" y1="14719" x2="10345" y2="13528"/>
                        <a14:foregroundMark x1="10345" y1="11364" x2="11724" y2="11147"/>
                        <a14:foregroundMark x1="17701" y1="9524" x2="19080" y2="9307"/>
                        <a14:foregroundMark x1="42874" y1="7900" x2="44138" y2="8333"/>
                        <a14:foregroundMark x1="91839" y1="28896" x2="92759" y2="33009"/>
                        <a14:foregroundMark x1="61609" y1="94264" x2="60345" y2="93074"/>
                        <a14:foregroundMark x1="12874" y1="11580" x2="19655" y2="8874"/>
                        <a14:foregroundMark x1="19655" y1="8874" x2="25287" y2="10823"/>
                        <a14:foregroundMark x1="24713" y1="10714" x2="27241" y2="10390"/>
                        <a14:foregroundMark x1="32989" y1="25108" x2="40575" y2="28355"/>
                        <a14:foregroundMark x1="40575" y1="28355" x2="41264" y2="28355"/>
                        <a14:foregroundMark x1="49770" y1="37879" x2="49885" y2="47511"/>
                        <a14:foregroundMark x1="49540" y1="48485" x2="48276" y2="32143"/>
                        <a14:foregroundMark x1="48966" y1="31494" x2="50690" y2="39177"/>
                        <a14:foregroundMark x1="50690" y1="39177" x2="50000" y2="47944"/>
                        <a14:foregroundMark x1="33218" y1="25433" x2="40000" y2="278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85343" y="5912213"/>
            <a:ext cx="891205" cy="946521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B83B0EFB-8F67-5DEA-AFF8-BD5898D09749}"/>
              </a:ext>
            </a:extLst>
          </p:cNvPr>
          <p:cNvGrpSpPr/>
          <p:nvPr/>
        </p:nvGrpSpPr>
        <p:grpSpPr>
          <a:xfrm>
            <a:off x="-1310664" y="4552470"/>
            <a:ext cx="3354198" cy="3550188"/>
            <a:chOff x="3182620" y="1651477"/>
            <a:chExt cx="10218588" cy="1081567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9212684-BC44-582B-DB2C-6B27257BC891}"/>
                </a:ext>
              </a:extLst>
            </p:cNvPr>
            <p:cNvSpPr/>
            <p:nvPr/>
          </p:nvSpPr>
          <p:spPr>
            <a:xfrm>
              <a:off x="8743188" y="2213086"/>
              <a:ext cx="432048" cy="2445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32B45DB-D25E-C999-9595-77353D3B06EF}"/>
                </a:ext>
              </a:extLst>
            </p:cNvPr>
            <p:cNvSpPr/>
            <p:nvPr/>
          </p:nvSpPr>
          <p:spPr>
            <a:xfrm>
              <a:off x="8406060" y="3178452"/>
              <a:ext cx="504056" cy="3683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4097849-9441-3515-3879-2C65DE411466}"/>
                </a:ext>
              </a:extLst>
            </p:cNvPr>
            <p:cNvSpPr/>
            <p:nvPr/>
          </p:nvSpPr>
          <p:spPr>
            <a:xfrm rot="20793646">
              <a:off x="8734628" y="3376893"/>
              <a:ext cx="264956" cy="12315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A477FBC-AE75-C446-2BEA-7CC726E64CB8}"/>
                </a:ext>
              </a:extLst>
            </p:cNvPr>
            <p:cNvSpPr/>
            <p:nvPr/>
          </p:nvSpPr>
          <p:spPr>
            <a:xfrm rot="20132763">
              <a:off x="8651404" y="3158919"/>
              <a:ext cx="380310" cy="4199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53A0B974-B8AF-16FC-F070-BFCA08A5B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182620" y="1651477"/>
              <a:ext cx="10218588" cy="10815672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5115F15-06D5-115B-C6AD-01E048D64BCF}"/>
              </a:ext>
            </a:extLst>
          </p:cNvPr>
          <p:cNvGrpSpPr/>
          <p:nvPr/>
        </p:nvGrpSpPr>
        <p:grpSpPr>
          <a:xfrm flipH="1">
            <a:off x="1937331" y="4600423"/>
            <a:ext cx="2309796" cy="2613673"/>
            <a:chOff x="2896297" y="581534"/>
            <a:chExt cx="6082764" cy="6883012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C7DAA91-AC82-68AF-B1D9-BF9A20CC3247}"/>
                </a:ext>
              </a:extLst>
            </p:cNvPr>
            <p:cNvSpPr/>
            <p:nvPr/>
          </p:nvSpPr>
          <p:spPr>
            <a:xfrm>
              <a:off x="4292043" y="1589787"/>
              <a:ext cx="231924" cy="1512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C5F8E4E-6090-015B-4E7E-D1E772A863F8}"/>
                </a:ext>
              </a:extLst>
            </p:cNvPr>
            <p:cNvSpPr/>
            <p:nvPr/>
          </p:nvSpPr>
          <p:spPr>
            <a:xfrm>
              <a:off x="6152186" y="4064486"/>
              <a:ext cx="607946" cy="18728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76D3A79-F6FC-2C3F-0AE3-E4F91DE4E8FC}"/>
                </a:ext>
              </a:extLst>
            </p:cNvPr>
            <p:cNvSpPr/>
            <p:nvPr/>
          </p:nvSpPr>
          <p:spPr>
            <a:xfrm>
              <a:off x="5575854" y="3706328"/>
              <a:ext cx="841350" cy="3504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F26FC84-A12C-5EC5-0454-D8B63BFB9F57}"/>
                </a:ext>
              </a:extLst>
            </p:cNvPr>
            <p:cNvSpPr/>
            <p:nvPr/>
          </p:nvSpPr>
          <p:spPr>
            <a:xfrm>
              <a:off x="7939088" y="2349561"/>
              <a:ext cx="295174" cy="14394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F237644-40AB-618C-7658-57C8BE322B1D}"/>
                </a:ext>
              </a:extLst>
            </p:cNvPr>
            <p:cNvSpPr/>
            <p:nvPr/>
          </p:nvSpPr>
          <p:spPr>
            <a:xfrm rot="20072800">
              <a:off x="7569368" y="3920430"/>
              <a:ext cx="295174" cy="3763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F1D024C-DCC2-6CB0-816C-46F17C48AF40}"/>
                </a:ext>
              </a:extLst>
            </p:cNvPr>
            <p:cNvSpPr/>
            <p:nvPr/>
          </p:nvSpPr>
          <p:spPr>
            <a:xfrm rot="19907791">
              <a:off x="4483686" y="3099482"/>
              <a:ext cx="334988" cy="5253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F6A1DB34-E2DA-29BA-0420-26BD3EF1C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96297" y="581534"/>
              <a:ext cx="6082764" cy="6883012"/>
            </a:xfrm>
            <a:prstGeom prst="rect">
              <a:avLst/>
            </a:prstGeom>
          </p:spPr>
        </p:pic>
      </p:grpSp>
      <p:sp>
        <p:nvSpPr>
          <p:cNvPr id="90" name="Subtitle 4">
            <a:extLst>
              <a:ext uri="{FF2B5EF4-FFF2-40B4-BE49-F238E27FC236}">
                <a16:creationId xmlns:a16="http://schemas.microsoft.com/office/drawing/2014/main" id="{69D24858-C8C7-CE65-AC17-BFD1222C7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9136" y="4628864"/>
            <a:ext cx="2957412" cy="398760"/>
          </a:xfrm>
        </p:spPr>
        <p:txBody>
          <a:bodyPr>
            <a:normAutofit/>
          </a:bodyPr>
          <a:lstStyle/>
          <a:p>
            <a:pPr algn="l" eaLnBrk="0" hangingPunct="0">
              <a:lnSpc>
                <a:spcPct val="70000"/>
              </a:lnSpc>
            </a:pPr>
            <a:r>
              <a:rPr lang="en-US" altLang="ja-JP" sz="2000" b="1" dirty="0">
                <a:solidFill>
                  <a:srgbClr val="A59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D1 </a:t>
            </a:r>
            <a:r>
              <a:rPr lang="en-US" altLang="ja-JP" sz="2000" b="1" dirty="0" err="1">
                <a:solidFill>
                  <a:srgbClr val="A59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Hanbako</a:t>
            </a:r>
            <a:r>
              <a:rPr lang="en-US" altLang="ja-JP" sz="2000" b="1" dirty="0">
                <a:solidFill>
                  <a:srgbClr val="A59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000" b="1" dirty="0" err="1">
                <a:solidFill>
                  <a:srgbClr val="A59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Handai</a:t>
            </a:r>
            <a:endParaRPr lang="ja-JP" altLang="en-US" sz="2000" b="1" dirty="0">
              <a:solidFill>
                <a:srgbClr val="A59564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1" name="Subtitle 4">
            <a:extLst>
              <a:ext uri="{FF2B5EF4-FFF2-40B4-BE49-F238E27FC236}">
                <a16:creationId xmlns:a16="http://schemas.microsoft.com/office/drawing/2014/main" id="{E78F4035-36D3-0D5F-F8C6-5F103D3AB71C}"/>
              </a:ext>
            </a:extLst>
          </p:cNvPr>
          <p:cNvSpPr txBox="1">
            <a:spLocks/>
          </p:cNvSpPr>
          <p:nvPr/>
        </p:nvSpPr>
        <p:spPr>
          <a:xfrm>
            <a:off x="9209250" y="5012600"/>
            <a:ext cx="2967298" cy="430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hangingPunct="0">
              <a:lnSpc>
                <a:spcPct val="70000"/>
              </a:lnSpc>
            </a:pPr>
            <a:r>
              <a:rPr lang="ja-JP" altLang="en-US" sz="2000" b="1" dirty="0">
                <a:solidFill>
                  <a:srgbClr val="A59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発表者：阪大花子</a:t>
            </a:r>
            <a:r>
              <a:rPr lang="en-US" altLang="ja-JP" sz="2000" b="1" dirty="0">
                <a:solidFill>
                  <a:srgbClr val="A59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(D1)</a:t>
            </a:r>
            <a:endParaRPr lang="ja-JP" altLang="en-US" sz="2000" b="1" dirty="0">
              <a:solidFill>
                <a:srgbClr val="A59564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61E468E-BBA0-4264-04D4-9704B70722B2}"/>
              </a:ext>
            </a:extLst>
          </p:cNvPr>
          <p:cNvSpPr txBox="1"/>
          <p:nvPr/>
        </p:nvSpPr>
        <p:spPr>
          <a:xfrm>
            <a:off x="729511" y="2476971"/>
            <a:ext cx="112595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ja-JP" altLang="en-US" sz="5400" b="1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日本語あるいは英語の題目</a:t>
            </a:r>
            <a:endParaRPr lang="en-US" altLang="ja-JP" sz="5400" b="1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  <a:p>
            <a:pPr algn="r"/>
            <a:r>
              <a:rPr lang="ja-JP" altLang="en-US" sz="5400" b="1" dirty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二行をまだいても構いません</a:t>
            </a:r>
            <a:endParaRPr lang="en-US" altLang="ja-JP" sz="5400" b="1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75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94584-61CB-21C8-82DA-32C50B90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AC7B8-59F2-D8B8-927D-2D48AD47B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3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B2C56A-9C97-00B2-2912-0F6D3BFE0F35}"/>
              </a:ext>
            </a:extLst>
          </p:cNvPr>
          <p:cNvSpPr txBox="1">
            <a:spLocks/>
          </p:cNvSpPr>
          <p:nvPr/>
        </p:nvSpPr>
        <p:spPr>
          <a:xfrm>
            <a:off x="1319835" y="3861048"/>
            <a:ext cx="9552328" cy="1930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ja-JP" sz="2800" b="1" dirty="0">
                <a:solidFill>
                  <a:srgbClr val="A5956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Name, Position (e.g., Ph.D. Candidate),</a:t>
            </a:r>
          </a:p>
          <a:p>
            <a:pPr algn="ctr"/>
            <a:r>
              <a:rPr lang="en-US" altLang="ja-JP" sz="2800" b="1" dirty="0">
                <a:solidFill>
                  <a:srgbClr val="A5956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Grad. School of Eng. Sci., Osaka University</a:t>
            </a:r>
          </a:p>
          <a:p>
            <a:pPr algn="ctr"/>
            <a:endParaRPr lang="en-US" altLang="ja-JP" sz="600" b="1" dirty="0">
              <a:solidFill>
                <a:srgbClr val="A5956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 b="1" dirty="0">
                <a:solidFill>
                  <a:srgbClr val="A5956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名前，大阪大学基礎工学部システム科学研究科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471AADC-AE2B-DB67-7906-BABAE1BC45B8}"/>
              </a:ext>
            </a:extLst>
          </p:cNvPr>
          <p:cNvSpPr txBox="1">
            <a:spLocks/>
          </p:cNvSpPr>
          <p:nvPr/>
        </p:nvSpPr>
        <p:spPr>
          <a:xfrm>
            <a:off x="1135300" y="2564904"/>
            <a:ext cx="9921399" cy="1491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defRPr>
            </a:lvl1pPr>
          </a:lstStyle>
          <a:p>
            <a:pPr algn="ctr"/>
            <a:r>
              <a:rPr lang="ja-JP" altLang="en-US" sz="4700" b="1" dirty="0">
                <a:solidFill>
                  <a:srgbClr val="A59564"/>
                </a:solidFill>
                <a:ea typeface="Microsoft YaHei" panose="020B0503020204020204" pitchFamily="34" charset="-122"/>
              </a:rPr>
              <a:t>ご清聴ありがとうございました</a:t>
            </a:r>
            <a:r>
              <a:rPr lang="en-US" altLang="ja-JP" sz="4700" b="1" dirty="0">
                <a:solidFill>
                  <a:srgbClr val="A59564"/>
                </a:solidFill>
                <a:ea typeface="Microsoft YaHei" panose="020B0503020204020204" pitchFamily="34" charset="-122"/>
              </a:rPr>
              <a:t>Thank  you for your Attention!</a:t>
            </a:r>
          </a:p>
          <a:p>
            <a:pPr algn="ctr"/>
            <a:endParaRPr lang="ja-JP" altLang="en-US" sz="4700" b="1" dirty="0">
              <a:solidFill>
                <a:srgbClr val="A59564"/>
              </a:solidFill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738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</TotalTime>
  <Words>67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Microsoft YaHei</vt:lpstr>
      <vt:lpstr>MS Gothic</vt:lpstr>
      <vt:lpstr>Yu Mincho Demibold</vt:lpstr>
      <vt:lpstr>Aharoni</vt:lpstr>
      <vt:lpstr>Arial</vt:lpstr>
      <vt:lpstr>Calibri</vt:lpstr>
      <vt:lpstr>Colonna MT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Weiwei Wan</dc:creator>
  <cp:lastModifiedBy>Weiwei Wan</cp:lastModifiedBy>
  <cp:revision>38</cp:revision>
  <dcterms:created xsi:type="dcterms:W3CDTF">2022-03-07T01:01:12Z</dcterms:created>
  <dcterms:modified xsi:type="dcterms:W3CDTF">2022-05-13T01:40:47Z</dcterms:modified>
</cp:coreProperties>
</file>