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383" r:id="rId2"/>
    <p:sldId id="365" r:id="rId3"/>
    <p:sldId id="38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9564"/>
    <a:srgbClr val="223A70"/>
    <a:srgbClr val="AE2828"/>
    <a:srgbClr val="1A3C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1" autoAdjust="0"/>
    <p:restoredTop sz="96124" autoAdjust="0"/>
  </p:normalViewPr>
  <p:slideViewPr>
    <p:cSldViewPr snapToGrid="0">
      <p:cViewPr>
        <p:scale>
          <a:sx n="66" d="100"/>
          <a:sy n="66" d="100"/>
        </p:scale>
        <p:origin x="5364" y="4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CDED9-FDED-4420-A79D-91EF33EB0641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3359F-7639-4202-AF1C-4C6FF5514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51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F4CB-FA79-4312-B033-6C98CBC5448C}" type="datetimeFigureOut">
              <a:rPr kumimoji="1" lang="ja-JP" altLang="en-US" smtClean="0"/>
              <a:pPr/>
              <a:t>2021/7/25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103-E7DE-448E-A2CB-782AFB5C504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14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F4CB-FA79-4312-B033-6C98CBC5448C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103-E7DE-448E-A2CB-782AFB5C5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84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F4CB-FA79-4312-B033-6C98CBC5448C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103-E7DE-448E-A2CB-782AFB5C5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57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F4CB-FA79-4312-B033-6C98CBC5448C}" type="datetimeFigureOut">
              <a:rPr kumimoji="1" lang="ja-JP" altLang="en-US" smtClean="0"/>
              <a:t>2021/7/26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103-E7DE-448E-A2CB-782AFB5C5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4B8411-F8A6-4AE9-9801-EE0D81D66203}"/>
              </a:ext>
            </a:extLst>
          </p:cNvPr>
          <p:cNvSpPr txBox="1"/>
          <p:nvPr userDrawn="1"/>
        </p:nvSpPr>
        <p:spPr>
          <a:xfrm>
            <a:off x="0" y="6575281"/>
            <a:ext cx="771294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solidFill>
                  <a:srgbClr val="A59564"/>
                </a:solidFill>
                <a:latin typeface="Castellar" panose="020A0402060406010301" pitchFamily="18" charset="0"/>
              </a:rPr>
              <a:t>Harada Lab, Graduate School of Engineering Science, Osaka University</a:t>
            </a:r>
          </a:p>
        </p:txBody>
      </p:sp>
    </p:spTree>
    <p:extLst>
      <p:ext uri="{BB962C8B-B14F-4D97-AF65-F5344CB8AC3E}">
        <p14:creationId xmlns:p14="http://schemas.microsoft.com/office/powerpoint/2010/main" val="199307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F4CB-FA79-4312-B033-6C98CBC5448C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103-E7DE-448E-A2CB-782AFB5C5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67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F4CB-FA79-4312-B033-6C98CBC5448C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103-E7DE-448E-A2CB-782AFB5C5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04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F4CB-FA79-4312-B033-6C98CBC5448C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103-E7DE-448E-A2CB-782AFB5C5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984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F4CB-FA79-4312-B033-6C98CBC5448C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103-E7DE-448E-A2CB-782AFB5C5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55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F4CB-FA79-4312-B033-6C98CBC5448C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103-E7DE-448E-A2CB-782AFB5C5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72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F4CB-FA79-4312-B033-6C98CBC5448C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103-E7DE-448E-A2CB-782AFB5C5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768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ja-JP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AF4CB-FA79-4312-B033-6C98CBC5448C}" type="datetimeFigureOut">
              <a:rPr kumimoji="1" lang="ja-JP" altLang="en-US" smtClean="0"/>
              <a:t>2021/7/25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92103-E7DE-448E-A2CB-782AFB5C50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13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" y="681037"/>
            <a:ext cx="11064240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" y="1825625"/>
            <a:ext cx="11582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  <a:p>
            <a:pPr lvl="4"/>
            <a:r>
              <a:rPr lang="en-US" altLang="ja-JP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AF4CB-FA79-4312-B033-6C98CBC5448C}" type="datetimeFigureOut">
              <a:rPr kumimoji="1" lang="ja-JP" altLang="en-US" smtClean="0"/>
              <a:pPr/>
              <a:t>2021/7/26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92103-E7DE-448E-A2CB-782AFB5C5045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FB014DD-4412-41EE-94C8-98979895166E}"/>
              </a:ext>
            </a:extLst>
          </p:cNvPr>
          <p:cNvGrpSpPr/>
          <p:nvPr userDrawn="1"/>
        </p:nvGrpSpPr>
        <p:grpSpPr>
          <a:xfrm>
            <a:off x="10601071" y="170469"/>
            <a:ext cx="1518702" cy="1143932"/>
            <a:chOff x="10692511" y="132369"/>
            <a:chExt cx="1518702" cy="114393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81C7ED3-BB8A-4661-BDE6-A5DD994D6955}"/>
                </a:ext>
              </a:extLst>
            </p:cNvPr>
            <p:cNvGrpSpPr/>
            <p:nvPr userDrawn="1"/>
          </p:nvGrpSpPr>
          <p:grpSpPr>
            <a:xfrm>
              <a:off x="10945293" y="132369"/>
              <a:ext cx="1125629" cy="726896"/>
              <a:chOff x="2061516" y="1671596"/>
              <a:chExt cx="3332980" cy="215233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45FB0B4-8DE8-4FD8-ABD8-0C1ACEF65EC4}"/>
                  </a:ext>
                </a:extLst>
              </p:cNvPr>
              <p:cNvSpPr/>
              <p:nvPr/>
            </p:nvSpPr>
            <p:spPr>
              <a:xfrm>
                <a:off x="4133006" y="3103930"/>
                <a:ext cx="720000" cy="720000"/>
              </a:xfrm>
              <a:prstGeom prst="rect">
                <a:avLst/>
              </a:prstGeom>
              <a:noFill/>
              <a:ln w="31750">
                <a:solidFill>
                  <a:srgbClr val="887F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887F7A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5D28E9B-4CB2-4083-BE04-16A70BEFB9E3}"/>
                  </a:ext>
                </a:extLst>
              </p:cNvPr>
              <p:cNvSpPr/>
              <p:nvPr/>
            </p:nvSpPr>
            <p:spPr>
              <a:xfrm>
                <a:off x="2151516" y="2393988"/>
                <a:ext cx="1080000" cy="1080000"/>
              </a:xfrm>
              <a:prstGeom prst="rect">
                <a:avLst/>
              </a:prstGeom>
              <a:noFill/>
              <a:ln w="31750">
                <a:solidFill>
                  <a:srgbClr val="887F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887F7A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DFFD8BF-8FEC-4C5E-917E-5C6A9548EFD9}"/>
                  </a:ext>
                </a:extLst>
              </p:cNvPr>
              <p:cNvSpPr/>
              <p:nvPr/>
            </p:nvSpPr>
            <p:spPr>
              <a:xfrm>
                <a:off x="2693006" y="1671596"/>
                <a:ext cx="1800000" cy="1800000"/>
              </a:xfrm>
              <a:prstGeom prst="rect">
                <a:avLst/>
              </a:prstGeom>
              <a:noFill/>
              <a:ln w="31750">
                <a:solidFill>
                  <a:srgbClr val="887F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887F7A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25FF2DD-1C22-4BAA-9E0F-F444883ABBAB}"/>
                  </a:ext>
                </a:extLst>
              </p:cNvPr>
              <p:cNvSpPr/>
              <p:nvPr/>
            </p:nvSpPr>
            <p:spPr>
              <a:xfrm>
                <a:off x="3953006" y="1853988"/>
                <a:ext cx="1080000" cy="1080000"/>
              </a:xfrm>
              <a:prstGeom prst="rect">
                <a:avLst/>
              </a:prstGeom>
              <a:noFill/>
              <a:ln w="31750">
                <a:solidFill>
                  <a:srgbClr val="887F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887F7A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94CAC4F-ED27-4AE7-BFA7-CB5D175CD043}"/>
                  </a:ext>
                </a:extLst>
              </p:cNvPr>
              <p:cNvSpPr/>
              <p:nvPr/>
            </p:nvSpPr>
            <p:spPr>
              <a:xfrm>
                <a:off x="4674496" y="2751596"/>
                <a:ext cx="720000" cy="720000"/>
              </a:xfrm>
              <a:prstGeom prst="rect">
                <a:avLst/>
              </a:prstGeom>
              <a:noFill/>
              <a:ln w="31750">
                <a:solidFill>
                  <a:srgbClr val="887F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887F7A"/>
                  </a:solidFill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655C187-C249-4DA4-9CB1-F3C9F1F48D27}"/>
                  </a:ext>
                </a:extLst>
              </p:cNvPr>
              <p:cNvSpPr/>
              <p:nvPr/>
            </p:nvSpPr>
            <p:spPr>
              <a:xfrm>
                <a:off x="2423006" y="1960623"/>
                <a:ext cx="1080000" cy="1080000"/>
              </a:xfrm>
              <a:prstGeom prst="rect">
                <a:avLst/>
              </a:prstGeom>
              <a:noFill/>
              <a:ln w="31750">
                <a:solidFill>
                  <a:srgbClr val="887F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887F7A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A037976-DAA6-472A-A147-908E0C6A7328}"/>
                  </a:ext>
                </a:extLst>
              </p:cNvPr>
              <p:cNvSpPr/>
              <p:nvPr/>
            </p:nvSpPr>
            <p:spPr>
              <a:xfrm>
                <a:off x="2061516" y="2680623"/>
                <a:ext cx="720000" cy="720000"/>
              </a:xfrm>
              <a:prstGeom prst="rect">
                <a:avLst/>
              </a:prstGeom>
              <a:noFill/>
              <a:ln w="31750">
                <a:solidFill>
                  <a:srgbClr val="887F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887F7A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8044751-8281-44BA-8B24-FECC359E25D3}"/>
                  </a:ext>
                </a:extLst>
              </p:cNvPr>
              <p:cNvSpPr/>
              <p:nvPr/>
            </p:nvSpPr>
            <p:spPr>
              <a:xfrm>
                <a:off x="3683006" y="2393988"/>
                <a:ext cx="1080000" cy="1080000"/>
              </a:xfrm>
              <a:prstGeom prst="rect">
                <a:avLst/>
              </a:prstGeom>
              <a:noFill/>
              <a:ln w="31750">
                <a:solidFill>
                  <a:srgbClr val="887F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887F7A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5D28F0E-C216-47DD-9DED-65391A553B28}"/>
                </a:ext>
              </a:extLst>
            </p:cNvPr>
            <p:cNvGrpSpPr/>
            <p:nvPr userDrawn="1"/>
          </p:nvGrpSpPr>
          <p:grpSpPr>
            <a:xfrm>
              <a:off x="10692511" y="691526"/>
              <a:ext cx="1518702" cy="584775"/>
              <a:chOff x="10686091" y="691855"/>
              <a:chExt cx="1518702" cy="584775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8A7E1F-A4DF-478D-8A8B-80AD5D39A872}"/>
                  </a:ext>
                </a:extLst>
              </p:cNvPr>
              <p:cNvSpPr txBox="1"/>
              <p:nvPr userDrawn="1"/>
            </p:nvSpPr>
            <p:spPr>
              <a:xfrm>
                <a:off x="10686091" y="691855"/>
                <a:ext cx="9973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A59564"/>
                    </a:solidFill>
                    <a:latin typeface="Colonna MT" panose="04020805060202030203" pitchFamily="82" charset="0"/>
                  </a:rPr>
                  <a:t>WRS</a:t>
                </a:r>
                <a:endParaRPr lang="en-US" sz="3200" dirty="0">
                  <a:solidFill>
                    <a:srgbClr val="A59564"/>
                  </a:solidFill>
                  <a:latin typeface="MS Gothic" panose="020B0609070205080204" pitchFamily="49" charset="-128"/>
                  <a:ea typeface="MS Gothic" panose="020B0609070205080204" pitchFamily="49" charset="-128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0373377-782A-47AF-A762-A949853741A5}"/>
                  </a:ext>
                </a:extLst>
              </p:cNvPr>
              <p:cNvSpPr/>
              <p:nvPr userDrawn="1"/>
            </p:nvSpPr>
            <p:spPr>
              <a:xfrm>
                <a:off x="11558462" y="846499"/>
                <a:ext cx="646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1800" dirty="0">
                    <a:solidFill>
                      <a:srgbClr val="A59564"/>
                    </a:solidFill>
                    <a:latin typeface="Yu Mincho Demibold" panose="02020600000000000000" pitchFamily="18" charset="-128"/>
                    <a:ea typeface="Yu Mincho Demibold" panose="02020600000000000000" pitchFamily="18" charset="-128"/>
                  </a:rPr>
                  <a:t>ｼｽﾃﾑ</a:t>
                </a:r>
                <a:endParaRPr lang="en-US" dirty="0">
                  <a:latin typeface="Yu Mincho Demibold" panose="02020600000000000000" pitchFamily="18" charset="-128"/>
                  <a:ea typeface="Yu Mincho Demibold" panose="02020600000000000000" pitchFamily="18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503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S PGothic" panose="020B0600070205080204" pitchFamily="34" charset="-128"/>
          <a:ea typeface="MS PGothic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33E0BC6-A6DF-4900-82C2-077291604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865" y="5324465"/>
            <a:ext cx="7841365" cy="1126490"/>
          </a:xfrm>
        </p:spPr>
        <p:txBody>
          <a:bodyPr>
            <a:normAutofit lnSpcReduction="10000"/>
          </a:bodyPr>
          <a:lstStyle/>
          <a:p>
            <a:pPr algn="l" eaLnBrk="0" hangingPunct="0">
              <a:lnSpc>
                <a:spcPct val="70000"/>
              </a:lnSpc>
            </a:pPr>
            <a:r>
              <a:rPr lang="en-US" altLang="zh-CN" b="1" dirty="0">
                <a:solidFill>
                  <a:srgbClr val="A59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Name, Graduate School of Engineering Science,</a:t>
            </a:r>
          </a:p>
          <a:p>
            <a:pPr algn="l" eaLnBrk="0" hangingPunct="0">
              <a:lnSpc>
                <a:spcPct val="70000"/>
              </a:lnSpc>
            </a:pPr>
            <a:r>
              <a:rPr lang="en-US" altLang="zh-CN" b="1" dirty="0">
                <a:solidFill>
                  <a:srgbClr val="A595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Osaka University, Toyonaka, Japan</a:t>
            </a:r>
          </a:p>
          <a:p>
            <a:pPr algn="l"/>
            <a:r>
              <a:rPr lang="ja-JP" altLang="en-US" b="1" dirty="0">
                <a:solidFill>
                  <a:srgbClr val="A59564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名前，大阪大学基礎工学部システム科学研究科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10899D-08BB-4DA7-BB58-AB333D872630}"/>
              </a:ext>
            </a:extLst>
          </p:cNvPr>
          <p:cNvSpPr/>
          <p:nvPr/>
        </p:nvSpPr>
        <p:spPr>
          <a:xfrm>
            <a:off x="0" y="2615068"/>
            <a:ext cx="12192000" cy="2255383"/>
          </a:xfrm>
          <a:prstGeom prst="rect">
            <a:avLst/>
          </a:prstGeom>
          <a:pattFill prst="pct70">
            <a:fgClr>
              <a:srgbClr val="A5956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A59564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DD3003-4BF1-45D8-9E71-9E2F75E5C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23" b="95939" l="7169" r="97084">
                        <a14:foregroundMark x1="9721" y1="45685" x2="9721" y2="54315"/>
                        <a14:foregroundMark x1="9721" y1="54315" x2="7290" y2="62606"/>
                        <a14:foregroundMark x1="7290" y1="62606" x2="7169" y2="71743"/>
                        <a14:foregroundMark x1="7169" y1="71743" x2="25395" y2="78849"/>
                        <a14:foregroundMark x1="25395" y1="78849" x2="38275" y2="80034"/>
                        <a14:foregroundMark x1="38275" y1="80034" x2="40826" y2="76481"/>
                        <a14:foregroundMark x1="39611" y1="81049" x2="26974" y2="81895"/>
                        <a14:foregroundMark x1="41312" y1="82572" x2="39368" y2="79865"/>
                        <a14:foregroundMark x1="40826" y1="80034" x2="41191" y2="81895"/>
                        <a14:foregroundMark x1="40583" y1="82403" x2="33779" y2="81895"/>
                        <a14:foregroundMark x1="42284" y1="80034" x2="46173" y2="80203"/>
                        <a14:foregroundMark x1="43013" y1="64636" x2="41069" y2="52115"/>
                        <a14:foregroundMark x1="47266" y1="31810" x2="55164" y2="12183"/>
                        <a14:foregroundMark x1="55164" y1="12183" x2="60146" y2="7107"/>
                        <a14:foregroundMark x1="60146" y1="7107" x2="67072" y2="7107"/>
                        <a14:foregroundMark x1="67072" y1="7107" x2="69016" y2="8799"/>
                        <a14:foregroundMark x1="65006" y1="2030" x2="64885" y2="4738"/>
                        <a14:foregroundMark x1="41312" y1="37056" x2="42770" y2="44670"/>
                        <a14:foregroundMark x1="47631" y1="46193" x2="49939" y2="46701"/>
                        <a14:foregroundMark x1="43013" y1="56007" x2="44593" y2="65144"/>
                        <a14:foregroundMark x1="44593" y1="65144" x2="45079" y2="65821"/>
                        <a14:foregroundMark x1="48360" y1="43316" x2="50061" y2="46024"/>
                        <a14:foregroundMark x1="74727" y1="26396" x2="77521" y2="46701"/>
                        <a14:foregroundMark x1="77521" y1="46701" x2="77521" y2="69205"/>
                        <a14:foregroundMark x1="68894" y1="57191" x2="69502" y2="78849"/>
                        <a14:foregroundMark x1="69502" y1="78849" x2="70474" y2="83418"/>
                        <a14:foregroundMark x1="87971" y1="56176" x2="87849" y2="84264"/>
                        <a14:foregroundMark x1="61239" y1="74112" x2="60267" y2="54484"/>
                        <a14:foregroundMark x1="56865" y1="53976" x2="86027" y2="48731"/>
                        <a14:foregroundMark x1="86027" y1="48731" x2="92710" y2="52115"/>
                        <a14:foregroundMark x1="92710" y1="52115" x2="93682" y2="71235"/>
                        <a14:foregroundMark x1="93682" y1="71235" x2="92831" y2="79188"/>
                        <a14:foregroundMark x1="73390" y1="95431" x2="73876" y2="96108"/>
                        <a14:foregroundMark x1="91859" y1="89848" x2="92102" y2="90863"/>
                        <a14:foregroundMark x1="96719" y1="53299" x2="97084" y2="61083"/>
                        <a14:foregroundMark x1="65006" y1="1523" x2="64520" y2="152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350" y="407045"/>
            <a:ext cx="6084570" cy="436935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694D735-EBF2-4532-86DC-2CE856DD73B7}"/>
              </a:ext>
            </a:extLst>
          </p:cNvPr>
          <p:cNvSpPr/>
          <p:nvPr/>
        </p:nvSpPr>
        <p:spPr>
          <a:xfrm>
            <a:off x="3291840" y="2615068"/>
            <a:ext cx="8766810" cy="2255383"/>
          </a:xfrm>
          <a:prstGeom prst="rect">
            <a:avLst/>
          </a:prstGeom>
          <a:pattFill prst="pct70">
            <a:fgClr>
              <a:srgbClr val="A5956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rgbClr val="A59564"/>
              </a:solidFill>
            </a:endParaRP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D4919CCC-F091-48A0-BF2D-9DA7729CCBAC}"/>
              </a:ext>
            </a:extLst>
          </p:cNvPr>
          <p:cNvSpPr txBox="1">
            <a:spLocks/>
          </p:cNvSpPr>
          <p:nvPr/>
        </p:nvSpPr>
        <p:spPr>
          <a:xfrm>
            <a:off x="230062" y="2817246"/>
            <a:ext cx="11731875" cy="1851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ja-JP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日本語の題目</a:t>
            </a:r>
            <a:endParaRPr lang="en-US" altLang="ja-JP" sz="4000" b="1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r"/>
            <a:r>
              <a:rPr lang="ja-JP" altLang="en-US" sz="4000" b="1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二行をまだいても構いません</a:t>
            </a:r>
            <a:endParaRPr lang="en-US" altLang="ja-JP" sz="4000" b="1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r"/>
            <a:r>
              <a:rPr lang="en-US" altLang="ja-JP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English Title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0825A70-7604-430D-BA9B-C88BB764D5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12190" y1="68824" x2="16322" y2="768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8206"/>
          <a:stretch/>
        </p:blipFill>
        <p:spPr>
          <a:xfrm>
            <a:off x="8151506" y="4731385"/>
            <a:ext cx="3896599" cy="212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2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10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E23505-9434-49E2-8CE1-17031C185D72}"/>
              </a:ext>
            </a:extLst>
          </p:cNvPr>
          <p:cNvSpPr txBox="1">
            <a:spLocks/>
          </p:cNvSpPr>
          <p:nvPr/>
        </p:nvSpPr>
        <p:spPr>
          <a:xfrm>
            <a:off x="2088288" y="4328882"/>
            <a:ext cx="8411210" cy="1930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ja-JP" sz="2800" b="1" dirty="0">
                <a:solidFill>
                  <a:srgbClr val="A5956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Name, Position (e.g., Ph.D. Candidate),</a:t>
            </a:r>
          </a:p>
          <a:p>
            <a:pPr algn="ctr"/>
            <a:r>
              <a:rPr lang="en-US" altLang="ja-JP" sz="2800" b="1" dirty="0">
                <a:solidFill>
                  <a:srgbClr val="A5956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Grad. School of Eng. Sci., Osaka University</a:t>
            </a:r>
          </a:p>
          <a:p>
            <a:pPr algn="ctr"/>
            <a:endParaRPr lang="en-US" altLang="ja-JP" sz="600" b="1" dirty="0">
              <a:solidFill>
                <a:srgbClr val="A59564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ja-JP" altLang="en-US" sz="2800" b="1" dirty="0">
                <a:solidFill>
                  <a:srgbClr val="A5956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名前，大阪大学基礎工学部システム科学研究科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62D27E-F62C-46D2-8936-60D00E1640AA}"/>
              </a:ext>
            </a:extLst>
          </p:cNvPr>
          <p:cNvSpPr txBox="1">
            <a:spLocks/>
          </p:cNvSpPr>
          <p:nvPr/>
        </p:nvSpPr>
        <p:spPr>
          <a:xfrm>
            <a:off x="1333193" y="2369272"/>
            <a:ext cx="9921399" cy="12484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600" kern="12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ja-JP" sz="4700" b="1" dirty="0">
                <a:solidFill>
                  <a:srgbClr val="A59564"/>
                </a:solidFill>
                <a:ea typeface="Microsoft YaHei" panose="020B0503020204020204" pitchFamily="34" charset="-122"/>
              </a:rPr>
              <a:t>Thank  you for your Attention!</a:t>
            </a:r>
          </a:p>
          <a:p>
            <a:pPr algn="ctr"/>
            <a:r>
              <a:rPr lang="ja-JP" altLang="en-US" sz="4700" b="1" dirty="0">
                <a:solidFill>
                  <a:srgbClr val="A59564"/>
                </a:solidFill>
                <a:ea typeface="Microsoft YaHei" panose="020B0503020204020204" pitchFamily="34" charset="-122"/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3448212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7744</TotalTime>
  <Words>76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5" baseType="lpstr">
      <vt:lpstr>Microsoft YaHei</vt:lpstr>
      <vt:lpstr>MS Gothic</vt:lpstr>
      <vt:lpstr>MS PGothic</vt:lpstr>
      <vt:lpstr>游ゴシック</vt:lpstr>
      <vt:lpstr>游ゴシック Light</vt:lpstr>
      <vt:lpstr>Yu Mincho Demibold</vt:lpstr>
      <vt:lpstr>Arial</vt:lpstr>
      <vt:lpstr>Calibri</vt:lpstr>
      <vt:lpstr>Castellar</vt:lpstr>
      <vt:lpstr>Colonna MT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 Weiwei</dc:creator>
  <cp:lastModifiedBy>weiwei</cp:lastModifiedBy>
  <cp:revision>338</cp:revision>
  <dcterms:created xsi:type="dcterms:W3CDTF">2017-12-12T00:38:38Z</dcterms:created>
  <dcterms:modified xsi:type="dcterms:W3CDTF">2021-07-26T03:30:55Z</dcterms:modified>
</cp:coreProperties>
</file>