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FDF794-2B8E-46D0-8CB5-B1B6AB974F2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564"/>
    <a:srgbClr val="827A9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994" y="3252"/>
      </p:cViewPr>
      <p:guideLst>
        <p:guide orient="horz" pos="119"/>
        <p:guide pos="211"/>
        <p:guide pos="7469"/>
        <p:guide pos="3840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3" d="100"/>
          <a:sy n="153" d="100"/>
        </p:scale>
        <p:origin x="159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3E2594-9E17-2F2C-D563-AE4C11764A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8B88C-6DE0-04A7-066F-59B246D0C0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F94-A736-460A-8C7F-6765D531B17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D29A2-84A1-0B71-ED03-12B164BE7C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1C61A-9E18-A394-DC17-D1348FE11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AEAE-2AAF-4BD0-B685-B38F6ADD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228A-FAED-4395-8C31-B6A1F4D1FB44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34FE-B6DD-44F5-A24A-BF30B5D0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34FE-B6DD-44F5-A24A-BF30B5D00F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2BE-0697-40D8-9621-528AE8AC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CEC3-5EAB-4706-BE80-BC568DC3A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265A-E1D2-46E4-A153-A81EF102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4720-1ADE-4C6F-BBA8-1F7C18C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5EFB-D0B5-43D5-AFD6-813F73E2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D3EE-1B55-460C-8417-7318D47F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9AC0-FAF0-4AE9-B758-B2E4E910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EF5F-540C-4798-825C-ABA957E4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2FEB-EA5E-4C7D-BE63-F2196892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5319-F930-43F5-9C10-F5B5A24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E13102-C846-5086-54FE-C38AA472F6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C7D16-338E-4798-BF1B-6162FA72F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C124-569D-465D-A1AF-E0295995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17DE-5350-43A2-87F7-3F97CFA4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F3FE-0197-474D-9B0D-B647BDC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FBE-8CBA-4703-AAF7-4B1A88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373AC0-87DF-C289-5299-1F5808086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6-DD75-4325-96B6-611CB8C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65125"/>
            <a:ext cx="1123324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0680-8387-451D-A99F-EAF3DD74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5625"/>
            <a:ext cx="1123324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DEC4-BD57-441A-8A62-5199A74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594" y="6356350"/>
            <a:ext cx="2930412" cy="365125"/>
          </a:xfrm>
        </p:spPr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0470-6FBA-41C8-8184-7FC033C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8190" y="6356350"/>
            <a:ext cx="43956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2E77-F491-4007-94CE-0D25024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994" y="6356350"/>
            <a:ext cx="2930412" cy="365125"/>
          </a:xfrm>
        </p:spPr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2071C9-564D-CCE6-3749-45AFDA094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0945-51AA-4C9D-ACD1-A6E32E03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520-3152-43DF-94D9-A49A5A66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0965-687F-4EE4-979E-BEF661C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2B4C-5B34-470C-90BA-5D7B81DD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92AE-9CD4-4E4C-B6F2-1A4B2DC4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01BD34-CF4B-C79D-6A42-88B11080F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C8C-9C8A-4182-B4C6-6CDDA7C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B40F-A28A-4D56-A11B-DDDD4F95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CCE5-10DE-432D-B692-985CDB3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99F9-6DE0-46B9-9715-F91C7E7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5027-1896-488B-B271-85F1F79B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F0CE-4C3A-4690-97B7-BCE9391E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86A717-E0A5-B3C0-7CF5-459909918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07E2-24D9-4DD1-B538-EFF65D50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3275-22B8-4494-BE61-2D7F1920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F3F5-CB98-4477-9770-29B69FD1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41179-CDB6-4EEB-9613-6B3088B5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4F01-B4A0-463D-AC8C-7D02AB6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852AA-2DFF-4B35-B0EE-BCA97FF8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76F1E-FEFC-4CEC-BE76-5D937DCD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837E-937E-4F0D-B2F3-9FE59533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DA9D8D-8B68-3B86-8508-17A28DDD5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7357-A663-4F79-A99C-F328987D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8C75-8BA0-44DC-A34F-FE26AC9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D883-13DA-49A9-AEF0-5F3EAD1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8156-4CAA-421D-A974-09DA608E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B257A2-CBC1-67B2-2E0A-71F230FFF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3650-F2C1-4062-8C55-0E39374C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1123-1EF5-4BDF-BE74-DED846D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027C-666D-4E59-ADDF-5AB7BA7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8F1-A952-4E93-9B23-87EE02D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80F-A5B4-4901-860B-80FFB2CE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E6009-F601-45F1-92DD-4996A11E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A97F-40AA-4E5C-821F-0E306603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6B0F-5DF7-4AE6-AB63-4B912B0F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ED662-4EDF-44CC-9EEC-E31E16C0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4FC424-1525-BE56-DC3B-DD0AA4598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545-6E0C-4B32-A303-4713CC2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C8CC-7265-4AEC-B40D-427FE879D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C4D2D-7D15-48E5-ACD5-C3187CB1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0F65-C9B0-4040-BFC8-0BD67E2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DA39-6CA2-4DF2-A690-B0FD0EC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34D4-424C-4828-A423-355151EA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E3796F-6711-7787-A0F2-20C4FD179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296A2-3B08-4D6E-8941-D8DF7D2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86" y="365125"/>
            <a:ext cx="11413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F4CA-FB41-49F3-9D7D-EA4A0A6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86" y="1825625"/>
            <a:ext cx="11413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C3AB-899F-4677-8795-A9836E17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11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8E18-BBA3-4651-8F28-FF9E6CEAB32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0479-47EC-4902-A296-BAFAC6D2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2977" y="6356350"/>
            <a:ext cx="446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87A3-221A-4003-997E-0008747C9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35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B992616-6069-61D0-4F62-B52A791EED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01346" y="5267865"/>
            <a:ext cx="1107655" cy="10995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3A81B2-A1B3-A89B-C3EC-BBF7F82687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91878" y="5308791"/>
            <a:ext cx="507560" cy="611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8192AC-203A-9415-721B-18B1C4994D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854236" y="-2547664"/>
            <a:ext cx="10737848" cy="10371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10899D-08BB-4DA7-BB58-AB333D872630}"/>
              </a:ext>
            </a:extLst>
          </p:cNvPr>
          <p:cNvSpPr/>
          <p:nvPr/>
        </p:nvSpPr>
        <p:spPr>
          <a:xfrm>
            <a:off x="0" y="2248339"/>
            <a:ext cx="12192000" cy="2255383"/>
          </a:xfrm>
          <a:prstGeom prst="rect">
            <a:avLst/>
          </a:prstGeom>
          <a:pattFill prst="pct70">
            <a:fgClr>
              <a:srgbClr val="A595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>
              <a:solidFill>
                <a:srgbClr val="A59564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C7AC703-2486-9454-9A1B-5F6BEB24E8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817" y="4134354"/>
            <a:ext cx="2452105" cy="327060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B7531EF8-52F0-97B6-A04B-63C636610128}"/>
              </a:ext>
            </a:extLst>
          </p:cNvPr>
          <p:cNvGrpSpPr/>
          <p:nvPr/>
        </p:nvGrpSpPr>
        <p:grpSpPr>
          <a:xfrm>
            <a:off x="6188581" y="4801100"/>
            <a:ext cx="1168721" cy="2379732"/>
            <a:chOff x="6532557" y="1989102"/>
            <a:chExt cx="1168721" cy="23797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E5BB7F-65FF-0275-A1A3-46B4EFB61ED8}"/>
                </a:ext>
              </a:extLst>
            </p:cNvPr>
            <p:cNvSpPr/>
            <p:nvPr/>
          </p:nvSpPr>
          <p:spPr>
            <a:xfrm>
              <a:off x="6714640" y="3618179"/>
              <a:ext cx="720080" cy="56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E55BB77-1D46-E9F6-E1E2-575B9EC6E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2557" y="1989102"/>
              <a:ext cx="1168721" cy="2379732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289938D-EF13-B014-5EA6-A3BE60D50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70" b="89851" l="9773" r="89802">
                        <a14:foregroundMark x1="67422" y1="7797" x2="36969" y2="7921"/>
                        <a14:foregroundMark x1="36969" y1="7921" x2="25921" y2="7302"/>
                        <a14:foregroundMark x1="40793" y1="3713" x2="44618" y2="2970"/>
                        <a14:foregroundMark x1="16856" y1="84777" x2="16856" y2="84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9064" y="5423846"/>
            <a:ext cx="1198355" cy="13714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23B7733-3A45-BBED-C8E5-AD41B95B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5098" y="4217398"/>
            <a:ext cx="2822923" cy="326081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3353612-1D3B-A00D-ED87-6869D97B0979}"/>
              </a:ext>
            </a:extLst>
          </p:cNvPr>
          <p:cNvGrpSpPr/>
          <p:nvPr/>
        </p:nvGrpSpPr>
        <p:grpSpPr>
          <a:xfrm>
            <a:off x="95064" y="2743202"/>
            <a:ext cx="3807649" cy="4422146"/>
            <a:chOff x="281929" y="2743202"/>
            <a:chExt cx="3807649" cy="44221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800C46-2B16-39FC-C87A-BFAC1721B48F}"/>
                </a:ext>
              </a:extLst>
            </p:cNvPr>
            <p:cNvSpPr/>
            <p:nvPr/>
          </p:nvSpPr>
          <p:spPr>
            <a:xfrm rot="18809361">
              <a:off x="2525085" y="4084215"/>
              <a:ext cx="19958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F0B1493-9282-8507-5C9A-59E07601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929" y="2743202"/>
              <a:ext cx="3807649" cy="4422146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2F33760-8373-D039-CDB6-F512CE18482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73571">
            <a:off x="8994602" y="5855789"/>
            <a:ext cx="3471086" cy="11051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8ABF8B-5B14-1F6D-8F27-97183DDC83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684" b="94264" l="7241" r="92759">
                        <a14:foregroundMark x1="7701" y1="14719" x2="10345" y2="13528"/>
                        <a14:foregroundMark x1="10345" y1="11364" x2="11724" y2="11147"/>
                        <a14:foregroundMark x1="17701" y1="9524" x2="19080" y2="9307"/>
                        <a14:foregroundMark x1="42874" y1="7900" x2="44138" y2="8333"/>
                        <a14:foregroundMark x1="91839" y1="28896" x2="92759" y2="33009"/>
                        <a14:foregroundMark x1="61609" y1="94264" x2="60345" y2="93074"/>
                        <a14:foregroundMark x1="12874" y1="11580" x2="19655" y2="8874"/>
                        <a14:foregroundMark x1="19655" y1="8874" x2="25287" y2="10823"/>
                        <a14:foregroundMark x1="24713" y1="10714" x2="27241" y2="10390"/>
                        <a14:foregroundMark x1="32989" y1="25108" x2="40575" y2="28355"/>
                        <a14:foregroundMark x1="40575" y1="28355" x2="41264" y2="28355"/>
                        <a14:foregroundMark x1="49770" y1="37879" x2="49885" y2="47511"/>
                        <a14:foregroundMark x1="49540" y1="48485" x2="48276" y2="32143"/>
                        <a14:foregroundMark x1="48966" y1="31494" x2="50690" y2="39177"/>
                        <a14:foregroundMark x1="50690" y1="39177" x2="50000" y2="47944"/>
                        <a14:foregroundMark x1="33218" y1="25433" x2="40000" y2="27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1688" y="5947124"/>
            <a:ext cx="891205" cy="94652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83B0EFB-8F67-5DEA-AFF8-BD5898D09749}"/>
              </a:ext>
            </a:extLst>
          </p:cNvPr>
          <p:cNvGrpSpPr/>
          <p:nvPr/>
        </p:nvGrpSpPr>
        <p:grpSpPr>
          <a:xfrm>
            <a:off x="-1538682" y="4603432"/>
            <a:ext cx="3354198" cy="3550188"/>
            <a:chOff x="3182620" y="1651477"/>
            <a:chExt cx="10218588" cy="108156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212684-BC44-582B-DB2C-6B27257BC891}"/>
                </a:ext>
              </a:extLst>
            </p:cNvPr>
            <p:cNvSpPr/>
            <p:nvPr/>
          </p:nvSpPr>
          <p:spPr>
            <a:xfrm>
              <a:off x="8743188" y="2213086"/>
              <a:ext cx="432048" cy="24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2B45DB-D25E-C999-9595-77353D3B06EF}"/>
                </a:ext>
              </a:extLst>
            </p:cNvPr>
            <p:cNvSpPr/>
            <p:nvPr/>
          </p:nvSpPr>
          <p:spPr>
            <a:xfrm>
              <a:off x="8406060" y="3178452"/>
              <a:ext cx="504056" cy="36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4097849-9441-3515-3879-2C65DE411466}"/>
                </a:ext>
              </a:extLst>
            </p:cNvPr>
            <p:cNvSpPr/>
            <p:nvPr/>
          </p:nvSpPr>
          <p:spPr>
            <a:xfrm rot="20793646">
              <a:off x="8734628" y="3376893"/>
              <a:ext cx="264956" cy="12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477FBC-AE75-C446-2BEA-7CC726E64CB8}"/>
                </a:ext>
              </a:extLst>
            </p:cNvPr>
            <p:cNvSpPr/>
            <p:nvPr/>
          </p:nvSpPr>
          <p:spPr>
            <a:xfrm rot="20132763">
              <a:off x="8651404" y="3158919"/>
              <a:ext cx="380310" cy="419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3A0B974-B8AF-16FC-F070-BFCA08A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82620" y="1651477"/>
              <a:ext cx="10218588" cy="1081567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88B166-2E5D-C2DB-481F-54D92524BDF0}"/>
              </a:ext>
            </a:extLst>
          </p:cNvPr>
          <p:cNvGrpSpPr/>
          <p:nvPr/>
        </p:nvGrpSpPr>
        <p:grpSpPr>
          <a:xfrm>
            <a:off x="2380932" y="4551675"/>
            <a:ext cx="2309796" cy="2613673"/>
            <a:chOff x="2166809" y="4621290"/>
            <a:chExt cx="2309796" cy="26136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5A8C94-FD34-9A7C-042A-4E0408E32CB3}"/>
                </a:ext>
              </a:extLst>
            </p:cNvPr>
            <p:cNvSpPr/>
            <p:nvPr/>
          </p:nvSpPr>
          <p:spPr>
            <a:xfrm>
              <a:off x="3009399" y="6552288"/>
              <a:ext cx="199818" cy="305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5115F15-06D5-115B-C6AD-01E048D64BCF}"/>
                </a:ext>
              </a:extLst>
            </p:cNvPr>
            <p:cNvGrpSpPr/>
            <p:nvPr/>
          </p:nvGrpSpPr>
          <p:grpSpPr>
            <a:xfrm flipH="1">
              <a:off x="2166809" y="4621290"/>
              <a:ext cx="2309796" cy="2613673"/>
              <a:chOff x="2896297" y="581534"/>
              <a:chExt cx="6082764" cy="68830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7DAA91-AC82-68AF-B1D9-BF9A20CC3247}"/>
                  </a:ext>
                </a:extLst>
              </p:cNvPr>
              <p:cNvSpPr/>
              <p:nvPr/>
            </p:nvSpPr>
            <p:spPr>
              <a:xfrm>
                <a:off x="4292043" y="1589787"/>
                <a:ext cx="231924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C5F8E4E-6090-015B-4E7E-D1E772A863F8}"/>
                  </a:ext>
                </a:extLst>
              </p:cNvPr>
              <p:cNvSpPr/>
              <p:nvPr/>
            </p:nvSpPr>
            <p:spPr>
              <a:xfrm>
                <a:off x="6152186" y="4064486"/>
                <a:ext cx="607946" cy="18728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6D3A79-F6FC-2C3F-0AE3-E4F91DE4E8FC}"/>
                  </a:ext>
                </a:extLst>
              </p:cNvPr>
              <p:cNvSpPr/>
              <p:nvPr/>
            </p:nvSpPr>
            <p:spPr>
              <a:xfrm>
                <a:off x="5575854" y="3706328"/>
                <a:ext cx="841350" cy="3504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F26FC84-A12C-5EC5-0454-D8B63BFB9F57}"/>
                  </a:ext>
                </a:extLst>
              </p:cNvPr>
              <p:cNvSpPr/>
              <p:nvPr/>
            </p:nvSpPr>
            <p:spPr>
              <a:xfrm>
                <a:off x="7939088" y="2349561"/>
                <a:ext cx="295174" cy="1439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237644-40AB-618C-7658-57C8BE322B1D}"/>
                  </a:ext>
                </a:extLst>
              </p:cNvPr>
              <p:cNvSpPr/>
              <p:nvPr/>
            </p:nvSpPr>
            <p:spPr>
              <a:xfrm rot="20072800">
                <a:off x="7569368" y="3920430"/>
                <a:ext cx="295174" cy="376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1D024C-DCC2-6CB0-816C-46F17C48AF40}"/>
                  </a:ext>
                </a:extLst>
              </p:cNvPr>
              <p:cNvSpPr/>
              <p:nvPr/>
            </p:nvSpPr>
            <p:spPr>
              <a:xfrm rot="19907791">
                <a:off x="4483686" y="3099482"/>
                <a:ext cx="334988" cy="5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F6A1DB34-E2DA-29BA-0420-26BD3EF1C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96297" y="581534"/>
                <a:ext cx="6082764" cy="6883012"/>
              </a:xfrm>
              <a:prstGeom prst="rect">
                <a:avLst/>
              </a:prstGeom>
            </p:spPr>
          </p:pic>
        </p:grpSp>
      </p:grpSp>
      <p:sp>
        <p:nvSpPr>
          <p:cNvPr id="90" name="Subtitle 4">
            <a:extLst>
              <a:ext uri="{FF2B5EF4-FFF2-40B4-BE49-F238E27FC236}">
                <a16:creationId xmlns:a16="http://schemas.microsoft.com/office/drawing/2014/main" id="{69D24858-C8C7-CE65-AC17-BFD1222C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9136" y="4654395"/>
            <a:ext cx="2957412" cy="712948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70000"/>
              </a:lnSpc>
            </a:pPr>
            <a:r>
              <a:rPr lang="en-US" altLang="ja-JP" sz="20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D1 </a:t>
            </a:r>
            <a:r>
              <a:rPr lang="en-US" altLang="ja-JP" sz="2000" b="1" dirty="0" err="1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Hanbako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dirty="0" err="1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Handai</a:t>
            </a:r>
            <a:endParaRPr lang="en-US" altLang="ja-JP" sz="2000" b="1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hangingPunct="0">
              <a:lnSpc>
                <a:spcPct val="70000"/>
              </a:lnSpc>
            </a:pPr>
            <a:r>
              <a:rPr lang="ja-JP" altLang="en-US" sz="20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発表者：阪大花子 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(D1)</a:t>
            </a:r>
            <a:endParaRPr lang="ja-JP" altLang="en-US" sz="2000" b="1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l" eaLnBrk="0" hangingPunct="0">
              <a:lnSpc>
                <a:spcPct val="70000"/>
              </a:lnSpc>
            </a:pPr>
            <a:endParaRPr lang="ja-JP" altLang="en-US" sz="2000" b="1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1E468E-BBA0-4264-04D4-9704B70722B2}"/>
              </a:ext>
            </a:extLst>
          </p:cNvPr>
          <p:cNvSpPr txBox="1"/>
          <p:nvPr/>
        </p:nvSpPr>
        <p:spPr>
          <a:xfrm>
            <a:off x="729511" y="2476971"/>
            <a:ext cx="11259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日本語あるいは英語の題目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二行をまだいても構いません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8DB87A71-4523-104E-E628-F1CF4AE68FF0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210" y="6383625"/>
            <a:ext cx="2428455" cy="2853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97B96-DE2A-D10F-0C9E-A0B1513E9FEA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2024" y="140642"/>
            <a:ext cx="4780391" cy="16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4584-61CB-21C8-82DA-32C50B90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02035"/>
            <a:ext cx="11522075" cy="994717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C7B8-59F2-D8B8-927D-2D48AD47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760"/>
            <a:ext cx="11522075" cy="538720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1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2C56A-9C97-00B2-2912-0F6D3BFE0F35}"/>
              </a:ext>
            </a:extLst>
          </p:cNvPr>
          <p:cNvSpPr txBox="1">
            <a:spLocks/>
          </p:cNvSpPr>
          <p:nvPr/>
        </p:nvSpPr>
        <p:spPr>
          <a:xfrm>
            <a:off x="1319834" y="4005064"/>
            <a:ext cx="9552328" cy="193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A59564"/>
                </a:solidFill>
              </a:rPr>
              <a:t>Name, Position (e.g., Ph.D. Candidate),</a:t>
            </a:r>
          </a:p>
          <a:p>
            <a:pPr algn="ctr"/>
            <a:r>
              <a:rPr lang="en-US" altLang="ja-JP" sz="2800" b="1" dirty="0">
                <a:solidFill>
                  <a:srgbClr val="A59564"/>
                </a:solidFill>
              </a:rPr>
              <a:t>Grad. School of Eng. Sci., Osaka University</a:t>
            </a:r>
          </a:p>
          <a:p>
            <a:pPr algn="ctr"/>
            <a:endParaRPr lang="en-US" altLang="ja-JP" sz="600" b="1" dirty="0">
              <a:solidFill>
                <a:srgbClr val="A59564"/>
              </a:solidFill>
            </a:endParaRPr>
          </a:p>
          <a:p>
            <a:pPr algn="ctr"/>
            <a:r>
              <a:rPr lang="ja-JP" altLang="en-US" sz="2800" b="1" dirty="0">
                <a:solidFill>
                  <a:srgbClr val="A59564"/>
                </a:solidFill>
              </a:rPr>
              <a:t>名前，大阪大学基礎工学部システム科学研究科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71AADC-AE2B-DB67-7906-BABAE1BC45B8}"/>
              </a:ext>
            </a:extLst>
          </p:cNvPr>
          <p:cNvSpPr txBox="1">
            <a:spLocks/>
          </p:cNvSpPr>
          <p:nvPr/>
        </p:nvSpPr>
        <p:spPr>
          <a:xfrm>
            <a:off x="1135298" y="2107023"/>
            <a:ext cx="9921399" cy="149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ja-JP" altLang="en-US" sz="4700" b="1" dirty="0">
                <a:solidFill>
                  <a:srgbClr val="A59564"/>
                </a:solidFill>
              </a:rPr>
              <a:t>ご清聴ありがとうございました</a:t>
            </a:r>
            <a:r>
              <a:rPr lang="en-US" altLang="ja-JP" sz="4700" b="1" dirty="0">
                <a:solidFill>
                  <a:srgbClr val="A59564"/>
                </a:solidFill>
              </a:rPr>
              <a:t>Thank 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94738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64</Words>
  <Application>Microsoft Office PowerPoint</Application>
  <PresentationFormat>ワイド画面</PresentationFormat>
  <Paragraphs>10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 Wan</dc:creator>
  <cp:lastModifiedBy>Weiwei Wan</cp:lastModifiedBy>
  <cp:revision>65</cp:revision>
  <dcterms:created xsi:type="dcterms:W3CDTF">2022-03-07T01:01:12Z</dcterms:created>
  <dcterms:modified xsi:type="dcterms:W3CDTF">2022-10-15T06:13:26Z</dcterms:modified>
</cp:coreProperties>
</file>