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762000"/>
            <a:ext cx="9859645" cy="5418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AIZ宝贝</cp:lastModifiedBy>
  <cp:revision>2</cp:revision>
  <dcterms:created xsi:type="dcterms:W3CDTF">2020-07-24T06:21:58Z</dcterms:created>
  <dcterms:modified xsi:type="dcterms:W3CDTF">2020-07-24T06:22:40Z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