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940-8CE1-E2EC-5D58-9E6C96B9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97B03-9057-6184-6D77-62D8762A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E2DE-056A-513D-60D3-AFFE368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1E7E-F065-3641-0E90-D7C2E609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55B5-8AFA-F8BD-C5E7-10ED9D85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196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4078-BED0-225A-ED9B-2EFC7E4A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952B8-206E-8996-0790-F2D9DC9A0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6F3F-9FD3-963B-E4B7-C538ACAF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A128-91D0-79B3-9513-C0ACF2C0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63A5-8C8D-228C-1D20-E4FCEEC9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8463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3F967-5DD8-761F-8260-1775B7B6C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9CFDE-6765-916F-4226-DE151ADA4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0CDDF-5677-325D-00E0-85B9E43B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802FF-3B6E-F83F-9E4D-A9809F8C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CD5D6-ADF3-3ED7-8FAF-EA88326F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713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B0A2-63DE-C687-82ED-D7EE2DB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92F2-3FA3-F60C-E9BF-0446637E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DAE0E-82D4-3E18-5398-3FED1115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7106-84A5-8159-90E9-916FBE3C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A56E-1640-AFE0-9DC5-A12D7A5D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915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68CF-1467-71C4-4FD6-18DC4152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3111-A6E1-1BD0-6D8D-5C9FA480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A745-3EBC-7F8E-EE5F-153F5550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6F009-27EA-CC56-087B-93F3485C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E911-F70E-D6DE-ED80-AF17A1FA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69601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2474-2D56-B0F5-FD21-45A367C4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68C1-5837-57CF-A183-EF576D308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678E-8056-62FA-4949-3782CAE4B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A024F-CA69-F745-CBA9-C8C96FAD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2B1D3-E241-86E8-C91E-4902077A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8E615-BE58-B552-E06D-D13D6EB3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771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0FD1-1F72-999A-E7F9-CFC2C2ED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6DD8-39B7-1BF1-A611-7DA5D8E5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0865D-0D86-563E-AD41-A8F1FB100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208FA-741A-E8A9-2226-1BC35BA5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31FA1-2962-F10E-FCE5-642A9A646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AE98A-FB17-7FF3-93E2-209C06BC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4C740-4D5C-ED59-BF48-6DFCB1C0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5CF03-D786-6625-85EB-28FBE1E3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550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FA46-D39A-6724-C8DF-FF308061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5C381-91F9-DB9D-96E2-8C8C15C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5C8F0-0E24-43A0-DCBC-12709B82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02FE1-992B-2479-988D-CC59C799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1408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445AE-D45B-C0CE-2EF5-E0AD00C3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2921B-FBDD-7824-D221-55BCA59D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D40E-50C9-42A9-C673-BF4E4104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3192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7B93-2AA3-AC6F-DC0A-E7A5BF4A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26DD-81C9-A171-9669-738BE97A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6DA02-50E7-28FE-20FD-7FD3C063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C7C2D-3D74-16D3-CB6B-7F4A9E49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F3DD7-B6F3-E269-BA04-0334309E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E4134-8358-18E4-E50D-B405C3CB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9001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90FE-EE27-8378-DA06-63C91C94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C499D-E207-FAA1-E944-94489D7C7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60305-C055-2E0D-E155-E44AADCED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6CF9-802A-0066-9017-981FC831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E9530-3DBC-ACAB-C38E-6C12273C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75073-C1F3-137F-B7FE-33ACFF29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2882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A1642-9AFD-645F-EE79-2A0DC6BA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BCC5-933B-8385-D5DD-5110DAC3D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23E25-F476-B9BE-44C1-7FB18251C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9C0C-1425-BB44-AA5D-F94FFE30832A}" type="datetimeFigureOut">
              <a:rPr lang="en-GH" smtClean="0"/>
              <a:t>17/09/2022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72CA-B115-1E2C-6B53-DB94D9F7E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0C5D-1B4D-E70B-34C8-6C9FBC50B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0A86-2D54-B843-9B6B-413421A440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6730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8E30-3F02-407E-3344-D5ADDC623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H" dirty="0"/>
              <a:t>Decentroge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3FFEF-D87B-A822-8D0F-869FB868B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4295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D9B9-389B-3B26-B8AC-0FA52711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4CE79-D21B-C615-465B-705E88EB7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511" y="1825625"/>
            <a:ext cx="8856978" cy="4351338"/>
          </a:xfrm>
        </p:spPr>
      </p:pic>
    </p:spTree>
    <p:extLst>
      <p:ext uri="{BB962C8B-B14F-4D97-AF65-F5344CB8AC3E}">
        <p14:creationId xmlns:p14="http://schemas.microsoft.com/office/powerpoint/2010/main" val="97880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521A-1D6A-3822-9A08-AD3FBE42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CDB22-ABB3-9AA6-5F01-0B36DA471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974" y="1825625"/>
            <a:ext cx="6672051" cy="4351338"/>
          </a:xfrm>
        </p:spPr>
      </p:pic>
    </p:spTree>
    <p:extLst>
      <p:ext uri="{BB962C8B-B14F-4D97-AF65-F5344CB8AC3E}">
        <p14:creationId xmlns:p14="http://schemas.microsoft.com/office/powerpoint/2010/main" val="71250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24D5-7F11-F514-C96C-24133225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1EB8C-5955-4197-7927-6730A1A2E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2968"/>
            <a:ext cx="10515600" cy="3296652"/>
          </a:xfrm>
        </p:spPr>
      </p:pic>
    </p:spTree>
    <p:extLst>
      <p:ext uri="{BB962C8B-B14F-4D97-AF65-F5344CB8AC3E}">
        <p14:creationId xmlns:p14="http://schemas.microsoft.com/office/powerpoint/2010/main" val="13378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E499-B218-6701-E731-58E5C96C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865C0-9CAC-7F49-B7AC-D6E667722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949" y="1825625"/>
            <a:ext cx="8344102" cy="4351338"/>
          </a:xfrm>
        </p:spPr>
      </p:pic>
    </p:spTree>
    <p:extLst>
      <p:ext uri="{BB962C8B-B14F-4D97-AF65-F5344CB8AC3E}">
        <p14:creationId xmlns:p14="http://schemas.microsoft.com/office/powerpoint/2010/main" val="58209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2811-B31D-6D3C-0D57-CA4DBF0C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6A4F7-1615-9CA8-868B-DD4B9F5C1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4558"/>
            <a:ext cx="10515600" cy="2833471"/>
          </a:xfrm>
        </p:spPr>
      </p:pic>
    </p:spTree>
    <p:extLst>
      <p:ext uri="{BB962C8B-B14F-4D97-AF65-F5344CB8AC3E}">
        <p14:creationId xmlns:p14="http://schemas.microsoft.com/office/powerpoint/2010/main" val="36037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2919-66BA-15A6-3714-530B5002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5BF44-392A-C328-3AA5-3B9C07214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054" y="1825625"/>
            <a:ext cx="6151891" cy="4351338"/>
          </a:xfrm>
        </p:spPr>
      </p:pic>
    </p:spTree>
    <p:extLst>
      <p:ext uri="{BB962C8B-B14F-4D97-AF65-F5344CB8AC3E}">
        <p14:creationId xmlns:p14="http://schemas.microsoft.com/office/powerpoint/2010/main" val="46719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9E53-451F-B4EB-2A56-1F8AEF3A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F9DE5-A8EF-0B90-BEC4-32158AD41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231" y="1825625"/>
            <a:ext cx="5799538" cy="4351338"/>
          </a:xfrm>
        </p:spPr>
      </p:pic>
    </p:spTree>
    <p:extLst>
      <p:ext uri="{BB962C8B-B14F-4D97-AF65-F5344CB8AC3E}">
        <p14:creationId xmlns:p14="http://schemas.microsoft.com/office/powerpoint/2010/main" val="10666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AC1D-6273-365E-8E1B-5C8DCD3B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78591-0A8B-56F4-9456-D1187AC92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995" y="1825625"/>
            <a:ext cx="8774009" cy="4351338"/>
          </a:xfrm>
        </p:spPr>
      </p:pic>
    </p:spTree>
    <p:extLst>
      <p:ext uri="{BB962C8B-B14F-4D97-AF65-F5344CB8AC3E}">
        <p14:creationId xmlns:p14="http://schemas.microsoft.com/office/powerpoint/2010/main" val="261149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6AB9-C618-2998-8143-D85518DD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180AE-9157-D6B3-5699-CE0AC2F08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995" y="1825625"/>
            <a:ext cx="8774009" cy="4351338"/>
          </a:xfrm>
        </p:spPr>
      </p:pic>
    </p:spTree>
    <p:extLst>
      <p:ext uri="{BB962C8B-B14F-4D97-AF65-F5344CB8AC3E}">
        <p14:creationId xmlns:p14="http://schemas.microsoft.com/office/powerpoint/2010/main" val="91784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Macintosh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Decentroge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Decentroge</dc:title>
  <dc:creator>Microsoft Office User</dc:creator>
  <cp:lastModifiedBy>Microsoft Office User</cp:lastModifiedBy>
  <cp:revision>1</cp:revision>
  <dcterms:created xsi:type="dcterms:W3CDTF">2022-09-17T12:35:03Z</dcterms:created>
  <dcterms:modified xsi:type="dcterms:W3CDTF">2022-09-17T12:52:59Z</dcterms:modified>
</cp:coreProperties>
</file>