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1"/>
    <p:restoredTop sz="94939"/>
  </p:normalViewPr>
  <p:slideViewPr>
    <p:cSldViewPr snapToGrid="0" snapToObjects="1">
      <p:cViewPr varScale="1">
        <p:scale>
          <a:sx n="106" d="100"/>
          <a:sy n="106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A7E5D-845D-DF43-B711-EA8A9DB3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5B31B6-0DFB-6D4E-A26B-81E36AE6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C9864-C4DC-8D4E-9748-EF1377CF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6E1D8-284C-C945-B547-C2249DC7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790C0-D8E5-0C4E-990C-974BE349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65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2A56B-81BB-4C43-949C-AB2258A3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8C8F4-136E-0642-A519-7F40EE90A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850A1-B405-784C-9A7E-BE47EC23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238FF-5240-F140-BD39-BB9BB16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65E93-6D2B-F844-954A-C19A661D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32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A81780-7397-5B49-9CB8-F1EBA535E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8DCA3-273F-B448-8340-CB1FE5716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C6CC3-CF98-6B4B-894F-1A63D3B8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9701F-24DE-F240-837A-A67E06B9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04FE9-6B5B-D442-B758-9569292D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9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14B22-465C-C042-861A-3030D795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293FE-B1E6-8943-8FD5-7A759A39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125D3-9B67-AC40-9471-4D9215CA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1FE8E-4F27-344A-BBA2-96B4FECC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B22C8-7BED-9648-ABD7-E6E11348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02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4CBA0-08EF-2247-A1B1-ED38E11A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A8F03-B8E8-DC4C-B660-4215DBCA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92691-3392-2F4C-B0D9-63372A8F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9E353-ACC8-0249-A931-8D1D040C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23DCE-FA14-C046-A6A7-0D08F80A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84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55382-DFC1-C94C-99FA-054B160E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86108-4CB3-6944-89B3-A880671D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FA775-7981-C24C-9808-ED01366A9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401C45-4203-4F43-AFDF-B3B72B6E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DFDED-0BCF-7947-B371-500645AF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9ADB7-67A7-254B-9E1A-222CD940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70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2A3B5-D539-A043-948D-FEA618F0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742E4-7837-804E-AE40-B357927F3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6A35A6-5B73-054F-A489-90BC61E5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2BF01D-37EA-0D49-B2B1-DCE6344D1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AD08C-EC0F-FC47-8780-A1AFEC808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844AC3-0497-AE4F-94C3-02126E74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69D7C2-205E-2440-821A-28704CF8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F5F5A9-C8B5-4C4A-9A51-1EEDD488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05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42C59-4B40-3049-B30F-C7493A40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9AF58C-CF57-C74C-8722-20C227F2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511B05-95B3-5C43-BC92-ACE542CF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58B5A3-AF7E-8746-822A-D05A3284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6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A8455C-B5A0-CB49-AD23-E75F9340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F4C211-883D-964F-99AE-B37CE7C2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5FA04-E72B-AD46-9434-FF50E0F4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94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17130-9914-A840-B2AF-F682DB1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AEFBD-1A40-8F4A-BE9F-5835BFFF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57015-42FC-8A4A-B6EB-D52D09A32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10F90-4C88-5040-8C95-9AD84BAD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F4F31-7F61-0245-97EE-A0030295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BC26C-985E-7B48-881E-BA1E68E3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95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27FCE-31DA-5243-8265-F77D9D34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3F0373-193D-B144-B401-7A4FC1E2E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819BD-C33C-BA4C-86AB-DC1A303A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7842C-7B13-4D4D-A672-8355AA13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7E08F-4638-5347-A68F-53A3FB70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5887F-5F6C-2D46-BA4D-B708E287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41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594CF0-8A10-6D43-A191-3A396A1B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CAE4B-6B58-3D4C-9228-00A1BC72A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FBF46-294E-6C4F-8A49-DAA952C48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A4B5-F9ED-1748-A8FB-28303D0C37DA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858B1-6321-424D-9F11-79E0ECA20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48EE0-FBB8-2548-BEBC-845A0D694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19A6-89E6-894D-955A-FA795ECEB8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72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9D01D0-42EB-6142-9058-64D7B931A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kumimoji="1" lang="en-US" altLang="zh-CN" sz="6600"/>
              <a:t>The</a:t>
            </a:r>
            <a:r>
              <a:rPr kumimoji="1" lang="zh-CN" altLang="en-US" sz="6600"/>
              <a:t> </a:t>
            </a:r>
            <a:r>
              <a:rPr kumimoji="1" lang="en-US" altLang="zh-CN" sz="6600"/>
              <a:t>DIDs</a:t>
            </a:r>
            <a:r>
              <a:rPr kumimoji="1" lang="zh-CN" altLang="en-US" sz="6600"/>
              <a:t> </a:t>
            </a:r>
            <a:r>
              <a:rPr kumimoji="1" lang="en-US" altLang="zh-CN" sz="6600"/>
              <a:t>application</a:t>
            </a:r>
            <a:r>
              <a:rPr kumimoji="1" lang="zh-CN" altLang="en-US" sz="6600"/>
              <a:t> </a:t>
            </a:r>
            <a:r>
              <a:rPr kumimoji="1" lang="en-US" altLang="zh-CN" sz="6600"/>
              <a:t>based</a:t>
            </a:r>
            <a:r>
              <a:rPr kumimoji="1" lang="zh-CN" altLang="en-US" sz="6600"/>
              <a:t> </a:t>
            </a:r>
            <a:r>
              <a:rPr kumimoji="1" lang="en-US" altLang="zh-CN" sz="6600"/>
              <a:t>on</a:t>
            </a:r>
            <a:r>
              <a:rPr kumimoji="1" lang="zh-CN" altLang="en-US" sz="6600"/>
              <a:t> </a:t>
            </a:r>
            <a:r>
              <a:rPr kumimoji="1" lang="en-US" altLang="zh-CN" sz="6600"/>
              <a:t>Aptos</a:t>
            </a:r>
            <a:r>
              <a:rPr kumimoji="1" lang="zh-CN" altLang="en-US" sz="6600"/>
              <a:t> </a:t>
            </a:r>
            <a:r>
              <a:rPr kumimoji="1" lang="en-US" altLang="zh-CN" sz="6600"/>
              <a:t>network</a:t>
            </a:r>
            <a:endParaRPr kumimoji="1" lang="zh-CN" altLang="en-US" sz="66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FBF9D2-4937-0A40-9571-D85074947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WGQ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endParaRPr kumimoji="1" lang="zh-CN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FBFE33-0717-0C43-9A94-34E393DB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</a:rPr>
              <a:t>What</a:t>
            </a:r>
            <a:r>
              <a:rPr kumimoji="1" lang="zh-CN" altLang="en-US" sz="3600" dirty="0">
                <a:solidFill>
                  <a:schemeClr val="bg1"/>
                </a:solidFill>
              </a:rPr>
              <a:t> </a:t>
            </a:r>
            <a:r>
              <a:rPr kumimoji="1" lang="en-US" altLang="zh-CN" sz="3600" dirty="0">
                <a:solidFill>
                  <a:schemeClr val="bg1"/>
                </a:solidFill>
              </a:rPr>
              <a:t>is</a:t>
            </a:r>
            <a:r>
              <a:rPr kumimoji="1" lang="zh-CN" altLang="en-US" sz="3600" dirty="0">
                <a:solidFill>
                  <a:schemeClr val="bg1"/>
                </a:solidFill>
              </a:rPr>
              <a:t> </a:t>
            </a:r>
            <a:r>
              <a:rPr kumimoji="1" lang="en-US" altLang="zh-CN" sz="3600" dirty="0">
                <a:solidFill>
                  <a:schemeClr val="bg1"/>
                </a:solidFill>
              </a:rPr>
              <a:t>DIDs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5CE84-B331-1F4A-808A-11575205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kumimoji="1" lang="en" altLang="zh-CN" sz="2000">
                <a:solidFill>
                  <a:schemeClr val="bg1"/>
                </a:solidFill>
              </a:rPr>
              <a:t>Decentralized identifiers (DIDs) are a new type of identifier that enables verifiable, decentralized digital identity.</a:t>
            </a:r>
          </a:p>
          <a:p>
            <a:r>
              <a:rPr kumimoji="1" lang="en" altLang="zh-CN" sz="2000">
                <a:solidFill>
                  <a:schemeClr val="bg1"/>
                </a:solidFill>
              </a:rPr>
              <a:t>In contrast to typical, federated identifiers, DIDs have been designed so that they may be decoupled from centralized registries, identity providers, and certificate authorities.</a:t>
            </a:r>
          </a:p>
          <a:p>
            <a:endParaRPr kumimoji="1" lang="en" altLang="zh-CN" sz="200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D9865A-63C3-5C47-AE50-455B440B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594917"/>
            <a:ext cx="6596652" cy="351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C0A766-32A0-9E48-89D1-32C830A2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/>
              <a:t>Why</a:t>
            </a:r>
            <a:r>
              <a:rPr kumimoji="1" lang="zh-CN" altLang="en-US"/>
              <a:t> </a:t>
            </a:r>
            <a:r>
              <a:rPr kumimoji="1" lang="en-US" altLang="zh-CN"/>
              <a:t>DIDs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65E1F-E065-A841-9BA3-C07FC9D2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en-US" altLang="zh-CN" sz="2400"/>
              <a:t>1.</a:t>
            </a:r>
            <a:r>
              <a:rPr kumimoji="1" lang="zh-CN" altLang="en-US" sz="2400"/>
              <a:t> </a:t>
            </a:r>
            <a:r>
              <a:rPr kumimoji="1" lang="en-US" altLang="zh-CN" sz="2400"/>
              <a:t>Using DIDs can facilitate users to verify most Dapps and reduce the risk of illegality.</a:t>
            </a:r>
          </a:p>
          <a:p>
            <a:r>
              <a:rPr kumimoji="1" lang="en-US" altLang="zh-CN" sz="2400"/>
              <a:t>2.</a:t>
            </a:r>
            <a:r>
              <a:rPr kumimoji="1" lang="zh-CN" altLang="en-US" sz="2400"/>
              <a:t> </a:t>
            </a:r>
            <a:r>
              <a:rPr kumimoji="1" lang="en" altLang="zh-CN" sz="2400"/>
              <a:t>Using DIDs can protect user information from being stolen</a:t>
            </a:r>
            <a:r>
              <a:rPr kumimoji="1" lang="en-US" altLang="zh-CN" sz="2400"/>
              <a:t>.</a:t>
            </a:r>
          </a:p>
          <a:p>
            <a:endParaRPr kumimoji="1" lang="en-US" altLang="zh-CN" sz="2400"/>
          </a:p>
          <a:p>
            <a:r>
              <a:rPr kumimoji="1" lang="en-US" altLang="zh-CN" sz="2400"/>
              <a:t>Ex:</a:t>
            </a:r>
            <a:r>
              <a:rPr kumimoji="1" lang="zh-CN" altLang="en-US" sz="2400"/>
              <a:t> </a:t>
            </a:r>
            <a:r>
              <a:rPr kumimoji="1" lang="en-US" altLang="zh-CN" sz="2400"/>
              <a:t>Dapps</a:t>
            </a:r>
            <a:r>
              <a:rPr kumimoji="1" lang="zh-CN" altLang="en-US" sz="2400"/>
              <a:t> </a:t>
            </a:r>
            <a:r>
              <a:rPr kumimoji="1" lang="en-US" altLang="zh-CN" sz="2400"/>
              <a:t>can</a:t>
            </a:r>
            <a:r>
              <a:rPr kumimoji="1" lang="en" altLang="zh-CN" sz="2400"/>
              <a:t> obtain</a:t>
            </a:r>
            <a:r>
              <a:rPr kumimoji="1" lang="zh-CN" altLang="en-US" sz="2400"/>
              <a:t> </a:t>
            </a:r>
            <a:r>
              <a:rPr kumimoji="1" lang="en-US" altLang="zh-CN" sz="2400"/>
              <a:t>verification</a:t>
            </a:r>
            <a:r>
              <a:rPr kumimoji="1" lang="zh-CN" altLang="en-US" sz="2400"/>
              <a:t> </a:t>
            </a:r>
            <a:r>
              <a:rPr kumimoji="1" lang="en-US" altLang="zh-CN" sz="2400"/>
              <a:t>information but</a:t>
            </a:r>
            <a:r>
              <a:rPr kumimoji="1" lang="zh-CN" altLang="en-US" sz="2400"/>
              <a:t> </a:t>
            </a:r>
            <a:r>
              <a:rPr kumimoji="1" lang="en-US" altLang="zh-CN" sz="2400"/>
              <a:t>not the details.</a:t>
            </a:r>
            <a:r>
              <a:rPr kumimoji="1" lang="zh-CN" altLang="en-US" sz="2400"/>
              <a:t> </a:t>
            </a:r>
          </a:p>
          <a:p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4511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1ACCD6-4740-F940-98C2-BCEAAC52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/>
              <a:t>How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protect</a:t>
            </a:r>
            <a:r>
              <a:rPr kumimoji="1" lang="zh-CN" altLang="en-US"/>
              <a:t> </a:t>
            </a:r>
            <a:r>
              <a:rPr kumimoji="1" lang="en-US" altLang="zh-CN"/>
              <a:t>users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80E32-A9A8-584A-B16D-F9F8C853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en-US" altLang="zh-CN" sz="2400"/>
              <a:t>1. Important information of users is only encrypted and stored locally. Non-sensitive information of users will be encrypted and stored in IPFS.</a:t>
            </a:r>
          </a:p>
          <a:p>
            <a:r>
              <a:rPr kumimoji="1" lang="en-US" altLang="zh-CN" sz="2400"/>
              <a:t>2.</a:t>
            </a:r>
            <a:r>
              <a:rPr kumimoji="1" lang="zh-CN" altLang="en-US" sz="2400"/>
              <a:t> </a:t>
            </a:r>
            <a:r>
              <a:rPr kumimoji="1" lang="en" altLang="zh-CN" sz="2400"/>
              <a:t>The user</a:t>
            </a:r>
            <a:r>
              <a:rPr kumimoji="1" lang="en-US" altLang="zh-CN" sz="2400"/>
              <a:t>’</a:t>
            </a:r>
            <a:r>
              <a:rPr kumimoji="1" lang="en" altLang="zh-CN" sz="2400"/>
              <a:t>s information verification process will be based on zero-knowledge proof technology</a:t>
            </a:r>
            <a:r>
              <a:rPr kumimoji="1" lang="en-US" altLang="zh-CN" sz="2400"/>
              <a:t>.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024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A81C00-19AD-D04D-A25B-5BFB1D71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" altLang="zh-CN" dirty="0"/>
              <a:t>DIDs usage scenarios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66F08-3F84-604D-989A-F9879C80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/>
              <a:t>1. In the decentralized launchpad platform, DIDs can help the platform to complete the identity verification of users. DIDs can help users and platforms avoid legal risks.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2. DIDs can be used in WEB3 social applications.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Social applications can obtain users' non-sensitive information for social matching, while users can still protect their privacy</a:t>
            </a:r>
            <a:r>
              <a:rPr kumimoji="1" lang="en-US" altLang="zh-CN" sz="2400" dirty="0"/>
              <a:t>.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3.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In our project, DIDs can be used to create soul-bound NFTs. In the future, DIDs and soul-bound NFTs will become the core elements of our project</a:t>
            </a:r>
            <a:r>
              <a:rPr kumimoji="1" lang="en-US" altLang="zh-CN" sz="240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427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6713CE-15D3-4640-895F-35E4FB76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Waga</a:t>
            </a:r>
            <a:r>
              <a:rPr kumimoji="1" lang="zh-CN" altLang="en-US"/>
              <a:t> </a:t>
            </a:r>
            <a:r>
              <a:rPr kumimoji="1" lang="en-US" altLang="zh-CN"/>
              <a:t>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DE6D8-A9F9-844F-8B91-2EFFD499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en-US" altLang="zh-CN" sz="2200" dirty="0"/>
              <a:t>1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WAGA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DIDs</a:t>
            </a:r>
          </a:p>
          <a:p>
            <a:pPr marL="0" indent="0">
              <a:buNone/>
            </a:pP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DIDs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application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based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Aptos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network.</a:t>
            </a:r>
          </a:p>
          <a:p>
            <a:pPr marL="0" indent="0">
              <a:buNone/>
            </a:pPr>
            <a:endParaRPr kumimoji="1" lang="en-US" altLang="zh-CN" sz="2200" dirty="0"/>
          </a:p>
          <a:p>
            <a:r>
              <a:rPr kumimoji="1" lang="en-US" altLang="zh-CN" sz="2200" dirty="0"/>
              <a:t>2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WAGA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Wallet</a:t>
            </a:r>
          </a:p>
          <a:p>
            <a:pPr marL="0" indent="0">
              <a:buNone/>
            </a:pPr>
            <a:r>
              <a:rPr kumimoji="1" lang="en-US" altLang="zh-CN" sz="2200" dirty="0"/>
              <a:t>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Aptos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wallet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support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DIDs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application.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also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support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verified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NFT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projects.</a:t>
            </a:r>
          </a:p>
          <a:p>
            <a:pPr marL="0" indent="0">
              <a:buNone/>
            </a:pPr>
            <a:endParaRPr kumimoji="1" lang="en-US" altLang="zh-CN" sz="2200" dirty="0"/>
          </a:p>
          <a:p>
            <a:r>
              <a:rPr kumimoji="1" lang="en-US" altLang="zh-CN" sz="2200" dirty="0"/>
              <a:t>3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WAGA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NFT</a:t>
            </a:r>
          </a:p>
          <a:p>
            <a:pPr marL="0" indent="0">
              <a:buNone/>
            </a:pPr>
            <a:r>
              <a:rPr kumimoji="1" lang="en-US" altLang="zh-CN" sz="2200" dirty="0"/>
              <a:t>Soul-bound NFTs will be minted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free to all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users of DIDs.</a:t>
            </a:r>
            <a:r>
              <a:rPr kumimoji="1" lang="zh-CN" altLang="en-US" sz="2200" dirty="0"/>
              <a:t>  </a:t>
            </a:r>
          </a:p>
        </p:txBody>
      </p:sp>
      <p:pic>
        <p:nvPicPr>
          <p:cNvPr id="6" name="图片 5" descr="屏幕上有字&#10;&#10;中度可信度描述已自动生成">
            <a:extLst>
              <a:ext uri="{FF2B5EF4-FFF2-40B4-BE49-F238E27FC236}">
                <a16:creationId xmlns:a16="http://schemas.microsoft.com/office/drawing/2014/main" id="{885AAFAE-B6ED-5142-935D-2CA90371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0" y="729456"/>
            <a:ext cx="4254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23FE8A-7DC8-6143-BCCC-71C3323B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Waga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4A22A-0573-7B4D-B06C-F59C2B28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kumimoji="1" lang="en" altLang="zh-CN" sz="2400"/>
              <a:t>Our goal is to create a </a:t>
            </a:r>
            <a:r>
              <a:rPr kumimoji="1" lang="en-US" altLang="zh-CN" sz="2400"/>
              <a:t>W</a:t>
            </a:r>
            <a:r>
              <a:rPr kumimoji="1" lang="en" altLang="zh-CN" sz="2400"/>
              <a:t>eb3 identity standard</a:t>
            </a:r>
            <a:r>
              <a:rPr kumimoji="1" lang="en-US" altLang="zh-CN" sz="2400"/>
              <a:t>.</a:t>
            </a:r>
            <a:r>
              <a:rPr kumimoji="1" lang="zh-CN" altLang="en-US" sz="2400"/>
              <a:t> </a:t>
            </a:r>
            <a:endParaRPr kumimoji="1" lang="en-US" altLang="zh-CN" sz="2400"/>
          </a:p>
          <a:p>
            <a:endParaRPr kumimoji="1" lang="en-US" altLang="zh-CN" sz="2400"/>
          </a:p>
          <a:p>
            <a:r>
              <a:rPr kumimoji="1" lang="en-US" altLang="zh-CN" sz="2400"/>
              <a:t>We hope to solve the privacy protection problem of the future Web3</a:t>
            </a:r>
          </a:p>
          <a:p>
            <a:endParaRPr kumimoji="1" lang="en-US" altLang="zh-CN" sz="2400"/>
          </a:p>
          <a:p>
            <a:r>
              <a:rPr kumimoji="1" lang="en" altLang="zh-CN" sz="2400"/>
              <a:t>We hope to build an open and diverse web3 world with more </a:t>
            </a:r>
            <a:r>
              <a:rPr kumimoji="1" lang="en-US" altLang="zh-CN" sz="2400"/>
              <a:t>W</a:t>
            </a:r>
            <a:r>
              <a:rPr kumimoji="1" lang="en" altLang="zh-CN" sz="2400"/>
              <a:t>eb3 projects</a:t>
            </a:r>
            <a:r>
              <a:rPr kumimoji="1" lang="en-US" altLang="zh-CN" sz="2400"/>
              <a:t>.</a:t>
            </a:r>
            <a:endParaRPr kumimoji="1" lang="zh-CN" altLang="en-US" sz="2400"/>
          </a:p>
        </p:txBody>
      </p:sp>
      <p:pic>
        <p:nvPicPr>
          <p:cNvPr id="6" name="图片 5" descr="屏幕上有字&#10;&#10;中度可信度描述已自动生成">
            <a:extLst>
              <a:ext uri="{FF2B5EF4-FFF2-40B4-BE49-F238E27FC236}">
                <a16:creationId xmlns:a16="http://schemas.microsoft.com/office/drawing/2014/main" id="{10090206-B4A3-A94F-A3D9-BB0A76EF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58" y="729456"/>
            <a:ext cx="4254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2F6B2-EB68-A148-97FD-4806CCA4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D69B4-F467-CB40-A19C-3412C65C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54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Words>340</Words>
  <Application>Microsoft Macintosh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The DIDs application based on Aptos network</vt:lpstr>
      <vt:lpstr>What is DIDs</vt:lpstr>
      <vt:lpstr>Why DIDs</vt:lpstr>
      <vt:lpstr>How to protect users</vt:lpstr>
      <vt:lpstr>Some DIDs usage scenarios</vt:lpstr>
      <vt:lpstr>The Waga project</vt:lpstr>
      <vt:lpstr>The Waga project</vt:lpstr>
      <vt:lpstr>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DIDs application based on Aptos network</dc:title>
  <dc:creator>A2732</dc:creator>
  <cp:lastModifiedBy>A2732</cp:lastModifiedBy>
  <cp:revision>6</cp:revision>
  <dcterms:created xsi:type="dcterms:W3CDTF">2022-09-12T13:19:25Z</dcterms:created>
  <dcterms:modified xsi:type="dcterms:W3CDTF">2022-09-16T13:15:52Z</dcterms:modified>
</cp:coreProperties>
</file>