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1" r:id="rId3"/>
    <p:sldId id="269" r:id="rId4"/>
    <p:sldId id="258" r:id="rId5"/>
    <p:sldId id="266" r:id="rId6"/>
    <p:sldId id="272" r:id="rId7"/>
    <p:sldId id="273" r:id="rId8"/>
    <p:sldId id="275" r:id="rId9"/>
    <p:sldId id="274" r:id="rId10"/>
    <p:sldId id="277" r:id="rId11"/>
    <p:sldId id="268" r:id="rId12"/>
    <p:sldId id="263" r:id="rId1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4">
          <p15:clr>
            <a:srgbClr val="A4A3A4"/>
          </p15:clr>
        </p15:guide>
        <p15:guide id="2" pos="37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99DD"/>
    <a:srgbClr val="ADB9CA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878" y="67"/>
      </p:cViewPr>
      <p:guideLst>
        <p:guide orient="horz" pos="2094"/>
        <p:guide pos="377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9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2022/9/17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8900" y="241576"/>
            <a:ext cx="9144000" cy="2187001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Metaworship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938003"/>
            <a:ext cx="9144000" cy="976220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+mj-ea"/>
                <a:cs typeface="+mj-ea"/>
              </a:rPr>
              <a:t>一款新奇的元宇宙应用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835275" y="4582160"/>
            <a:ext cx="6521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Wonderful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战队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099" name="矩形 7"/>
          <p:cNvSpPr>
            <a:spLocks noChangeArrowheads="1"/>
          </p:cNvSpPr>
          <p:nvPr/>
        </p:nvSpPr>
        <p:spPr bwMode="auto">
          <a:xfrm>
            <a:off x="0" y="4105274"/>
            <a:ext cx="12192000" cy="117231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2B212F-F401-2B0F-1C45-0F4C123B8197}"/>
              </a:ext>
            </a:extLst>
          </p:cNvPr>
          <p:cNvSpPr txBox="1"/>
          <p:nvPr/>
        </p:nvSpPr>
        <p:spPr>
          <a:xfrm>
            <a:off x="2835275" y="5202800"/>
            <a:ext cx="6521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演讲人：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George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" y="476251"/>
            <a:ext cx="12191999" cy="576263"/>
            <a:chOff x="1" y="476251"/>
            <a:chExt cx="12191999" cy="576263"/>
          </a:xfrm>
        </p:grpSpPr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1" y="476251"/>
              <a:ext cx="1279770" cy="576263"/>
            </a:xfrm>
            <a:prstGeom prst="rect">
              <a:avLst/>
            </a:prstGeom>
            <a:solidFill>
              <a:srgbClr val="538CD5">
                <a:alpha val="7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1711569" y="476251"/>
              <a:ext cx="10480431" cy="57626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产品亮点</a:t>
              </a:r>
              <a:endParaRPr lang="zh-CN" altLang="zh-CN" sz="2400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直角三角形 8"/>
            <p:cNvSpPr>
              <a:spLocks noChangeArrowheads="1"/>
            </p:cNvSpPr>
            <p:nvPr/>
          </p:nvSpPr>
          <p:spPr bwMode="auto">
            <a:xfrm>
              <a:off x="1279770" y="476251"/>
              <a:ext cx="304800" cy="576263"/>
            </a:xfrm>
            <a:prstGeom prst="rtTriangle">
              <a:avLst/>
            </a:prstGeom>
            <a:solidFill>
              <a:srgbClr val="538CD5">
                <a:alpha val="7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08D3D27-9DFC-382C-8875-85F7F5AB7917}"/>
              </a:ext>
            </a:extLst>
          </p:cNvPr>
          <p:cNvSpPr txBox="1"/>
          <p:nvPr/>
        </p:nvSpPr>
        <p:spPr>
          <a:xfrm>
            <a:off x="996493" y="1401307"/>
            <a:ext cx="7079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亮点一：切实可行的元宇宙应用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E0CBE-0BC9-95C1-859A-415E45B88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493" y="2023402"/>
            <a:ext cx="8326616" cy="1800204"/>
          </a:xfrm>
        </p:spPr>
        <p:txBody>
          <a:bodyPr>
            <a:normAutofit/>
          </a:bodyPr>
          <a:lstStyle/>
          <a:p>
            <a:pPr marL="0" algn="just"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该项目解决的是真正的社会问题，有大量的潜在目标用户，足以支撑项目的运行。该元宇宙是有状态的，用户可以更改，这才是一个世界的雏形，而不是像会议那样每一次都是新的。</a:t>
            </a:r>
            <a:endParaRPr kumimoji="0" lang="en-US" altLang="zh-CN" b="1" kern="1200" cap="none" spc="0" normalizeH="0" baseline="0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EEC527-78D2-2366-92AE-B676DC66E6EB}"/>
              </a:ext>
            </a:extLst>
          </p:cNvPr>
          <p:cNvSpPr txBox="1"/>
          <p:nvPr/>
        </p:nvSpPr>
        <p:spPr>
          <a:xfrm>
            <a:off x="996493" y="3795517"/>
            <a:ext cx="7079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亮点二：数据去中心化存储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F7D478B8-36F9-53C2-2323-2AD26C435CE1}"/>
              </a:ext>
            </a:extLst>
          </p:cNvPr>
          <p:cNvSpPr txBox="1">
            <a:spLocks/>
          </p:cNvSpPr>
          <p:nvPr/>
        </p:nvSpPr>
        <p:spPr>
          <a:xfrm>
            <a:off x="996493" y="4487277"/>
            <a:ext cx="8326616" cy="1800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just">
              <a:lnSpc>
                <a:spcPct val="150000"/>
              </a:lnSpc>
              <a:buFontTx/>
              <a:buNone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数据是属于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Worship Group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的，或者说是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DAO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的，而不应该被一些大厂所掌控。通过设计标准的数据协议，我们可以使得数据更加通用，并且便于迁移。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6299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" y="476251"/>
            <a:ext cx="12191999" cy="576263"/>
            <a:chOff x="1" y="476251"/>
            <a:chExt cx="12191999" cy="576263"/>
          </a:xfrm>
        </p:grpSpPr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1" y="476251"/>
              <a:ext cx="1279770" cy="576263"/>
            </a:xfrm>
            <a:prstGeom prst="rect">
              <a:avLst/>
            </a:prstGeom>
            <a:solidFill>
              <a:srgbClr val="538CD5">
                <a:alpha val="7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1711569" y="476251"/>
              <a:ext cx="10480431" cy="57626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社会价值</a:t>
              </a:r>
              <a:endParaRPr lang="zh-CN" altLang="zh-CN" sz="2400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直角三角形 8"/>
            <p:cNvSpPr>
              <a:spLocks noChangeArrowheads="1"/>
            </p:cNvSpPr>
            <p:nvPr/>
          </p:nvSpPr>
          <p:spPr bwMode="auto">
            <a:xfrm>
              <a:off x="1279770" y="476251"/>
              <a:ext cx="304800" cy="576263"/>
            </a:xfrm>
            <a:prstGeom prst="rtTriangle">
              <a:avLst/>
            </a:prstGeom>
            <a:solidFill>
              <a:srgbClr val="538CD5">
                <a:alpha val="7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6AEA980-2736-84D3-676A-6AE13920B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977" y="5101668"/>
            <a:ext cx="987851" cy="987851"/>
          </a:xfrm>
          <a:prstGeom prst="rect">
            <a:avLst/>
          </a:prstGeom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43D0C79-4009-484B-ECE5-1D202FBB4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711" y="2030411"/>
            <a:ext cx="10515600" cy="4351338"/>
          </a:xfrm>
        </p:spPr>
        <p:txBody>
          <a:bodyPr/>
          <a:lstStyle/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人们联系更加紧密，增加社会凝聚力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/>
          </a:p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节约土地资源，让社会可持续发展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/>
          </a:p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减少空气污染，让人们能够活得更健康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2770" y="2384982"/>
            <a:ext cx="6506459" cy="1496505"/>
          </a:xfrm>
        </p:spPr>
        <p:txBody>
          <a:bodyPr>
            <a:normAutofit/>
          </a:bodyPr>
          <a:lstStyle/>
          <a:p>
            <a:pPr marL="0" algn="ctr"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sz="6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谢谢观看</a:t>
            </a:r>
            <a:endParaRPr kumimoji="0" lang="en-US" altLang="zh-CN" sz="6000" b="1" kern="1200" cap="none" spc="0" normalizeH="0" baseline="0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" y="476251"/>
            <a:ext cx="12191999" cy="576263"/>
            <a:chOff x="1" y="476251"/>
            <a:chExt cx="12191999" cy="576263"/>
          </a:xfrm>
        </p:grpSpPr>
        <p:sp>
          <p:nvSpPr>
            <p:cNvPr id="9" name="矩形 8"/>
            <p:cNvSpPr>
              <a:spLocks noChangeArrowheads="1"/>
            </p:cNvSpPr>
            <p:nvPr/>
          </p:nvSpPr>
          <p:spPr bwMode="auto">
            <a:xfrm>
              <a:off x="1" y="476251"/>
              <a:ext cx="1279770" cy="576263"/>
            </a:xfrm>
            <a:prstGeom prst="rect">
              <a:avLst/>
            </a:prstGeom>
            <a:solidFill>
              <a:srgbClr val="538CD5">
                <a:alpha val="7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711569" y="476251"/>
              <a:ext cx="10480431" cy="57626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直角三角形 10"/>
            <p:cNvSpPr>
              <a:spLocks noChangeArrowheads="1"/>
            </p:cNvSpPr>
            <p:nvPr/>
          </p:nvSpPr>
          <p:spPr bwMode="auto">
            <a:xfrm>
              <a:off x="1279770" y="476251"/>
              <a:ext cx="304800" cy="576263"/>
            </a:xfrm>
            <a:prstGeom prst="rtTriangle">
              <a:avLst/>
            </a:prstGeom>
            <a:solidFill>
              <a:srgbClr val="538CD5">
                <a:alpha val="7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711596" y="533308"/>
            <a:ext cx="359954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引子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56765" y="3725545"/>
            <a:ext cx="8250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一、团队介绍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A7A701-3384-182D-4E5D-7F11EAC841E3}"/>
              </a:ext>
            </a:extLst>
          </p:cNvPr>
          <p:cNvSpPr txBox="1"/>
          <p:nvPr/>
        </p:nvSpPr>
        <p:spPr>
          <a:xfrm>
            <a:off x="3048786" y="354087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先看一组图片</a:t>
            </a:r>
            <a:endParaRPr lang="zh-CN" altLang="en-US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260A84-EFEB-A8DA-1FA6-126FBB754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20" y="1413613"/>
            <a:ext cx="3348904" cy="223260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3C05CCF-6515-1C33-4734-60F179458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991" y="1381199"/>
            <a:ext cx="3415645" cy="226501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1E77FDD-BAF7-7E88-22B9-59D31FCBE4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20" y="4102341"/>
            <a:ext cx="3348904" cy="251167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3B1FF38-08E5-8E8E-1415-196CC7FF1FC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991" y="4040453"/>
            <a:ext cx="3516869" cy="263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6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23"/>
          <p:cNvGrpSpPr/>
          <p:nvPr/>
        </p:nvGrpSpPr>
        <p:grpSpPr>
          <a:xfrm>
            <a:off x="5859463" y="2860675"/>
            <a:ext cx="2303462" cy="2305050"/>
            <a:chOff x="5801143" y="2658711"/>
            <a:chExt cx="2303707" cy="2303706"/>
          </a:xfrm>
        </p:grpSpPr>
        <p:grpSp>
          <p:nvGrpSpPr>
            <p:cNvPr id="36926" name="组合 26"/>
            <p:cNvGrpSpPr/>
            <p:nvPr/>
          </p:nvGrpSpPr>
          <p:grpSpPr>
            <a:xfrm>
              <a:off x="5801143" y="2658711"/>
              <a:ext cx="2303707" cy="2303706"/>
              <a:chOff x="4926840" y="1732375"/>
              <a:chExt cx="1656097" cy="1656098"/>
            </a:xfrm>
          </p:grpSpPr>
          <p:sp>
            <p:nvSpPr>
              <p:cNvPr id="29" name="任意多边形 28"/>
              <p:cNvSpPr/>
              <p:nvPr/>
            </p:nvSpPr>
            <p:spPr>
              <a:xfrm>
                <a:off x="4926840" y="1732375"/>
                <a:ext cx="1656097" cy="1656098"/>
              </a:xfrm>
              <a:custGeom>
                <a:avLst/>
                <a:gdLst>
                  <a:gd name="connsiteX0" fmla="*/ 734066 w 1656097"/>
                  <a:gd name="connsiteY0" fmla="*/ 0 h 1656098"/>
                  <a:gd name="connsiteX1" fmla="*/ 922032 w 1656097"/>
                  <a:gd name="connsiteY1" fmla="*/ 0 h 1656098"/>
                  <a:gd name="connsiteX2" fmla="*/ 958682 w 1656097"/>
                  <a:gd name="connsiteY2" fmla="*/ 170987 h 1656098"/>
                  <a:gd name="connsiteX3" fmla="*/ 967537 w 1656097"/>
                  <a:gd name="connsiteY3" fmla="*/ 172338 h 1656098"/>
                  <a:gd name="connsiteX4" fmla="*/ 1042604 w 1656097"/>
                  <a:gd name="connsiteY4" fmla="*/ 194634 h 1656098"/>
                  <a:gd name="connsiteX5" fmla="*/ 1160682 w 1656097"/>
                  <a:gd name="connsiteY5" fmla="*/ 63947 h 1656098"/>
                  <a:gd name="connsiteX6" fmla="*/ 1323465 w 1656097"/>
                  <a:gd name="connsiteY6" fmla="*/ 157929 h 1656098"/>
                  <a:gd name="connsiteX7" fmla="*/ 1271151 w 1656097"/>
                  <a:gd name="connsiteY7" fmla="*/ 319877 h 1656098"/>
                  <a:gd name="connsiteX8" fmla="*/ 1280994 w 1656097"/>
                  <a:gd name="connsiteY8" fmla="*/ 327054 h 1656098"/>
                  <a:gd name="connsiteX9" fmla="*/ 1333335 w 1656097"/>
                  <a:gd name="connsiteY9" fmla="*/ 377405 h 1656098"/>
                  <a:gd name="connsiteX10" fmla="*/ 1338950 w 1656097"/>
                  <a:gd name="connsiteY10" fmla="*/ 384065 h 1656098"/>
                  <a:gd name="connsiteX11" fmla="*/ 1498169 w 1656097"/>
                  <a:gd name="connsiteY11" fmla="*/ 332634 h 1656098"/>
                  <a:gd name="connsiteX12" fmla="*/ 1592152 w 1656097"/>
                  <a:gd name="connsiteY12" fmla="*/ 495417 h 1656098"/>
                  <a:gd name="connsiteX13" fmla="*/ 1473528 w 1656097"/>
                  <a:gd name="connsiteY13" fmla="*/ 602595 h 1656098"/>
                  <a:gd name="connsiteX14" fmla="*/ 1483127 w 1656097"/>
                  <a:gd name="connsiteY14" fmla="*/ 626411 h 1656098"/>
                  <a:gd name="connsiteX15" fmla="*/ 1501984 w 1656097"/>
                  <a:gd name="connsiteY15" fmla="*/ 701032 h 1656098"/>
                  <a:gd name="connsiteX16" fmla="*/ 1656097 w 1656097"/>
                  <a:gd name="connsiteY16" fmla="*/ 734067 h 1656098"/>
                  <a:gd name="connsiteX17" fmla="*/ 1656097 w 1656097"/>
                  <a:gd name="connsiteY17" fmla="*/ 922032 h 1656098"/>
                  <a:gd name="connsiteX18" fmla="*/ 1511749 w 1656097"/>
                  <a:gd name="connsiteY18" fmla="*/ 952973 h 1656098"/>
                  <a:gd name="connsiteX19" fmla="*/ 1506114 w 1656097"/>
                  <a:gd name="connsiteY19" fmla="*/ 989892 h 1656098"/>
                  <a:gd name="connsiteX20" fmla="*/ 1491538 w 1656097"/>
                  <a:gd name="connsiteY20" fmla="*/ 1048074 h 1656098"/>
                  <a:gd name="connsiteX21" fmla="*/ 1485827 w 1656097"/>
                  <a:gd name="connsiteY21" fmla="*/ 1064617 h 1656098"/>
                  <a:gd name="connsiteX22" fmla="*/ 1592152 w 1656097"/>
                  <a:gd name="connsiteY22" fmla="*/ 1160683 h 1656098"/>
                  <a:gd name="connsiteX23" fmla="*/ 1498169 w 1656097"/>
                  <a:gd name="connsiteY23" fmla="*/ 1323465 h 1656098"/>
                  <a:gd name="connsiteX24" fmla="*/ 1367507 w 1656097"/>
                  <a:gd name="connsiteY24" fmla="*/ 1281258 h 1656098"/>
                  <a:gd name="connsiteX25" fmla="*/ 1351398 w 1656097"/>
                  <a:gd name="connsiteY25" fmla="*/ 1303350 h 1656098"/>
                  <a:gd name="connsiteX26" fmla="*/ 1301049 w 1656097"/>
                  <a:gd name="connsiteY26" fmla="*/ 1355691 h 1656098"/>
                  <a:gd name="connsiteX27" fmla="*/ 1282493 w 1656097"/>
                  <a:gd name="connsiteY27" fmla="*/ 1371332 h 1656098"/>
                  <a:gd name="connsiteX28" fmla="*/ 1323465 w 1656097"/>
                  <a:gd name="connsiteY28" fmla="*/ 1498169 h 1656098"/>
                  <a:gd name="connsiteX29" fmla="*/ 1160682 w 1656097"/>
                  <a:gd name="connsiteY29" fmla="*/ 1592152 h 1656098"/>
                  <a:gd name="connsiteX30" fmla="*/ 1074277 w 1656097"/>
                  <a:gd name="connsiteY30" fmla="*/ 1496521 h 1656098"/>
                  <a:gd name="connsiteX31" fmla="*/ 1052042 w 1656097"/>
                  <a:gd name="connsiteY31" fmla="*/ 1505484 h 1656098"/>
                  <a:gd name="connsiteX32" fmla="*/ 948719 w 1656097"/>
                  <a:gd name="connsiteY32" fmla="*/ 1531593 h 1656098"/>
                  <a:gd name="connsiteX33" fmla="*/ 922032 w 1656097"/>
                  <a:gd name="connsiteY33" fmla="*/ 1656098 h 1656098"/>
                  <a:gd name="connsiteX34" fmla="*/ 734066 w 1656097"/>
                  <a:gd name="connsiteY34" fmla="*/ 1656098 h 1656098"/>
                  <a:gd name="connsiteX35" fmla="*/ 707323 w 1656097"/>
                  <a:gd name="connsiteY35" fmla="*/ 1531333 h 1656098"/>
                  <a:gd name="connsiteX36" fmla="*/ 688561 w 1656097"/>
                  <a:gd name="connsiteY36" fmla="*/ 1528470 h 1656098"/>
                  <a:gd name="connsiteX37" fmla="*/ 581645 w 1656097"/>
                  <a:gd name="connsiteY37" fmla="*/ 1496716 h 1656098"/>
                  <a:gd name="connsiteX38" fmla="*/ 495416 w 1656097"/>
                  <a:gd name="connsiteY38" fmla="*/ 1592152 h 1656098"/>
                  <a:gd name="connsiteX39" fmla="*/ 332634 w 1656097"/>
                  <a:gd name="connsiteY39" fmla="*/ 1498169 h 1656098"/>
                  <a:gd name="connsiteX40" fmla="*/ 373389 w 1656097"/>
                  <a:gd name="connsiteY40" fmla="*/ 1372000 h 1656098"/>
                  <a:gd name="connsiteX41" fmla="*/ 293970 w 1656097"/>
                  <a:gd name="connsiteY41" fmla="*/ 1290661 h 1656098"/>
                  <a:gd name="connsiteX42" fmla="*/ 287662 w 1656097"/>
                  <a:gd name="connsiteY42" fmla="*/ 1281558 h 1656098"/>
                  <a:gd name="connsiteX43" fmla="*/ 157930 w 1656097"/>
                  <a:gd name="connsiteY43" fmla="*/ 1323465 h 1656098"/>
                  <a:gd name="connsiteX44" fmla="*/ 63947 w 1656097"/>
                  <a:gd name="connsiteY44" fmla="*/ 1160683 h 1656098"/>
                  <a:gd name="connsiteX45" fmla="*/ 170348 w 1656097"/>
                  <a:gd name="connsiteY45" fmla="*/ 1064548 h 1656098"/>
                  <a:gd name="connsiteX46" fmla="*/ 159896 w 1656097"/>
                  <a:gd name="connsiteY46" fmla="*/ 1031651 h 1656098"/>
                  <a:gd name="connsiteX47" fmla="*/ 144063 w 1656097"/>
                  <a:gd name="connsiteY47" fmla="*/ 952912 h 1656098"/>
                  <a:gd name="connsiteX48" fmla="*/ 0 w 1656097"/>
                  <a:gd name="connsiteY48" fmla="*/ 922032 h 1656098"/>
                  <a:gd name="connsiteX49" fmla="*/ 0 w 1656097"/>
                  <a:gd name="connsiteY49" fmla="*/ 734067 h 1656098"/>
                  <a:gd name="connsiteX50" fmla="*/ 152682 w 1656097"/>
                  <a:gd name="connsiteY50" fmla="*/ 701339 h 1656098"/>
                  <a:gd name="connsiteX51" fmla="*/ 159896 w 1656097"/>
                  <a:gd name="connsiteY51" fmla="*/ 669158 h 1656098"/>
                  <a:gd name="connsiteX52" fmla="*/ 182923 w 1656097"/>
                  <a:gd name="connsiteY52" fmla="*/ 602913 h 1656098"/>
                  <a:gd name="connsiteX53" fmla="*/ 63947 w 1656097"/>
                  <a:gd name="connsiteY53" fmla="*/ 495417 h 1656098"/>
                  <a:gd name="connsiteX54" fmla="*/ 157930 w 1656097"/>
                  <a:gd name="connsiteY54" fmla="*/ 332634 h 1656098"/>
                  <a:gd name="connsiteX55" fmla="*/ 318389 w 1656097"/>
                  <a:gd name="connsiteY55" fmla="*/ 384465 h 1656098"/>
                  <a:gd name="connsiteX56" fmla="*/ 353537 w 1656097"/>
                  <a:gd name="connsiteY56" fmla="*/ 346539 h 1656098"/>
                  <a:gd name="connsiteX57" fmla="*/ 385166 w 1656097"/>
                  <a:gd name="connsiteY57" fmla="*/ 320558 h 1656098"/>
                  <a:gd name="connsiteX58" fmla="*/ 332634 w 1656097"/>
                  <a:gd name="connsiteY58" fmla="*/ 157929 h 1656098"/>
                  <a:gd name="connsiteX59" fmla="*/ 495416 w 1656097"/>
                  <a:gd name="connsiteY59" fmla="*/ 63947 h 1656098"/>
                  <a:gd name="connsiteX60" fmla="*/ 612546 w 1656097"/>
                  <a:gd name="connsiteY60" fmla="*/ 193585 h 1656098"/>
                  <a:gd name="connsiteX61" fmla="*/ 688561 w 1656097"/>
                  <a:gd name="connsiteY61" fmla="*/ 172338 h 1656098"/>
                  <a:gd name="connsiteX62" fmla="*/ 697415 w 1656097"/>
                  <a:gd name="connsiteY62" fmla="*/ 170987 h 1656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1656097" h="1656098">
                    <a:moveTo>
                      <a:pt x="734066" y="0"/>
                    </a:moveTo>
                    <a:lnTo>
                      <a:pt x="922032" y="0"/>
                    </a:lnTo>
                    <a:lnTo>
                      <a:pt x="958682" y="170987"/>
                    </a:lnTo>
                    <a:lnTo>
                      <a:pt x="967537" y="172338"/>
                    </a:lnTo>
                    <a:lnTo>
                      <a:pt x="1042604" y="194634"/>
                    </a:lnTo>
                    <a:lnTo>
                      <a:pt x="1160682" y="63947"/>
                    </a:lnTo>
                    <a:lnTo>
                      <a:pt x="1323465" y="157929"/>
                    </a:lnTo>
                    <a:lnTo>
                      <a:pt x="1271151" y="319877"/>
                    </a:lnTo>
                    <a:lnTo>
                      <a:pt x="1280994" y="327054"/>
                    </a:lnTo>
                    <a:cubicBezTo>
                      <a:pt x="1299308" y="342918"/>
                      <a:pt x="1316780" y="359726"/>
                      <a:pt x="1333335" y="377405"/>
                    </a:cubicBezTo>
                    <a:lnTo>
                      <a:pt x="1338950" y="384065"/>
                    </a:lnTo>
                    <a:lnTo>
                      <a:pt x="1498169" y="332634"/>
                    </a:lnTo>
                    <a:lnTo>
                      <a:pt x="1592152" y="495417"/>
                    </a:lnTo>
                    <a:lnTo>
                      <a:pt x="1473528" y="602595"/>
                    </a:lnTo>
                    <a:lnTo>
                      <a:pt x="1483127" y="626411"/>
                    </a:lnTo>
                    <a:lnTo>
                      <a:pt x="1501984" y="701032"/>
                    </a:lnTo>
                    <a:lnTo>
                      <a:pt x="1656097" y="734067"/>
                    </a:lnTo>
                    <a:lnTo>
                      <a:pt x="1656097" y="922032"/>
                    </a:lnTo>
                    <a:lnTo>
                      <a:pt x="1511749" y="952973"/>
                    </a:lnTo>
                    <a:lnTo>
                      <a:pt x="1506114" y="989892"/>
                    </a:lnTo>
                    <a:cubicBezTo>
                      <a:pt x="1502081" y="1009604"/>
                      <a:pt x="1497209" y="1029011"/>
                      <a:pt x="1491538" y="1048074"/>
                    </a:cubicBezTo>
                    <a:lnTo>
                      <a:pt x="1485827" y="1064617"/>
                    </a:lnTo>
                    <a:lnTo>
                      <a:pt x="1592152" y="1160683"/>
                    </a:lnTo>
                    <a:lnTo>
                      <a:pt x="1498169" y="1323465"/>
                    </a:lnTo>
                    <a:lnTo>
                      <a:pt x="1367507" y="1281258"/>
                    </a:lnTo>
                    <a:lnTo>
                      <a:pt x="1351398" y="1303350"/>
                    </a:lnTo>
                    <a:cubicBezTo>
                      <a:pt x="1335535" y="1321664"/>
                      <a:pt x="1318727" y="1339136"/>
                      <a:pt x="1301049" y="1355691"/>
                    </a:cubicBezTo>
                    <a:lnTo>
                      <a:pt x="1282493" y="1371332"/>
                    </a:lnTo>
                    <a:lnTo>
                      <a:pt x="1323465" y="1498169"/>
                    </a:lnTo>
                    <a:lnTo>
                      <a:pt x="1160682" y="1592152"/>
                    </a:lnTo>
                    <a:lnTo>
                      <a:pt x="1074277" y="1496521"/>
                    </a:lnTo>
                    <a:lnTo>
                      <a:pt x="1052042" y="1505484"/>
                    </a:lnTo>
                    <a:lnTo>
                      <a:pt x="948719" y="1531593"/>
                    </a:lnTo>
                    <a:lnTo>
                      <a:pt x="922032" y="1656098"/>
                    </a:lnTo>
                    <a:lnTo>
                      <a:pt x="734066" y="1656098"/>
                    </a:lnTo>
                    <a:lnTo>
                      <a:pt x="707323" y="1531333"/>
                    </a:lnTo>
                    <a:lnTo>
                      <a:pt x="688561" y="1528470"/>
                    </a:lnTo>
                    <a:lnTo>
                      <a:pt x="581645" y="1496716"/>
                    </a:lnTo>
                    <a:lnTo>
                      <a:pt x="495416" y="1592152"/>
                    </a:lnTo>
                    <a:lnTo>
                      <a:pt x="332634" y="1498169"/>
                    </a:lnTo>
                    <a:lnTo>
                      <a:pt x="373389" y="1372000"/>
                    </a:lnTo>
                    <a:lnTo>
                      <a:pt x="293970" y="1290661"/>
                    </a:lnTo>
                    <a:lnTo>
                      <a:pt x="287662" y="1281558"/>
                    </a:lnTo>
                    <a:lnTo>
                      <a:pt x="157930" y="1323465"/>
                    </a:lnTo>
                    <a:lnTo>
                      <a:pt x="63947" y="1160683"/>
                    </a:lnTo>
                    <a:lnTo>
                      <a:pt x="170348" y="1064548"/>
                    </a:lnTo>
                    <a:lnTo>
                      <a:pt x="159896" y="1031651"/>
                    </a:lnTo>
                    <a:lnTo>
                      <a:pt x="144063" y="952912"/>
                    </a:lnTo>
                    <a:lnTo>
                      <a:pt x="0" y="922032"/>
                    </a:lnTo>
                    <a:lnTo>
                      <a:pt x="0" y="734067"/>
                    </a:lnTo>
                    <a:lnTo>
                      <a:pt x="152682" y="701339"/>
                    </a:lnTo>
                    <a:lnTo>
                      <a:pt x="159896" y="669158"/>
                    </a:lnTo>
                    <a:lnTo>
                      <a:pt x="182923" y="602913"/>
                    </a:lnTo>
                    <a:lnTo>
                      <a:pt x="63947" y="495417"/>
                    </a:lnTo>
                    <a:lnTo>
                      <a:pt x="157930" y="332634"/>
                    </a:lnTo>
                    <a:lnTo>
                      <a:pt x="318389" y="384465"/>
                    </a:lnTo>
                    <a:lnTo>
                      <a:pt x="353537" y="346539"/>
                    </a:lnTo>
                    <a:lnTo>
                      <a:pt x="385166" y="320558"/>
                    </a:lnTo>
                    <a:lnTo>
                      <a:pt x="332634" y="157929"/>
                    </a:lnTo>
                    <a:lnTo>
                      <a:pt x="495416" y="63947"/>
                    </a:lnTo>
                    <a:lnTo>
                      <a:pt x="612546" y="193585"/>
                    </a:lnTo>
                    <a:lnTo>
                      <a:pt x="688561" y="172338"/>
                    </a:lnTo>
                    <a:lnTo>
                      <a:pt x="697415" y="170987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/>
                  </a:gs>
                  <a:gs pos="100000">
                    <a:srgbClr val="E2E2E2"/>
                  </a:gs>
                </a:gsLst>
                <a:lin ang="2700000" scaled="1"/>
              </a:gradFill>
              <a:ln w="25400" cap="flat" cmpd="sng" algn="ctr">
                <a:noFill/>
                <a:prstDash val="solid"/>
              </a:ln>
              <a:effectLst>
                <a:outerShdw blurRad="190500" dist="889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0932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189938" y="1995474"/>
                <a:ext cx="1129900" cy="11299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25400" cap="flat" cmpd="sng" algn="ctr">
                <a:noFill/>
                <a:prstDash val="solid"/>
              </a:ln>
              <a:effectLst>
                <a:innerShdw blurRad="88900" dist="38100" dir="13500000">
                  <a:prstClr val="black">
                    <a:alpha val="40000"/>
                  </a:prstClr>
                </a:innerShdw>
              </a:effectLst>
            </p:spPr>
            <p:txBody>
              <a:bodyPr anchor="ctr"/>
              <a:lstStyle/>
              <a:p>
                <a:pPr marL="0" marR="0" lvl="0" indent="0" algn="ctr" defTabSz="90932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5313048" y="2122912"/>
                <a:ext cx="883681" cy="883682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</a:gradFill>
              <a:ln w="25400" cap="flat" cmpd="sng" algn="ctr">
                <a:gradFill flip="none" rotWithShape="1">
                  <a:gsLst>
                    <a:gs pos="100000">
                      <a:sysClr val="window" lastClr="FFFFFF">
                        <a:lumMod val="85000"/>
                      </a:sysClr>
                    </a:gs>
                    <a:gs pos="0">
                      <a:sysClr val="window" lastClr="FFFFFF"/>
                    </a:gs>
                  </a:gsLst>
                  <a:lin ang="2700000" scaled="1"/>
                  <a:tileRect/>
                </a:gradFill>
                <a:prstDash val="solid"/>
              </a:ln>
              <a:effectLst>
                <a:outerShdw blurRad="88900" dist="381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0932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6927" name="组合 27"/>
            <p:cNvGrpSpPr/>
            <p:nvPr/>
          </p:nvGrpSpPr>
          <p:grpSpPr>
            <a:xfrm>
              <a:off x="6452935" y="3401381"/>
              <a:ext cx="1000118" cy="767914"/>
              <a:chOff x="4123036" y="1134371"/>
              <a:chExt cx="1000117" cy="767914"/>
            </a:xfrm>
          </p:grpSpPr>
          <p:sp>
            <p:nvSpPr>
              <p:cNvPr id="36928" name="文本框 37"/>
              <p:cNvSpPr txBox="1"/>
              <p:nvPr/>
            </p:nvSpPr>
            <p:spPr>
              <a:xfrm>
                <a:off x="4123775" y="1134218"/>
                <a:ext cx="998643" cy="7076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455930" indent="-4559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4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89330" indent="-3797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3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522730" indent="-3035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132330" indent="-3035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741930" indent="-3035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909955">
                  <a:spcBef>
                    <a:spcPct val="0"/>
                  </a:spcBef>
                  <a:buNone/>
                </a:pPr>
                <a:r>
                  <a:rPr lang="en-US" altLang="zh-CN" sz="4000" dirty="0">
                    <a:solidFill>
                      <a:srgbClr val="558ED5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4000" dirty="0">
                  <a:solidFill>
                    <a:srgbClr val="558ED5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6929" name="文本框 38"/>
              <p:cNvSpPr txBox="1"/>
              <p:nvPr/>
            </p:nvSpPr>
            <p:spPr>
              <a:xfrm>
                <a:off x="4266665" y="1619710"/>
                <a:ext cx="739853" cy="2824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455930" indent="-4559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4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89330" indent="-3797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3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522730" indent="-3035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132330" indent="-3035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741930" indent="-3035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909955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en-US" altLang="zh-CN" sz="900" dirty="0">
                    <a:solidFill>
                      <a:srgbClr val="7F7F7F"/>
                    </a:solidFill>
                    <a:latin typeface="宋体" panose="02010600030101010101" pitchFamily="2" charset="-122"/>
                  </a:rPr>
                  <a:t>OPTION</a:t>
                </a:r>
                <a:endParaRPr lang="zh-CN" altLang="en-US" sz="900" dirty="0">
                  <a:solidFill>
                    <a:srgbClr val="7F7F7F"/>
                  </a:solidFill>
                  <a:latin typeface="宋体" panose="02010600030101010101" pitchFamily="2" charset="-122"/>
                </a:endParaRPr>
              </a:p>
            </p:txBody>
          </p:sp>
        </p:grpSp>
      </p:grpSp>
      <p:grpSp>
        <p:nvGrpSpPr>
          <p:cNvPr id="9" name="组合 31"/>
          <p:cNvGrpSpPr/>
          <p:nvPr/>
        </p:nvGrpSpPr>
        <p:grpSpPr>
          <a:xfrm>
            <a:off x="4067175" y="3222625"/>
            <a:ext cx="1677988" cy="1679575"/>
            <a:chOff x="4007991" y="3020746"/>
            <a:chExt cx="1678068" cy="1678068"/>
          </a:xfrm>
        </p:grpSpPr>
        <p:grpSp>
          <p:nvGrpSpPr>
            <p:cNvPr id="36915" name="组合 34"/>
            <p:cNvGrpSpPr/>
            <p:nvPr/>
          </p:nvGrpSpPr>
          <p:grpSpPr>
            <a:xfrm>
              <a:off x="4007991" y="3020746"/>
              <a:ext cx="1678068" cy="1678068"/>
              <a:chOff x="4926840" y="1732375"/>
              <a:chExt cx="1656097" cy="1656098"/>
            </a:xfrm>
          </p:grpSpPr>
          <p:sp>
            <p:nvSpPr>
              <p:cNvPr id="37" name="任意多边形 36"/>
              <p:cNvSpPr/>
              <p:nvPr/>
            </p:nvSpPr>
            <p:spPr>
              <a:xfrm>
                <a:off x="4926840" y="1732375"/>
                <a:ext cx="1656097" cy="1656098"/>
              </a:xfrm>
              <a:custGeom>
                <a:avLst/>
                <a:gdLst>
                  <a:gd name="connsiteX0" fmla="*/ 734066 w 1656097"/>
                  <a:gd name="connsiteY0" fmla="*/ 0 h 1656098"/>
                  <a:gd name="connsiteX1" fmla="*/ 922032 w 1656097"/>
                  <a:gd name="connsiteY1" fmla="*/ 0 h 1656098"/>
                  <a:gd name="connsiteX2" fmla="*/ 958682 w 1656097"/>
                  <a:gd name="connsiteY2" fmla="*/ 170987 h 1656098"/>
                  <a:gd name="connsiteX3" fmla="*/ 967537 w 1656097"/>
                  <a:gd name="connsiteY3" fmla="*/ 172338 h 1656098"/>
                  <a:gd name="connsiteX4" fmla="*/ 1042604 w 1656097"/>
                  <a:gd name="connsiteY4" fmla="*/ 194634 h 1656098"/>
                  <a:gd name="connsiteX5" fmla="*/ 1160682 w 1656097"/>
                  <a:gd name="connsiteY5" fmla="*/ 63947 h 1656098"/>
                  <a:gd name="connsiteX6" fmla="*/ 1323465 w 1656097"/>
                  <a:gd name="connsiteY6" fmla="*/ 157929 h 1656098"/>
                  <a:gd name="connsiteX7" fmla="*/ 1271151 w 1656097"/>
                  <a:gd name="connsiteY7" fmla="*/ 319877 h 1656098"/>
                  <a:gd name="connsiteX8" fmla="*/ 1280994 w 1656097"/>
                  <a:gd name="connsiteY8" fmla="*/ 327054 h 1656098"/>
                  <a:gd name="connsiteX9" fmla="*/ 1333335 w 1656097"/>
                  <a:gd name="connsiteY9" fmla="*/ 377405 h 1656098"/>
                  <a:gd name="connsiteX10" fmla="*/ 1338950 w 1656097"/>
                  <a:gd name="connsiteY10" fmla="*/ 384065 h 1656098"/>
                  <a:gd name="connsiteX11" fmla="*/ 1498169 w 1656097"/>
                  <a:gd name="connsiteY11" fmla="*/ 332634 h 1656098"/>
                  <a:gd name="connsiteX12" fmla="*/ 1592152 w 1656097"/>
                  <a:gd name="connsiteY12" fmla="*/ 495417 h 1656098"/>
                  <a:gd name="connsiteX13" fmla="*/ 1473528 w 1656097"/>
                  <a:gd name="connsiteY13" fmla="*/ 602595 h 1656098"/>
                  <a:gd name="connsiteX14" fmla="*/ 1483127 w 1656097"/>
                  <a:gd name="connsiteY14" fmla="*/ 626411 h 1656098"/>
                  <a:gd name="connsiteX15" fmla="*/ 1501984 w 1656097"/>
                  <a:gd name="connsiteY15" fmla="*/ 701032 h 1656098"/>
                  <a:gd name="connsiteX16" fmla="*/ 1656097 w 1656097"/>
                  <a:gd name="connsiteY16" fmla="*/ 734067 h 1656098"/>
                  <a:gd name="connsiteX17" fmla="*/ 1656097 w 1656097"/>
                  <a:gd name="connsiteY17" fmla="*/ 922032 h 1656098"/>
                  <a:gd name="connsiteX18" fmla="*/ 1511749 w 1656097"/>
                  <a:gd name="connsiteY18" fmla="*/ 952973 h 1656098"/>
                  <a:gd name="connsiteX19" fmla="*/ 1506114 w 1656097"/>
                  <a:gd name="connsiteY19" fmla="*/ 989892 h 1656098"/>
                  <a:gd name="connsiteX20" fmla="*/ 1491538 w 1656097"/>
                  <a:gd name="connsiteY20" fmla="*/ 1048074 h 1656098"/>
                  <a:gd name="connsiteX21" fmla="*/ 1485827 w 1656097"/>
                  <a:gd name="connsiteY21" fmla="*/ 1064617 h 1656098"/>
                  <a:gd name="connsiteX22" fmla="*/ 1592152 w 1656097"/>
                  <a:gd name="connsiteY22" fmla="*/ 1160683 h 1656098"/>
                  <a:gd name="connsiteX23" fmla="*/ 1498169 w 1656097"/>
                  <a:gd name="connsiteY23" fmla="*/ 1323465 h 1656098"/>
                  <a:gd name="connsiteX24" fmla="*/ 1367507 w 1656097"/>
                  <a:gd name="connsiteY24" fmla="*/ 1281258 h 1656098"/>
                  <a:gd name="connsiteX25" fmla="*/ 1351398 w 1656097"/>
                  <a:gd name="connsiteY25" fmla="*/ 1303350 h 1656098"/>
                  <a:gd name="connsiteX26" fmla="*/ 1301049 w 1656097"/>
                  <a:gd name="connsiteY26" fmla="*/ 1355691 h 1656098"/>
                  <a:gd name="connsiteX27" fmla="*/ 1282493 w 1656097"/>
                  <a:gd name="connsiteY27" fmla="*/ 1371332 h 1656098"/>
                  <a:gd name="connsiteX28" fmla="*/ 1323465 w 1656097"/>
                  <a:gd name="connsiteY28" fmla="*/ 1498169 h 1656098"/>
                  <a:gd name="connsiteX29" fmla="*/ 1160682 w 1656097"/>
                  <a:gd name="connsiteY29" fmla="*/ 1592152 h 1656098"/>
                  <a:gd name="connsiteX30" fmla="*/ 1074277 w 1656097"/>
                  <a:gd name="connsiteY30" fmla="*/ 1496521 h 1656098"/>
                  <a:gd name="connsiteX31" fmla="*/ 1052042 w 1656097"/>
                  <a:gd name="connsiteY31" fmla="*/ 1505484 h 1656098"/>
                  <a:gd name="connsiteX32" fmla="*/ 948719 w 1656097"/>
                  <a:gd name="connsiteY32" fmla="*/ 1531593 h 1656098"/>
                  <a:gd name="connsiteX33" fmla="*/ 922032 w 1656097"/>
                  <a:gd name="connsiteY33" fmla="*/ 1656098 h 1656098"/>
                  <a:gd name="connsiteX34" fmla="*/ 734066 w 1656097"/>
                  <a:gd name="connsiteY34" fmla="*/ 1656098 h 1656098"/>
                  <a:gd name="connsiteX35" fmla="*/ 707323 w 1656097"/>
                  <a:gd name="connsiteY35" fmla="*/ 1531333 h 1656098"/>
                  <a:gd name="connsiteX36" fmla="*/ 688561 w 1656097"/>
                  <a:gd name="connsiteY36" fmla="*/ 1528470 h 1656098"/>
                  <a:gd name="connsiteX37" fmla="*/ 581645 w 1656097"/>
                  <a:gd name="connsiteY37" fmla="*/ 1496716 h 1656098"/>
                  <a:gd name="connsiteX38" fmla="*/ 495416 w 1656097"/>
                  <a:gd name="connsiteY38" fmla="*/ 1592152 h 1656098"/>
                  <a:gd name="connsiteX39" fmla="*/ 332634 w 1656097"/>
                  <a:gd name="connsiteY39" fmla="*/ 1498169 h 1656098"/>
                  <a:gd name="connsiteX40" fmla="*/ 373389 w 1656097"/>
                  <a:gd name="connsiteY40" fmla="*/ 1372000 h 1656098"/>
                  <a:gd name="connsiteX41" fmla="*/ 293970 w 1656097"/>
                  <a:gd name="connsiteY41" fmla="*/ 1290661 h 1656098"/>
                  <a:gd name="connsiteX42" fmla="*/ 287662 w 1656097"/>
                  <a:gd name="connsiteY42" fmla="*/ 1281558 h 1656098"/>
                  <a:gd name="connsiteX43" fmla="*/ 157930 w 1656097"/>
                  <a:gd name="connsiteY43" fmla="*/ 1323465 h 1656098"/>
                  <a:gd name="connsiteX44" fmla="*/ 63947 w 1656097"/>
                  <a:gd name="connsiteY44" fmla="*/ 1160683 h 1656098"/>
                  <a:gd name="connsiteX45" fmla="*/ 170348 w 1656097"/>
                  <a:gd name="connsiteY45" fmla="*/ 1064548 h 1656098"/>
                  <a:gd name="connsiteX46" fmla="*/ 159896 w 1656097"/>
                  <a:gd name="connsiteY46" fmla="*/ 1031651 h 1656098"/>
                  <a:gd name="connsiteX47" fmla="*/ 144063 w 1656097"/>
                  <a:gd name="connsiteY47" fmla="*/ 952912 h 1656098"/>
                  <a:gd name="connsiteX48" fmla="*/ 0 w 1656097"/>
                  <a:gd name="connsiteY48" fmla="*/ 922032 h 1656098"/>
                  <a:gd name="connsiteX49" fmla="*/ 0 w 1656097"/>
                  <a:gd name="connsiteY49" fmla="*/ 734067 h 1656098"/>
                  <a:gd name="connsiteX50" fmla="*/ 152682 w 1656097"/>
                  <a:gd name="connsiteY50" fmla="*/ 701339 h 1656098"/>
                  <a:gd name="connsiteX51" fmla="*/ 159896 w 1656097"/>
                  <a:gd name="connsiteY51" fmla="*/ 669158 h 1656098"/>
                  <a:gd name="connsiteX52" fmla="*/ 182923 w 1656097"/>
                  <a:gd name="connsiteY52" fmla="*/ 602913 h 1656098"/>
                  <a:gd name="connsiteX53" fmla="*/ 63947 w 1656097"/>
                  <a:gd name="connsiteY53" fmla="*/ 495417 h 1656098"/>
                  <a:gd name="connsiteX54" fmla="*/ 157930 w 1656097"/>
                  <a:gd name="connsiteY54" fmla="*/ 332634 h 1656098"/>
                  <a:gd name="connsiteX55" fmla="*/ 318389 w 1656097"/>
                  <a:gd name="connsiteY55" fmla="*/ 384465 h 1656098"/>
                  <a:gd name="connsiteX56" fmla="*/ 353537 w 1656097"/>
                  <a:gd name="connsiteY56" fmla="*/ 346539 h 1656098"/>
                  <a:gd name="connsiteX57" fmla="*/ 385166 w 1656097"/>
                  <a:gd name="connsiteY57" fmla="*/ 320558 h 1656098"/>
                  <a:gd name="connsiteX58" fmla="*/ 332634 w 1656097"/>
                  <a:gd name="connsiteY58" fmla="*/ 157929 h 1656098"/>
                  <a:gd name="connsiteX59" fmla="*/ 495416 w 1656097"/>
                  <a:gd name="connsiteY59" fmla="*/ 63947 h 1656098"/>
                  <a:gd name="connsiteX60" fmla="*/ 612546 w 1656097"/>
                  <a:gd name="connsiteY60" fmla="*/ 193585 h 1656098"/>
                  <a:gd name="connsiteX61" fmla="*/ 688561 w 1656097"/>
                  <a:gd name="connsiteY61" fmla="*/ 172338 h 1656098"/>
                  <a:gd name="connsiteX62" fmla="*/ 697415 w 1656097"/>
                  <a:gd name="connsiteY62" fmla="*/ 170987 h 1656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1656097" h="1656098">
                    <a:moveTo>
                      <a:pt x="734066" y="0"/>
                    </a:moveTo>
                    <a:lnTo>
                      <a:pt x="922032" y="0"/>
                    </a:lnTo>
                    <a:lnTo>
                      <a:pt x="958682" y="170987"/>
                    </a:lnTo>
                    <a:lnTo>
                      <a:pt x="967537" y="172338"/>
                    </a:lnTo>
                    <a:lnTo>
                      <a:pt x="1042604" y="194634"/>
                    </a:lnTo>
                    <a:lnTo>
                      <a:pt x="1160682" y="63947"/>
                    </a:lnTo>
                    <a:lnTo>
                      <a:pt x="1323465" y="157929"/>
                    </a:lnTo>
                    <a:lnTo>
                      <a:pt x="1271151" y="319877"/>
                    </a:lnTo>
                    <a:lnTo>
                      <a:pt x="1280994" y="327054"/>
                    </a:lnTo>
                    <a:cubicBezTo>
                      <a:pt x="1299308" y="342918"/>
                      <a:pt x="1316780" y="359726"/>
                      <a:pt x="1333335" y="377405"/>
                    </a:cubicBezTo>
                    <a:lnTo>
                      <a:pt x="1338950" y="384065"/>
                    </a:lnTo>
                    <a:lnTo>
                      <a:pt x="1498169" y="332634"/>
                    </a:lnTo>
                    <a:lnTo>
                      <a:pt x="1592152" y="495417"/>
                    </a:lnTo>
                    <a:lnTo>
                      <a:pt x="1473528" y="602595"/>
                    </a:lnTo>
                    <a:lnTo>
                      <a:pt x="1483127" y="626411"/>
                    </a:lnTo>
                    <a:lnTo>
                      <a:pt x="1501984" y="701032"/>
                    </a:lnTo>
                    <a:lnTo>
                      <a:pt x="1656097" y="734067"/>
                    </a:lnTo>
                    <a:lnTo>
                      <a:pt x="1656097" y="922032"/>
                    </a:lnTo>
                    <a:lnTo>
                      <a:pt x="1511749" y="952973"/>
                    </a:lnTo>
                    <a:lnTo>
                      <a:pt x="1506114" y="989892"/>
                    </a:lnTo>
                    <a:cubicBezTo>
                      <a:pt x="1502081" y="1009604"/>
                      <a:pt x="1497209" y="1029011"/>
                      <a:pt x="1491538" y="1048074"/>
                    </a:cubicBezTo>
                    <a:lnTo>
                      <a:pt x="1485827" y="1064617"/>
                    </a:lnTo>
                    <a:lnTo>
                      <a:pt x="1592152" y="1160683"/>
                    </a:lnTo>
                    <a:lnTo>
                      <a:pt x="1498169" y="1323465"/>
                    </a:lnTo>
                    <a:lnTo>
                      <a:pt x="1367507" y="1281258"/>
                    </a:lnTo>
                    <a:lnTo>
                      <a:pt x="1351398" y="1303350"/>
                    </a:lnTo>
                    <a:cubicBezTo>
                      <a:pt x="1335535" y="1321664"/>
                      <a:pt x="1318727" y="1339136"/>
                      <a:pt x="1301049" y="1355691"/>
                    </a:cubicBezTo>
                    <a:lnTo>
                      <a:pt x="1282493" y="1371332"/>
                    </a:lnTo>
                    <a:lnTo>
                      <a:pt x="1323465" y="1498169"/>
                    </a:lnTo>
                    <a:lnTo>
                      <a:pt x="1160682" y="1592152"/>
                    </a:lnTo>
                    <a:lnTo>
                      <a:pt x="1074277" y="1496521"/>
                    </a:lnTo>
                    <a:lnTo>
                      <a:pt x="1052042" y="1505484"/>
                    </a:lnTo>
                    <a:lnTo>
                      <a:pt x="948719" y="1531593"/>
                    </a:lnTo>
                    <a:lnTo>
                      <a:pt x="922032" y="1656098"/>
                    </a:lnTo>
                    <a:lnTo>
                      <a:pt x="734066" y="1656098"/>
                    </a:lnTo>
                    <a:lnTo>
                      <a:pt x="707323" y="1531333"/>
                    </a:lnTo>
                    <a:lnTo>
                      <a:pt x="688561" y="1528470"/>
                    </a:lnTo>
                    <a:lnTo>
                      <a:pt x="581645" y="1496716"/>
                    </a:lnTo>
                    <a:lnTo>
                      <a:pt x="495416" y="1592152"/>
                    </a:lnTo>
                    <a:lnTo>
                      <a:pt x="332634" y="1498169"/>
                    </a:lnTo>
                    <a:lnTo>
                      <a:pt x="373389" y="1372000"/>
                    </a:lnTo>
                    <a:lnTo>
                      <a:pt x="293970" y="1290661"/>
                    </a:lnTo>
                    <a:lnTo>
                      <a:pt x="287662" y="1281558"/>
                    </a:lnTo>
                    <a:lnTo>
                      <a:pt x="157930" y="1323465"/>
                    </a:lnTo>
                    <a:lnTo>
                      <a:pt x="63947" y="1160683"/>
                    </a:lnTo>
                    <a:lnTo>
                      <a:pt x="170348" y="1064548"/>
                    </a:lnTo>
                    <a:lnTo>
                      <a:pt x="159896" y="1031651"/>
                    </a:lnTo>
                    <a:lnTo>
                      <a:pt x="144063" y="952912"/>
                    </a:lnTo>
                    <a:lnTo>
                      <a:pt x="0" y="922032"/>
                    </a:lnTo>
                    <a:lnTo>
                      <a:pt x="0" y="734067"/>
                    </a:lnTo>
                    <a:lnTo>
                      <a:pt x="152682" y="701339"/>
                    </a:lnTo>
                    <a:lnTo>
                      <a:pt x="159896" y="669158"/>
                    </a:lnTo>
                    <a:lnTo>
                      <a:pt x="182923" y="602913"/>
                    </a:lnTo>
                    <a:lnTo>
                      <a:pt x="63947" y="495417"/>
                    </a:lnTo>
                    <a:lnTo>
                      <a:pt x="157930" y="332634"/>
                    </a:lnTo>
                    <a:lnTo>
                      <a:pt x="318389" y="384465"/>
                    </a:lnTo>
                    <a:lnTo>
                      <a:pt x="353537" y="346539"/>
                    </a:lnTo>
                    <a:lnTo>
                      <a:pt x="385166" y="320558"/>
                    </a:lnTo>
                    <a:lnTo>
                      <a:pt x="332634" y="157929"/>
                    </a:lnTo>
                    <a:lnTo>
                      <a:pt x="495416" y="63947"/>
                    </a:lnTo>
                    <a:lnTo>
                      <a:pt x="612546" y="193585"/>
                    </a:lnTo>
                    <a:lnTo>
                      <a:pt x="688561" y="172338"/>
                    </a:lnTo>
                    <a:lnTo>
                      <a:pt x="697415" y="170987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/>
                  </a:gs>
                  <a:gs pos="100000">
                    <a:srgbClr val="E2E2E2"/>
                  </a:gs>
                </a:gsLst>
                <a:lin ang="2700000" scaled="1"/>
              </a:gradFill>
              <a:ln w="25400" cap="flat" cmpd="sng" algn="ctr">
                <a:noFill/>
                <a:prstDash val="solid"/>
              </a:ln>
              <a:effectLst>
                <a:outerShdw blurRad="190500" dist="889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0932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5189938" y="1995474"/>
                <a:ext cx="1129900" cy="11299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25400" cap="flat" cmpd="sng" algn="ctr">
                <a:gradFill flip="none" rotWithShape="1"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2700000" scaled="1"/>
                  <a:tileRect/>
                </a:gradFill>
                <a:prstDash val="solid"/>
              </a:ln>
              <a:effectLst>
                <a:innerShdw blurRad="88900" dist="38100" dir="13500000">
                  <a:prstClr val="black">
                    <a:alpha val="40000"/>
                  </a:prstClr>
                </a:innerShdw>
              </a:effectLst>
            </p:spPr>
            <p:txBody>
              <a:bodyPr anchor="ctr"/>
              <a:lstStyle/>
              <a:p>
                <a:pPr marL="0" marR="0" lvl="0" indent="0" algn="ctr" defTabSz="90932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5313048" y="2122912"/>
                <a:ext cx="883681" cy="883682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</a:gradFill>
              <a:ln w="25400" cap="flat" cmpd="sng" algn="ctr">
                <a:gradFill flip="none" rotWithShape="1">
                  <a:gsLst>
                    <a:gs pos="100000">
                      <a:sysClr val="window" lastClr="FFFFFF">
                        <a:lumMod val="85000"/>
                      </a:sysClr>
                    </a:gs>
                    <a:gs pos="0">
                      <a:sysClr val="window" lastClr="FFFFFF"/>
                    </a:gs>
                  </a:gsLst>
                  <a:lin ang="2700000" scaled="1"/>
                  <a:tileRect/>
                </a:gradFill>
                <a:prstDash val="solid"/>
              </a:ln>
              <a:effectLst>
                <a:outerShdw blurRad="88900" dist="381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0932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6916" name="组合 35"/>
            <p:cNvGrpSpPr/>
            <p:nvPr/>
          </p:nvGrpSpPr>
          <p:grpSpPr>
            <a:xfrm>
              <a:off x="4346966" y="3477192"/>
              <a:ext cx="1000118" cy="767914"/>
              <a:chOff x="4123036" y="1134371"/>
              <a:chExt cx="1000117" cy="767914"/>
            </a:xfrm>
          </p:grpSpPr>
          <p:sp>
            <p:nvSpPr>
              <p:cNvPr id="36917" name="文本框 40"/>
              <p:cNvSpPr txBox="1"/>
              <p:nvPr/>
            </p:nvSpPr>
            <p:spPr>
              <a:xfrm>
                <a:off x="4123802" y="1134715"/>
                <a:ext cx="998585" cy="7073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455930" indent="-4559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4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89330" indent="-3797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3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522730" indent="-3035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132330" indent="-3035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741930" indent="-3035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909955">
                  <a:spcBef>
                    <a:spcPct val="0"/>
                  </a:spcBef>
                  <a:buNone/>
                </a:pPr>
                <a:r>
                  <a:rPr lang="en-US" altLang="zh-CN" sz="4000" dirty="0">
                    <a:solidFill>
                      <a:srgbClr val="558ED5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4000" dirty="0">
                  <a:solidFill>
                    <a:srgbClr val="558ED5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6918" name="文本框 41"/>
              <p:cNvSpPr txBox="1"/>
              <p:nvPr/>
            </p:nvSpPr>
            <p:spPr>
              <a:xfrm>
                <a:off x="4266684" y="1620054"/>
                <a:ext cx="739810" cy="2823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455930" indent="-4559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4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89330" indent="-3797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3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522730" indent="-3035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132330" indent="-3035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741930" indent="-3035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909955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en-US" altLang="zh-CN" sz="900" dirty="0">
                    <a:solidFill>
                      <a:srgbClr val="7F7F7F"/>
                    </a:solidFill>
                    <a:latin typeface="宋体" panose="02010600030101010101" pitchFamily="2" charset="-122"/>
                  </a:rPr>
                  <a:t>OPTION</a:t>
                </a:r>
                <a:endParaRPr lang="zh-CN" altLang="en-US" sz="900" dirty="0">
                  <a:solidFill>
                    <a:srgbClr val="7F7F7F"/>
                  </a:solidFill>
                  <a:latin typeface="宋体" panose="02010600030101010101" pitchFamily="2" charset="-122"/>
                </a:endParaRPr>
              </a:p>
            </p:txBody>
          </p:sp>
        </p:grpSp>
      </p:grpSp>
      <p:grpSp>
        <p:nvGrpSpPr>
          <p:cNvPr id="12" name="组合 39"/>
          <p:cNvGrpSpPr/>
          <p:nvPr/>
        </p:nvGrpSpPr>
        <p:grpSpPr>
          <a:xfrm>
            <a:off x="4953000" y="1866900"/>
            <a:ext cx="1458913" cy="1457325"/>
            <a:chOff x="4895011" y="1663511"/>
            <a:chExt cx="1457575" cy="1457574"/>
          </a:xfrm>
        </p:grpSpPr>
        <p:grpSp>
          <p:nvGrpSpPr>
            <p:cNvPr id="36904" name="组合 42"/>
            <p:cNvGrpSpPr/>
            <p:nvPr/>
          </p:nvGrpSpPr>
          <p:grpSpPr>
            <a:xfrm>
              <a:off x="4895011" y="1663511"/>
              <a:ext cx="1457575" cy="1457574"/>
              <a:chOff x="4926840" y="1732375"/>
              <a:chExt cx="1656097" cy="1656098"/>
            </a:xfrm>
          </p:grpSpPr>
          <p:sp>
            <p:nvSpPr>
              <p:cNvPr id="45" name="任意多边形 44"/>
              <p:cNvSpPr/>
              <p:nvPr/>
            </p:nvSpPr>
            <p:spPr>
              <a:xfrm>
                <a:off x="4926840" y="1732375"/>
                <a:ext cx="1656097" cy="1656098"/>
              </a:xfrm>
              <a:custGeom>
                <a:avLst/>
                <a:gdLst>
                  <a:gd name="connsiteX0" fmla="*/ 734066 w 1656097"/>
                  <a:gd name="connsiteY0" fmla="*/ 0 h 1656098"/>
                  <a:gd name="connsiteX1" fmla="*/ 922032 w 1656097"/>
                  <a:gd name="connsiteY1" fmla="*/ 0 h 1656098"/>
                  <a:gd name="connsiteX2" fmla="*/ 958682 w 1656097"/>
                  <a:gd name="connsiteY2" fmla="*/ 170987 h 1656098"/>
                  <a:gd name="connsiteX3" fmla="*/ 967537 w 1656097"/>
                  <a:gd name="connsiteY3" fmla="*/ 172338 h 1656098"/>
                  <a:gd name="connsiteX4" fmla="*/ 1042604 w 1656097"/>
                  <a:gd name="connsiteY4" fmla="*/ 194634 h 1656098"/>
                  <a:gd name="connsiteX5" fmla="*/ 1160682 w 1656097"/>
                  <a:gd name="connsiteY5" fmla="*/ 63947 h 1656098"/>
                  <a:gd name="connsiteX6" fmla="*/ 1323465 w 1656097"/>
                  <a:gd name="connsiteY6" fmla="*/ 157929 h 1656098"/>
                  <a:gd name="connsiteX7" fmla="*/ 1271151 w 1656097"/>
                  <a:gd name="connsiteY7" fmla="*/ 319877 h 1656098"/>
                  <a:gd name="connsiteX8" fmla="*/ 1280994 w 1656097"/>
                  <a:gd name="connsiteY8" fmla="*/ 327054 h 1656098"/>
                  <a:gd name="connsiteX9" fmla="*/ 1333335 w 1656097"/>
                  <a:gd name="connsiteY9" fmla="*/ 377405 h 1656098"/>
                  <a:gd name="connsiteX10" fmla="*/ 1338950 w 1656097"/>
                  <a:gd name="connsiteY10" fmla="*/ 384065 h 1656098"/>
                  <a:gd name="connsiteX11" fmla="*/ 1498169 w 1656097"/>
                  <a:gd name="connsiteY11" fmla="*/ 332634 h 1656098"/>
                  <a:gd name="connsiteX12" fmla="*/ 1592152 w 1656097"/>
                  <a:gd name="connsiteY12" fmla="*/ 495417 h 1656098"/>
                  <a:gd name="connsiteX13" fmla="*/ 1473528 w 1656097"/>
                  <a:gd name="connsiteY13" fmla="*/ 602595 h 1656098"/>
                  <a:gd name="connsiteX14" fmla="*/ 1483127 w 1656097"/>
                  <a:gd name="connsiteY14" fmla="*/ 626411 h 1656098"/>
                  <a:gd name="connsiteX15" fmla="*/ 1501984 w 1656097"/>
                  <a:gd name="connsiteY15" fmla="*/ 701032 h 1656098"/>
                  <a:gd name="connsiteX16" fmla="*/ 1656097 w 1656097"/>
                  <a:gd name="connsiteY16" fmla="*/ 734067 h 1656098"/>
                  <a:gd name="connsiteX17" fmla="*/ 1656097 w 1656097"/>
                  <a:gd name="connsiteY17" fmla="*/ 922032 h 1656098"/>
                  <a:gd name="connsiteX18" fmla="*/ 1511749 w 1656097"/>
                  <a:gd name="connsiteY18" fmla="*/ 952973 h 1656098"/>
                  <a:gd name="connsiteX19" fmla="*/ 1506114 w 1656097"/>
                  <a:gd name="connsiteY19" fmla="*/ 989892 h 1656098"/>
                  <a:gd name="connsiteX20" fmla="*/ 1491538 w 1656097"/>
                  <a:gd name="connsiteY20" fmla="*/ 1048074 h 1656098"/>
                  <a:gd name="connsiteX21" fmla="*/ 1485827 w 1656097"/>
                  <a:gd name="connsiteY21" fmla="*/ 1064617 h 1656098"/>
                  <a:gd name="connsiteX22" fmla="*/ 1592152 w 1656097"/>
                  <a:gd name="connsiteY22" fmla="*/ 1160683 h 1656098"/>
                  <a:gd name="connsiteX23" fmla="*/ 1498169 w 1656097"/>
                  <a:gd name="connsiteY23" fmla="*/ 1323465 h 1656098"/>
                  <a:gd name="connsiteX24" fmla="*/ 1367507 w 1656097"/>
                  <a:gd name="connsiteY24" fmla="*/ 1281258 h 1656098"/>
                  <a:gd name="connsiteX25" fmla="*/ 1351398 w 1656097"/>
                  <a:gd name="connsiteY25" fmla="*/ 1303350 h 1656098"/>
                  <a:gd name="connsiteX26" fmla="*/ 1301049 w 1656097"/>
                  <a:gd name="connsiteY26" fmla="*/ 1355691 h 1656098"/>
                  <a:gd name="connsiteX27" fmla="*/ 1282493 w 1656097"/>
                  <a:gd name="connsiteY27" fmla="*/ 1371332 h 1656098"/>
                  <a:gd name="connsiteX28" fmla="*/ 1323465 w 1656097"/>
                  <a:gd name="connsiteY28" fmla="*/ 1498169 h 1656098"/>
                  <a:gd name="connsiteX29" fmla="*/ 1160682 w 1656097"/>
                  <a:gd name="connsiteY29" fmla="*/ 1592152 h 1656098"/>
                  <a:gd name="connsiteX30" fmla="*/ 1074277 w 1656097"/>
                  <a:gd name="connsiteY30" fmla="*/ 1496521 h 1656098"/>
                  <a:gd name="connsiteX31" fmla="*/ 1052042 w 1656097"/>
                  <a:gd name="connsiteY31" fmla="*/ 1505484 h 1656098"/>
                  <a:gd name="connsiteX32" fmla="*/ 948719 w 1656097"/>
                  <a:gd name="connsiteY32" fmla="*/ 1531593 h 1656098"/>
                  <a:gd name="connsiteX33" fmla="*/ 922032 w 1656097"/>
                  <a:gd name="connsiteY33" fmla="*/ 1656098 h 1656098"/>
                  <a:gd name="connsiteX34" fmla="*/ 734066 w 1656097"/>
                  <a:gd name="connsiteY34" fmla="*/ 1656098 h 1656098"/>
                  <a:gd name="connsiteX35" fmla="*/ 707323 w 1656097"/>
                  <a:gd name="connsiteY35" fmla="*/ 1531333 h 1656098"/>
                  <a:gd name="connsiteX36" fmla="*/ 688561 w 1656097"/>
                  <a:gd name="connsiteY36" fmla="*/ 1528470 h 1656098"/>
                  <a:gd name="connsiteX37" fmla="*/ 581645 w 1656097"/>
                  <a:gd name="connsiteY37" fmla="*/ 1496716 h 1656098"/>
                  <a:gd name="connsiteX38" fmla="*/ 495416 w 1656097"/>
                  <a:gd name="connsiteY38" fmla="*/ 1592152 h 1656098"/>
                  <a:gd name="connsiteX39" fmla="*/ 332634 w 1656097"/>
                  <a:gd name="connsiteY39" fmla="*/ 1498169 h 1656098"/>
                  <a:gd name="connsiteX40" fmla="*/ 373389 w 1656097"/>
                  <a:gd name="connsiteY40" fmla="*/ 1372000 h 1656098"/>
                  <a:gd name="connsiteX41" fmla="*/ 293970 w 1656097"/>
                  <a:gd name="connsiteY41" fmla="*/ 1290661 h 1656098"/>
                  <a:gd name="connsiteX42" fmla="*/ 287662 w 1656097"/>
                  <a:gd name="connsiteY42" fmla="*/ 1281558 h 1656098"/>
                  <a:gd name="connsiteX43" fmla="*/ 157930 w 1656097"/>
                  <a:gd name="connsiteY43" fmla="*/ 1323465 h 1656098"/>
                  <a:gd name="connsiteX44" fmla="*/ 63947 w 1656097"/>
                  <a:gd name="connsiteY44" fmla="*/ 1160683 h 1656098"/>
                  <a:gd name="connsiteX45" fmla="*/ 170348 w 1656097"/>
                  <a:gd name="connsiteY45" fmla="*/ 1064548 h 1656098"/>
                  <a:gd name="connsiteX46" fmla="*/ 159896 w 1656097"/>
                  <a:gd name="connsiteY46" fmla="*/ 1031651 h 1656098"/>
                  <a:gd name="connsiteX47" fmla="*/ 144063 w 1656097"/>
                  <a:gd name="connsiteY47" fmla="*/ 952912 h 1656098"/>
                  <a:gd name="connsiteX48" fmla="*/ 0 w 1656097"/>
                  <a:gd name="connsiteY48" fmla="*/ 922032 h 1656098"/>
                  <a:gd name="connsiteX49" fmla="*/ 0 w 1656097"/>
                  <a:gd name="connsiteY49" fmla="*/ 734067 h 1656098"/>
                  <a:gd name="connsiteX50" fmla="*/ 152682 w 1656097"/>
                  <a:gd name="connsiteY50" fmla="*/ 701339 h 1656098"/>
                  <a:gd name="connsiteX51" fmla="*/ 159896 w 1656097"/>
                  <a:gd name="connsiteY51" fmla="*/ 669158 h 1656098"/>
                  <a:gd name="connsiteX52" fmla="*/ 182923 w 1656097"/>
                  <a:gd name="connsiteY52" fmla="*/ 602913 h 1656098"/>
                  <a:gd name="connsiteX53" fmla="*/ 63947 w 1656097"/>
                  <a:gd name="connsiteY53" fmla="*/ 495417 h 1656098"/>
                  <a:gd name="connsiteX54" fmla="*/ 157930 w 1656097"/>
                  <a:gd name="connsiteY54" fmla="*/ 332634 h 1656098"/>
                  <a:gd name="connsiteX55" fmla="*/ 318389 w 1656097"/>
                  <a:gd name="connsiteY55" fmla="*/ 384465 h 1656098"/>
                  <a:gd name="connsiteX56" fmla="*/ 353537 w 1656097"/>
                  <a:gd name="connsiteY56" fmla="*/ 346539 h 1656098"/>
                  <a:gd name="connsiteX57" fmla="*/ 385166 w 1656097"/>
                  <a:gd name="connsiteY57" fmla="*/ 320558 h 1656098"/>
                  <a:gd name="connsiteX58" fmla="*/ 332634 w 1656097"/>
                  <a:gd name="connsiteY58" fmla="*/ 157929 h 1656098"/>
                  <a:gd name="connsiteX59" fmla="*/ 495416 w 1656097"/>
                  <a:gd name="connsiteY59" fmla="*/ 63947 h 1656098"/>
                  <a:gd name="connsiteX60" fmla="*/ 612546 w 1656097"/>
                  <a:gd name="connsiteY60" fmla="*/ 193585 h 1656098"/>
                  <a:gd name="connsiteX61" fmla="*/ 688561 w 1656097"/>
                  <a:gd name="connsiteY61" fmla="*/ 172338 h 1656098"/>
                  <a:gd name="connsiteX62" fmla="*/ 697415 w 1656097"/>
                  <a:gd name="connsiteY62" fmla="*/ 170987 h 1656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1656097" h="1656098">
                    <a:moveTo>
                      <a:pt x="734066" y="0"/>
                    </a:moveTo>
                    <a:lnTo>
                      <a:pt x="922032" y="0"/>
                    </a:lnTo>
                    <a:lnTo>
                      <a:pt x="958682" y="170987"/>
                    </a:lnTo>
                    <a:lnTo>
                      <a:pt x="967537" y="172338"/>
                    </a:lnTo>
                    <a:lnTo>
                      <a:pt x="1042604" y="194634"/>
                    </a:lnTo>
                    <a:lnTo>
                      <a:pt x="1160682" y="63947"/>
                    </a:lnTo>
                    <a:lnTo>
                      <a:pt x="1323465" y="157929"/>
                    </a:lnTo>
                    <a:lnTo>
                      <a:pt x="1271151" y="319877"/>
                    </a:lnTo>
                    <a:lnTo>
                      <a:pt x="1280994" y="327054"/>
                    </a:lnTo>
                    <a:cubicBezTo>
                      <a:pt x="1299308" y="342918"/>
                      <a:pt x="1316780" y="359726"/>
                      <a:pt x="1333335" y="377405"/>
                    </a:cubicBezTo>
                    <a:lnTo>
                      <a:pt x="1338950" y="384065"/>
                    </a:lnTo>
                    <a:lnTo>
                      <a:pt x="1498169" y="332634"/>
                    </a:lnTo>
                    <a:lnTo>
                      <a:pt x="1592152" y="495417"/>
                    </a:lnTo>
                    <a:lnTo>
                      <a:pt x="1473528" y="602595"/>
                    </a:lnTo>
                    <a:lnTo>
                      <a:pt x="1483127" y="626411"/>
                    </a:lnTo>
                    <a:lnTo>
                      <a:pt x="1501984" y="701032"/>
                    </a:lnTo>
                    <a:lnTo>
                      <a:pt x="1656097" y="734067"/>
                    </a:lnTo>
                    <a:lnTo>
                      <a:pt x="1656097" y="922032"/>
                    </a:lnTo>
                    <a:lnTo>
                      <a:pt x="1511749" y="952973"/>
                    </a:lnTo>
                    <a:lnTo>
                      <a:pt x="1506114" y="989892"/>
                    </a:lnTo>
                    <a:cubicBezTo>
                      <a:pt x="1502081" y="1009604"/>
                      <a:pt x="1497209" y="1029011"/>
                      <a:pt x="1491538" y="1048074"/>
                    </a:cubicBezTo>
                    <a:lnTo>
                      <a:pt x="1485827" y="1064617"/>
                    </a:lnTo>
                    <a:lnTo>
                      <a:pt x="1592152" y="1160683"/>
                    </a:lnTo>
                    <a:lnTo>
                      <a:pt x="1498169" y="1323465"/>
                    </a:lnTo>
                    <a:lnTo>
                      <a:pt x="1367507" y="1281258"/>
                    </a:lnTo>
                    <a:lnTo>
                      <a:pt x="1351398" y="1303350"/>
                    </a:lnTo>
                    <a:cubicBezTo>
                      <a:pt x="1335535" y="1321664"/>
                      <a:pt x="1318727" y="1339136"/>
                      <a:pt x="1301049" y="1355691"/>
                    </a:cubicBezTo>
                    <a:lnTo>
                      <a:pt x="1282493" y="1371332"/>
                    </a:lnTo>
                    <a:lnTo>
                      <a:pt x="1323465" y="1498169"/>
                    </a:lnTo>
                    <a:lnTo>
                      <a:pt x="1160682" y="1592152"/>
                    </a:lnTo>
                    <a:lnTo>
                      <a:pt x="1074277" y="1496521"/>
                    </a:lnTo>
                    <a:lnTo>
                      <a:pt x="1052042" y="1505484"/>
                    </a:lnTo>
                    <a:lnTo>
                      <a:pt x="948719" y="1531593"/>
                    </a:lnTo>
                    <a:lnTo>
                      <a:pt x="922032" y="1656098"/>
                    </a:lnTo>
                    <a:lnTo>
                      <a:pt x="734066" y="1656098"/>
                    </a:lnTo>
                    <a:lnTo>
                      <a:pt x="707323" y="1531333"/>
                    </a:lnTo>
                    <a:lnTo>
                      <a:pt x="688561" y="1528470"/>
                    </a:lnTo>
                    <a:lnTo>
                      <a:pt x="581645" y="1496716"/>
                    </a:lnTo>
                    <a:lnTo>
                      <a:pt x="495416" y="1592152"/>
                    </a:lnTo>
                    <a:lnTo>
                      <a:pt x="332634" y="1498169"/>
                    </a:lnTo>
                    <a:lnTo>
                      <a:pt x="373389" y="1372000"/>
                    </a:lnTo>
                    <a:lnTo>
                      <a:pt x="293970" y="1290661"/>
                    </a:lnTo>
                    <a:lnTo>
                      <a:pt x="287662" y="1281558"/>
                    </a:lnTo>
                    <a:lnTo>
                      <a:pt x="157930" y="1323465"/>
                    </a:lnTo>
                    <a:lnTo>
                      <a:pt x="63947" y="1160683"/>
                    </a:lnTo>
                    <a:lnTo>
                      <a:pt x="170348" y="1064548"/>
                    </a:lnTo>
                    <a:lnTo>
                      <a:pt x="159896" y="1031651"/>
                    </a:lnTo>
                    <a:lnTo>
                      <a:pt x="144063" y="952912"/>
                    </a:lnTo>
                    <a:lnTo>
                      <a:pt x="0" y="922032"/>
                    </a:lnTo>
                    <a:lnTo>
                      <a:pt x="0" y="734067"/>
                    </a:lnTo>
                    <a:lnTo>
                      <a:pt x="152682" y="701339"/>
                    </a:lnTo>
                    <a:lnTo>
                      <a:pt x="159896" y="669158"/>
                    </a:lnTo>
                    <a:lnTo>
                      <a:pt x="182923" y="602913"/>
                    </a:lnTo>
                    <a:lnTo>
                      <a:pt x="63947" y="495417"/>
                    </a:lnTo>
                    <a:lnTo>
                      <a:pt x="157930" y="332634"/>
                    </a:lnTo>
                    <a:lnTo>
                      <a:pt x="318389" y="384465"/>
                    </a:lnTo>
                    <a:lnTo>
                      <a:pt x="353537" y="346539"/>
                    </a:lnTo>
                    <a:lnTo>
                      <a:pt x="385166" y="320558"/>
                    </a:lnTo>
                    <a:lnTo>
                      <a:pt x="332634" y="157929"/>
                    </a:lnTo>
                    <a:lnTo>
                      <a:pt x="495416" y="63947"/>
                    </a:lnTo>
                    <a:lnTo>
                      <a:pt x="612546" y="193585"/>
                    </a:lnTo>
                    <a:lnTo>
                      <a:pt x="688561" y="172338"/>
                    </a:lnTo>
                    <a:lnTo>
                      <a:pt x="697415" y="170987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/>
                  </a:gs>
                  <a:gs pos="100000">
                    <a:srgbClr val="E2E2E2"/>
                  </a:gs>
                </a:gsLst>
                <a:lin ang="2700000" scaled="1"/>
              </a:gradFill>
              <a:ln w="25400" cap="flat" cmpd="sng" algn="ctr">
                <a:noFill/>
                <a:prstDash val="solid"/>
              </a:ln>
              <a:effectLst>
                <a:outerShdw blurRad="190500" dist="889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0932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5189938" y="1995474"/>
                <a:ext cx="1129900" cy="11299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25400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</a:ln>
              <a:effectLst>
                <a:innerShdw blurRad="88900" dist="38100" dir="13500000">
                  <a:prstClr val="black">
                    <a:alpha val="40000"/>
                  </a:prstClr>
                </a:innerShdw>
              </a:effectLst>
            </p:spPr>
            <p:txBody>
              <a:bodyPr anchor="ctr"/>
              <a:lstStyle/>
              <a:p>
                <a:pPr marL="0" marR="0" lvl="0" indent="0" algn="ctr" defTabSz="90932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5313048" y="2122912"/>
                <a:ext cx="883681" cy="883682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</a:gradFill>
              <a:ln w="25400" cap="flat" cmpd="sng" algn="ctr">
                <a:gradFill flip="none" rotWithShape="1">
                  <a:gsLst>
                    <a:gs pos="100000">
                      <a:sysClr val="window" lastClr="FFFFFF">
                        <a:lumMod val="85000"/>
                      </a:sysClr>
                    </a:gs>
                    <a:gs pos="0">
                      <a:sysClr val="window" lastClr="FFFFFF"/>
                    </a:gs>
                  </a:gsLst>
                  <a:lin ang="2700000" scaled="1"/>
                  <a:tileRect/>
                </a:gradFill>
                <a:prstDash val="solid"/>
              </a:ln>
              <a:effectLst>
                <a:outerShdw blurRad="88900" dist="381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0932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6905" name="组合 43"/>
            <p:cNvGrpSpPr/>
            <p:nvPr/>
          </p:nvGrpSpPr>
          <p:grpSpPr>
            <a:xfrm>
              <a:off x="5114558" y="2018757"/>
              <a:ext cx="1000118" cy="736164"/>
              <a:chOff x="4123036" y="1134371"/>
              <a:chExt cx="1000117" cy="736164"/>
            </a:xfrm>
          </p:grpSpPr>
          <p:sp>
            <p:nvSpPr>
              <p:cNvPr id="36906" name="文本框 43"/>
              <p:cNvSpPr txBox="1"/>
              <p:nvPr/>
            </p:nvSpPr>
            <p:spPr>
              <a:xfrm>
                <a:off x="4122363" y="1134786"/>
                <a:ext cx="1000793" cy="6462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455930" indent="-4559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4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89330" indent="-3797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3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522730" indent="-3035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132330" indent="-3035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741930" indent="-3035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909955">
                  <a:spcBef>
                    <a:spcPct val="0"/>
                  </a:spcBef>
                  <a:buNone/>
                </a:pPr>
                <a:r>
                  <a:rPr lang="en-US" altLang="zh-CN" sz="3600" dirty="0">
                    <a:solidFill>
                      <a:srgbClr val="558ED5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600" dirty="0">
                  <a:solidFill>
                    <a:srgbClr val="558ED5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6907" name="文本框 44"/>
              <p:cNvSpPr txBox="1"/>
              <p:nvPr/>
            </p:nvSpPr>
            <p:spPr>
              <a:xfrm>
                <a:off x="4266693" y="1587302"/>
                <a:ext cx="740681" cy="2826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455930" indent="-4559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4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89330" indent="-3797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3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522730" indent="-3035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132330" indent="-3035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741930" indent="-3035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909955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en-US" altLang="zh-CN" sz="900" dirty="0">
                    <a:solidFill>
                      <a:srgbClr val="7F7F7F"/>
                    </a:solidFill>
                    <a:latin typeface="宋体" panose="02010600030101010101" pitchFamily="2" charset="-122"/>
                  </a:rPr>
                  <a:t>OPTION</a:t>
                </a:r>
                <a:endParaRPr lang="zh-CN" altLang="en-US" sz="900" dirty="0">
                  <a:solidFill>
                    <a:srgbClr val="7F7F7F"/>
                  </a:solidFill>
                  <a:latin typeface="宋体" panose="02010600030101010101" pitchFamily="2" charset="-122"/>
                </a:endParaRPr>
              </a:p>
            </p:txBody>
          </p:sp>
        </p:grpSp>
      </p:grpSp>
      <p:grpSp>
        <p:nvGrpSpPr>
          <p:cNvPr id="15" name="组合 47"/>
          <p:cNvGrpSpPr/>
          <p:nvPr/>
        </p:nvGrpSpPr>
        <p:grpSpPr>
          <a:xfrm>
            <a:off x="4781550" y="4781550"/>
            <a:ext cx="1827213" cy="1827213"/>
            <a:chOff x="4722335" y="4578530"/>
            <a:chExt cx="1827597" cy="1827597"/>
          </a:xfrm>
        </p:grpSpPr>
        <p:grpSp>
          <p:nvGrpSpPr>
            <p:cNvPr id="36893" name="组合 50"/>
            <p:cNvGrpSpPr/>
            <p:nvPr/>
          </p:nvGrpSpPr>
          <p:grpSpPr>
            <a:xfrm>
              <a:off x="4722335" y="4578530"/>
              <a:ext cx="1827597" cy="1827597"/>
              <a:chOff x="4926840" y="1732375"/>
              <a:chExt cx="1656097" cy="1656098"/>
            </a:xfrm>
          </p:grpSpPr>
          <p:sp>
            <p:nvSpPr>
              <p:cNvPr id="53" name="任意多边形 52"/>
              <p:cNvSpPr/>
              <p:nvPr/>
            </p:nvSpPr>
            <p:spPr>
              <a:xfrm>
                <a:off x="4926840" y="1732375"/>
                <a:ext cx="1656097" cy="1656098"/>
              </a:xfrm>
              <a:custGeom>
                <a:avLst/>
                <a:gdLst>
                  <a:gd name="connsiteX0" fmla="*/ 734066 w 1656097"/>
                  <a:gd name="connsiteY0" fmla="*/ 0 h 1656098"/>
                  <a:gd name="connsiteX1" fmla="*/ 922032 w 1656097"/>
                  <a:gd name="connsiteY1" fmla="*/ 0 h 1656098"/>
                  <a:gd name="connsiteX2" fmla="*/ 958682 w 1656097"/>
                  <a:gd name="connsiteY2" fmla="*/ 170987 h 1656098"/>
                  <a:gd name="connsiteX3" fmla="*/ 967537 w 1656097"/>
                  <a:gd name="connsiteY3" fmla="*/ 172338 h 1656098"/>
                  <a:gd name="connsiteX4" fmla="*/ 1042604 w 1656097"/>
                  <a:gd name="connsiteY4" fmla="*/ 194634 h 1656098"/>
                  <a:gd name="connsiteX5" fmla="*/ 1160682 w 1656097"/>
                  <a:gd name="connsiteY5" fmla="*/ 63947 h 1656098"/>
                  <a:gd name="connsiteX6" fmla="*/ 1323465 w 1656097"/>
                  <a:gd name="connsiteY6" fmla="*/ 157929 h 1656098"/>
                  <a:gd name="connsiteX7" fmla="*/ 1271151 w 1656097"/>
                  <a:gd name="connsiteY7" fmla="*/ 319877 h 1656098"/>
                  <a:gd name="connsiteX8" fmla="*/ 1280994 w 1656097"/>
                  <a:gd name="connsiteY8" fmla="*/ 327054 h 1656098"/>
                  <a:gd name="connsiteX9" fmla="*/ 1333335 w 1656097"/>
                  <a:gd name="connsiteY9" fmla="*/ 377405 h 1656098"/>
                  <a:gd name="connsiteX10" fmla="*/ 1338950 w 1656097"/>
                  <a:gd name="connsiteY10" fmla="*/ 384065 h 1656098"/>
                  <a:gd name="connsiteX11" fmla="*/ 1498169 w 1656097"/>
                  <a:gd name="connsiteY11" fmla="*/ 332634 h 1656098"/>
                  <a:gd name="connsiteX12" fmla="*/ 1592152 w 1656097"/>
                  <a:gd name="connsiteY12" fmla="*/ 495417 h 1656098"/>
                  <a:gd name="connsiteX13" fmla="*/ 1473528 w 1656097"/>
                  <a:gd name="connsiteY13" fmla="*/ 602595 h 1656098"/>
                  <a:gd name="connsiteX14" fmla="*/ 1483127 w 1656097"/>
                  <a:gd name="connsiteY14" fmla="*/ 626411 h 1656098"/>
                  <a:gd name="connsiteX15" fmla="*/ 1501984 w 1656097"/>
                  <a:gd name="connsiteY15" fmla="*/ 701032 h 1656098"/>
                  <a:gd name="connsiteX16" fmla="*/ 1656097 w 1656097"/>
                  <a:gd name="connsiteY16" fmla="*/ 734067 h 1656098"/>
                  <a:gd name="connsiteX17" fmla="*/ 1656097 w 1656097"/>
                  <a:gd name="connsiteY17" fmla="*/ 922032 h 1656098"/>
                  <a:gd name="connsiteX18" fmla="*/ 1511749 w 1656097"/>
                  <a:gd name="connsiteY18" fmla="*/ 952973 h 1656098"/>
                  <a:gd name="connsiteX19" fmla="*/ 1506114 w 1656097"/>
                  <a:gd name="connsiteY19" fmla="*/ 989892 h 1656098"/>
                  <a:gd name="connsiteX20" fmla="*/ 1491538 w 1656097"/>
                  <a:gd name="connsiteY20" fmla="*/ 1048074 h 1656098"/>
                  <a:gd name="connsiteX21" fmla="*/ 1485827 w 1656097"/>
                  <a:gd name="connsiteY21" fmla="*/ 1064617 h 1656098"/>
                  <a:gd name="connsiteX22" fmla="*/ 1592152 w 1656097"/>
                  <a:gd name="connsiteY22" fmla="*/ 1160683 h 1656098"/>
                  <a:gd name="connsiteX23" fmla="*/ 1498169 w 1656097"/>
                  <a:gd name="connsiteY23" fmla="*/ 1323465 h 1656098"/>
                  <a:gd name="connsiteX24" fmla="*/ 1367507 w 1656097"/>
                  <a:gd name="connsiteY24" fmla="*/ 1281258 h 1656098"/>
                  <a:gd name="connsiteX25" fmla="*/ 1351398 w 1656097"/>
                  <a:gd name="connsiteY25" fmla="*/ 1303350 h 1656098"/>
                  <a:gd name="connsiteX26" fmla="*/ 1301049 w 1656097"/>
                  <a:gd name="connsiteY26" fmla="*/ 1355691 h 1656098"/>
                  <a:gd name="connsiteX27" fmla="*/ 1282493 w 1656097"/>
                  <a:gd name="connsiteY27" fmla="*/ 1371332 h 1656098"/>
                  <a:gd name="connsiteX28" fmla="*/ 1323465 w 1656097"/>
                  <a:gd name="connsiteY28" fmla="*/ 1498169 h 1656098"/>
                  <a:gd name="connsiteX29" fmla="*/ 1160682 w 1656097"/>
                  <a:gd name="connsiteY29" fmla="*/ 1592152 h 1656098"/>
                  <a:gd name="connsiteX30" fmla="*/ 1074277 w 1656097"/>
                  <a:gd name="connsiteY30" fmla="*/ 1496521 h 1656098"/>
                  <a:gd name="connsiteX31" fmla="*/ 1052042 w 1656097"/>
                  <a:gd name="connsiteY31" fmla="*/ 1505484 h 1656098"/>
                  <a:gd name="connsiteX32" fmla="*/ 948719 w 1656097"/>
                  <a:gd name="connsiteY32" fmla="*/ 1531593 h 1656098"/>
                  <a:gd name="connsiteX33" fmla="*/ 922032 w 1656097"/>
                  <a:gd name="connsiteY33" fmla="*/ 1656098 h 1656098"/>
                  <a:gd name="connsiteX34" fmla="*/ 734066 w 1656097"/>
                  <a:gd name="connsiteY34" fmla="*/ 1656098 h 1656098"/>
                  <a:gd name="connsiteX35" fmla="*/ 707323 w 1656097"/>
                  <a:gd name="connsiteY35" fmla="*/ 1531333 h 1656098"/>
                  <a:gd name="connsiteX36" fmla="*/ 688561 w 1656097"/>
                  <a:gd name="connsiteY36" fmla="*/ 1528470 h 1656098"/>
                  <a:gd name="connsiteX37" fmla="*/ 581645 w 1656097"/>
                  <a:gd name="connsiteY37" fmla="*/ 1496716 h 1656098"/>
                  <a:gd name="connsiteX38" fmla="*/ 495416 w 1656097"/>
                  <a:gd name="connsiteY38" fmla="*/ 1592152 h 1656098"/>
                  <a:gd name="connsiteX39" fmla="*/ 332634 w 1656097"/>
                  <a:gd name="connsiteY39" fmla="*/ 1498169 h 1656098"/>
                  <a:gd name="connsiteX40" fmla="*/ 373389 w 1656097"/>
                  <a:gd name="connsiteY40" fmla="*/ 1372000 h 1656098"/>
                  <a:gd name="connsiteX41" fmla="*/ 293970 w 1656097"/>
                  <a:gd name="connsiteY41" fmla="*/ 1290661 h 1656098"/>
                  <a:gd name="connsiteX42" fmla="*/ 287662 w 1656097"/>
                  <a:gd name="connsiteY42" fmla="*/ 1281558 h 1656098"/>
                  <a:gd name="connsiteX43" fmla="*/ 157930 w 1656097"/>
                  <a:gd name="connsiteY43" fmla="*/ 1323465 h 1656098"/>
                  <a:gd name="connsiteX44" fmla="*/ 63947 w 1656097"/>
                  <a:gd name="connsiteY44" fmla="*/ 1160683 h 1656098"/>
                  <a:gd name="connsiteX45" fmla="*/ 170348 w 1656097"/>
                  <a:gd name="connsiteY45" fmla="*/ 1064548 h 1656098"/>
                  <a:gd name="connsiteX46" fmla="*/ 159896 w 1656097"/>
                  <a:gd name="connsiteY46" fmla="*/ 1031651 h 1656098"/>
                  <a:gd name="connsiteX47" fmla="*/ 144063 w 1656097"/>
                  <a:gd name="connsiteY47" fmla="*/ 952912 h 1656098"/>
                  <a:gd name="connsiteX48" fmla="*/ 0 w 1656097"/>
                  <a:gd name="connsiteY48" fmla="*/ 922032 h 1656098"/>
                  <a:gd name="connsiteX49" fmla="*/ 0 w 1656097"/>
                  <a:gd name="connsiteY49" fmla="*/ 734067 h 1656098"/>
                  <a:gd name="connsiteX50" fmla="*/ 152682 w 1656097"/>
                  <a:gd name="connsiteY50" fmla="*/ 701339 h 1656098"/>
                  <a:gd name="connsiteX51" fmla="*/ 159896 w 1656097"/>
                  <a:gd name="connsiteY51" fmla="*/ 669158 h 1656098"/>
                  <a:gd name="connsiteX52" fmla="*/ 182923 w 1656097"/>
                  <a:gd name="connsiteY52" fmla="*/ 602913 h 1656098"/>
                  <a:gd name="connsiteX53" fmla="*/ 63947 w 1656097"/>
                  <a:gd name="connsiteY53" fmla="*/ 495417 h 1656098"/>
                  <a:gd name="connsiteX54" fmla="*/ 157930 w 1656097"/>
                  <a:gd name="connsiteY54" fmla="*/ 332634 h 1656098"/>
                  <a:gd name="connsiteX55" fmla="*/ 318389 w 1656097"/>
                  <a:gd name="connsiteY55" fmla="*/ 384465 h 1656098"/>
                  <a:gd name="connsiteX56" fmla="*/ 353537 w 1656097"/>
                  <a:gd name="connsiteY56" fmla="*/ 346539 h 1656098"/>
                  <a:gd name="connsiteX57" fmla="*/ 385166 w 1656097"/>
                  <a:gd name="connsiteY57" fmla="*/ 320558 h 1656098"/>
                  <a:gd name="connsiteX58" fmla="*/ 332634 w 1656097"/>
                  <a:gd name="connsiteY58" fmla="*/ 157929 h 1656098"/>
                  <a:gd name="connsiteX59" fmla="*/ 495416 w 1656097"/>
                  <a:gd name="connsiteY59" fmla="*/ 63947 h 1656098"/>
                  <a:gd name="connsiteX60" fmla="*/ 612546 w 1656097"/>
                  <a:gd name="connsiteY60" fmla="*/ 193585 h 1656098"/>
                  <a:gd name="connsiteX61" fmla="*/ 688561 w 1656097"/>
                  <a:gd name="connsiteY61" fmla="*/ 172338 h 1656098"/>
                  <a:gd name="connsiteX62" fmla="*/ 697415 w 1656097"/>
                  <a:gd name="connsiteY62" fmla="*/ 170987 h 1656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1656097" h="1656098">
                    <a:moveTo>
                      <a:pt x="734066" y="0"/>
                    </a:moveTo>
                    <a:lnTo>
                      <a:pt x="922032" y="0"/>
                    </a:lnTo>
                    <a:lnTo>
                      <a:pt x="958682" y="170987"/>
                    </a:lnTo>
                    <a:lnTo>
                      <a:pt x="967537" y="172338"/>
                    </a:lnTo>
                    <a:lnTo>
                      <a:pt x="1042604" y="194634"/>
                    </a:lnTo>
                    <a:lnTo>
                      <a:pt x="1160682" y="63947"/>
                    </a:lnTo>
                    <a:lnTo>
                      <a:pt x="1323465" y="157929"/>
                    </a:lnTo>
                    <a:lnTo>
                      <a:pt x="1271151" y="319877"/>
                    </a:lnTo>
                    <a:lnTo>
                      <a:pt x="1280994" y="327054"/>
                    </a:lnTo>
                    <a:cubicBezTo>
                      <a:pt x="1299308" y="342918"/>
                      <a:pt x="1316780" y="359726"/>
                      <a:pt x="1333335" y="377405"/>
                    </a:cubicBezTo>
                    <a:lnTo>
                      <a:pt x="1338950" y="384065"/>
                    </a:lnTo>
                    <a:lnTo>
                      <a:pt x="1498169" y="332634"/>
                    </a:lnTo>
                    <a:lnTo>
                      <a:pt x="1592152" y="495417"/>
                    </a:lnTo>
                    <a:lnTo>
                      <a:pt x="1473528" y="602595"/>
                    </a:lnTo>
                    <a:lnTo>
                      <a:pt x="1483127" y="626411"/>
                    </a:lnTo>
                    <a:lnTo>
                      <a:pt x="1501984" y="701032"/>
                    </a:lnTo>
                    <a:lnTo>
                      <a:pt x="1656097" y="734067"/>
                    </a:lnTo>
                    <a:lnTo>
                      <a:pt x="1656097" y="922032"/>
                    </a:lnTo>
                    <a:lnTo>
                      <a:pt x="1511749" y="952973"/>
                    </a:lnTo>
                    <a:lnTo>
                      <a:pt x="1506114" y="989892"/>
                    </a:lnTo>
                    <a:cubicBezTo>
                      <a:pt x="1502081" y="1009604"/>
                      <a:pt x="1497209" y="1029011"/>
                      <a:pt x="1491538" y="1048074"/>
                    </a:cubicBezTo>
                    <a:lnTo>
                      <a:pt x="1485827" y="1064617"/>
                    </a:lnTo>
                    <a:lnTo>
                      <a:pt x="1592152" y="1160683"/>
                    </a:lnTo>
                    <a:lnTo>
                      <a:pt x="1498169" y="1323465"/>
                    </a:lnTo>
                    <a:lnTo>
                      <a:pt x="1367507" y="1281258"/>
                    </a:lnTo>
                    <a:lnTo>
                      <a:pt x="1351398" y="1303350"/>
                    </a:lnTo>
                    <a:cubicBezTo>
                      <a:pt x="1335535" y="1321664"/>
                      <a:pt x="1318727" y="1339136"/>
                      <a:pt x="1301049" y="1355691"/>
                    </a:cubicBezTo>
                    <a:lnTo>
                      <a:pt x="1282493" y="1371332"/>
                    </a:lnTo>
                    <a:lnTo>
                      <a:pt x="1323465" y="1498169"/>
                    </a:lnTo>
                    <a:lnTo>
                      <a:pt x="1160682" y="1592152"/>
                    </a:lnTo>
                    <a:lnTo>
                      <a:pt x="1074277" y="1496521"/>
                    </a:lnTo>
                    <a:lnTo>
                      <a:pt x="1052042" y="1505484"/>
                    </a:lnTo>
                    <a:lnTo>
                      <a:pt x="948719" y="1531593"/>
                    </a:lnTo>
                    <a:lnTo>
                      <a:pt x="922032" y="1656098"/>
                    </a:lnTo>
                    <a:lnTo>
                      <a:pt x="734066" y="1656098"/>
                    </a:lnTo>
                    <a:lnTo>
                      <a:pt x="707323" y="1531333"/>
                    </a:lnTo>
                    <a:lnTo>
                      <a:pt x="688561" y="1528470"/>
                    </a:lnTo>
                    <a:lnTo>
                      <a:pt x="581645" y="1496716"/>
                    </a:lnTo>
                    <a:lnTo>
                      <a:pt x="495416" y="1592152"/>
                    </a:lnTo>
                    <a:lnTo>
                      <a:pt x="332634" y="1498169"/>
                    </a:lnTo>
                    <a:lnTo>
                      <a:pt x="373389" y="1372000"/>
                    </a:lnTo>
                    <a:lnTo>
                      <a:pt x="293970" y="1290661"/>
                    </a:lnTo>
                    <a:lnTo>
                      <a:pt x="287662" y="1281558"/>
                    </a:lnTo>
                    <a:lnTo>
                      <a:pt x="157930" y="1323465"/>
                    </a:lnTo>
                    <a:lnTo>
                      <a:pt x="63947" y="1160683"/>
                    </a:lnTo>
                    <a:lnTo>
                      <a:pt x="170348" y="1064548"/>
                    </a:lnTo>
                    <a:lnTo>
                      <a:pt x="159896" y="1031651"/>
                    </a:lnTo>
                    <a:lnTo>
                      <a:pt x="144063" y="952912"/>
                    </a:lnTo>
                    <a:lnTo>
                      <a:pt x="0" y="922032"/>
                    </a:lnTo>
                    <a:lnTo>
                      <a:pt x="0" y="734067"/>
                    </a:lnTo>
                    <a:lnTo>
                      <a:pt x="152682" y="701339"/>
                    </a:lnTo>
                    <a:lnTo>
                      <a:pt x="159896" y="669158"/>
                    </a:lnTo>
                    <a:lnTo>
                      <a:pt x="182923" y="602913"/>
                    </a:lnTo>
                    <a:lnTo>
                      <a:pt x="63947" y="495417"/>
                    </a:lnTo>
                    <a:lnTo>
                      <a:pt x="157930" y="332634"/>
                    </a:lnTo>
                    <a:lnTo>
                      <a:pt x="318389" y="384465"/>
                    </a:lnTo>
                    <a:lnTo>
                      <a:pt x="353537" y="346539"/>
                    </a:lnTo>
                    <a:lnTo>
                      <a:pt x="385166" y="320558"/>
                    </a:lnTo>
                    <a:lnTo>
                      <a:pt x="332634" y="157929"/>
                    </a:lnTo>
                    <a:lnTo>
                      <a:pt x="495416" y="63947"/>
                    </a:lnTo>
                    <a:lnTo>
                      <a:pt x="612546" y="193585"/>
                    </a:lnTo>
                    <a:lnTo>
                      <a:pt x="688561" y="172338"/>
                    </a:lnTo>
                    <a:lnTo>
                      <a:pt x="697415" y="170987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/>
                  </a:gs>
                  <a:gs pos="100000">
                    <a:srgbClr val="E2E2E2"/>
                  </a:gs>
                </a:gsLst>
                <a:lin ang="2700000" scaled="1"/>
              </a:gradFill>
              <a:ln w="25400" cap="flat" cmpd="sng" algn="ctr">
                <a:noFill/>
                <a:prstDash val="solid"/>
              </a:ln>
              <a:effectLst>
                <a:outerShdw blurRad="190500" dist="889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0932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5189938" y="1995474"/>
                <a:ext cx="1129900" cy="11299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25400" cap="flat" cmpd="sng" algn="ctr">
                <a:gradFill flip="none" rotWithShape="1"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2700000" scaled="1"/>
                  <a:tileRect/>
                </a:gradFill>
                <a:prstDash val="solid"/>
              </a:ln>
              <a:effectLst>
                <a:innerShdw blurRad="88900" dist="38100" dir="13500000">
                  <a:prstClr val="black">
                    <a:alpha val="40000"/>
                  </a:prstClr>
                </a:innerShdw>
              </a:effectLst>
            </p:spPr>
            <p:txBody>
              <a:bodyPr anchor="ctr"/>
              <a:lstStyle/>
              <a:p>
                <a:pPr marL="0" marR="0" lvl="0" indent="0" algn="ctr" defTabSz="90932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5313048" y="2122912"/>
                <a:ext cx="883681" cy="883682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</a:gradFill>
              <a:ln w="25400" cap="flat" cmpd="sng" algn="ctr">
                <a:gradFill flip="none" rotWithShape="1">
                  <a:gsLst>
                    <a:gs pos="100000">
                      <a:sysClr val="window" lastClr="FFFFFF">
                        <a:lumMod val="85000"/>
                      </a:sysClr>
                    </a:gs>
                    <a:gs pos="0">
                      <a:sysClr val="window" lastClr="FFFFFF"/>
                    </a:gs>
                  </a:gsLst>
                  <a:lin ang="2700000" scaled="1"/>
                  <a:tileRect/>
                </a:gradFill>
                <a:prstDash val="solid"/>
              </a:ln>
              <a:effectLst>
                <a:outerShdw blurRad="88900" dist="381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0932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6894" name="组合 51"/>
            <p:cNvGrpSpPr/>
            <p:nvPr/>
          </p:nvGrpSpPr>
          <p:grpSpPr>
            <a:xfrm>
              <a:off x="5136095" y="5112579"/>
              <a:ext cx="1000118" cy="767914"/>
              <a:chOff x="4123036" y="1134371"/>
              <a:chExt cx="1000117" cy="767914"/>
            </a:xfrm>
          </p:grpSpPr>
          <p:sp>
            <p:nvSpPr>
              <p:cNvPr id="36895" name="文本框 49"/>
              <p:cNvSpPr txBox="1"/>
              <p:nvPr/>
            </p:nvSpPr>
            <p:spPr>
              <a:xfrm>
                <a:off x="4123701" y="1133834"/>
                <a:ext cx="998746" cy="708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455930" indent="-4559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4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89330" indent="-3797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3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522730" indent="-3035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132330" indent="-3035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741930" indent="-3035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909955">
                  <a:spcBef>
                    <a:spcPct val="0"/>
                  </a:spcBef>
                  <a:buNone/>
                </a:pPr>
                <a:r>
                  <a:rPr lang="en-US" altLang="zh-CN" sz="4000" dirty="0">
                    <a:solidFill>
                      <a:srgbClr val="558ED5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4000" dirty="0">
                  <a:solidFill>
                    <a:srgbClr val="558ED5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6896" name="文本框 50"/>
              <p:cNvSpPr txBox="1"/>
              <p:nvPr/>
            </p:nvSpPr>
            <p:spPr>
              <a:xfrm>
                <a:off x="4266606" y="1619711"/>
                <a:ext cx="739930" cy="2826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455930" indent="-4559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4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89330" indent="-3797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3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522730" indent="-3035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132330" indent="-3035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741930" indent="-3035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909955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en-US" altLang="zh-CN" sz="900" dirty="0">
                    <a:solidFill>
                      <a:srgbClr val="7F7F7F"/>
                    </a:solidFill>
                    <a:latin typeface="宋体" panose="02010600030101010101" pitchFamily="2" charset="-122"/>
                  </a:rPr>
                  <a:t>OPTION</a:t>
                </a:r>
                <a:endParaRPr lang="zh-CN" altLang="en-US" sz="900" dirty="0">
                  <a:solidFill>
                    <a:srgbClr val="7F7F7F"/>
                  </a:solidFill>
                  <a:latin typeface="宋体" panose="02010600030101010101" pitchFamily="2" charset="-122"/>
                </a:endParaRPr>
              </a:p>
            </p:txBody>
          </p:sp>
        </p:grpSp>
      </p:grpSp>
      <p:grpSp>
        <p:nvGrpSpPr>
          <p:cNvPr id="18" name="组合 55"/>
          <p:cNvGrpSpPr/>
          <p:nvPr/>
        </p:nvGrpSpPr>
        <p:grpSpPr>
          <a:xfrm>
            <a:off x="6211888" y="2000250"/>
            <a:ext cx="4870450" cy="1211580"/>
            <a:chOff x="5947699" y="1317986"/>
            <a:chExt cx="4870184" cy="1211597"/>
          </a:xfrm>
        </p:grpSpPr>
        <p:grpSp>
          <p:nvGrpSpPr>
            <p:cNvPr id="36889" name="组合 58"/>
            <p:cNvGrpSpPr/>
            <p:nvPr/>
          </p:nvGrpSpPr>
          <p:grpSpPr>
            <a:xfrm flipV="1">
              <a:off x="5947699" y="1317986"/>
              <a:ext cx="2684915" cy="333365"/>
              <a:chOff x="5272248" y="4626108"/>
              <a:chExt cx="2684915" cy="333365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5272248" y="4626093"/>
                <a:ext cx="80958" cy="80963"/>
              </a:xfrm>
              <a:prstGeom prst="ellipse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0932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61" name="任意多边形 60"/>
              <p:cNvSpPr/>
              <p:nvPr/>
            </p:nvSpPr>
            <p:spPr>
              <a:xfrm>
                <a:off x="5335745" y="4686419"/>
                <a:ext cx="2620819" cy="273054"/>
              </a:xfrm>
              <a:custGeom>
                <a:avLst/>
                <a:gdLst>
                  <a:gd name="connsiteX0" fmla="*/ 0 w 2815771"/>
                  <a:gd name="connsiteY0" fmla="*/ 0 h 638628"/>
                  <a:gd name="connsiteX1" fmla="*/ 725714 w 2815771"/>
                  <a:gd name="connsiteY1" fmla="*/ 638628 h 638628"/>
                  <a:gd name="connsiteX2" fmla="*/ 2815771 w 2815771"/>
                  <a:gd name="connsiteY2" fmla="*/ 638628 h 638628"/>
                  <a:gd name="connsiteX0-1" fmla="*/ 0 w 2815771"/>
                  <a:gd name="connsiteY0-2" fmla="*/ 0 h 649982"/>
                  <a:gd name="connsiteX1-3" fmla="*/ 254183 w 2815771"/>
                  <a:gd name="connsiteY1-4" fmla="*/ 649982 h 649982"/>
                  <a:gd name="connsiteX2-5" fmla="*/ 2815771 w 2815771"/>
                  <a:gd name="connsiteY2-6" fmla="*/ 638628 h 64998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15771" h="649982">
                    <a:moveTo>
                      <a:pt x="0" y="0"/>
                    </a:moveTo>
                    <a:lnTo>
                      <a:pt x="254183" y="649982"/>
                    </a:lnTo>
                    <a:lnTo>
                      <a:pt x="2815771" y="638628"/>
                    </a:lnTo>
                  </a:path>
                </a:pathLst>
              </a:custGeom>
              <a:noFill/>
              <a:ln w="1905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0932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6890" name="文本框 91"/>
            <p:cNvSpPr txBox="1"/>
            <p:nvPr/>
          </p:nvSpPr>
          <p:spPr>
            <a:xfrm>
              <a:off x="6290580" y="1330686"/>
              <a:ext cx="4527303" cy="119889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455930" indent="-45593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4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330" indent="-37973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2730" indent="-30353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330" indent="-30353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930" indent="-30353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909955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558ED5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</a:t>
              </a:r>
              <a:r>
                <a:rPr lang="zh-CN" altLang="en-US" sz="1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zh-CN" altLang="en-US" sz="1800" dirty="0">
                  <a:solidFill>
                    <a:srgbClr val="558ED5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由于离墓地较远，通常人们也就只会在某些节日，主要是清明节才会前往祭祀，这导致了公墓的拥挤，让祭祀的人们体验非常差。</a:t>
              </a:r>
              <a:endParaRPr lang="zh-CN" alt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20" name="组合 65"/>
          <p:cNvGrpSpPr/>
          <p:nvPr/>
        </p:nvGrpSpPr>
        <p:grpSpPr>
          <a:xfrm>
            <a:off x="8053704" y="3930650"/>
            <a:ext cx="3511550" cy="1948179"/>
            <a:chOff x="6053389" y="2021218"/>
            <a:chExt cx="2620932" cy="1947216"/>
          </a:xfrm>
        </p:grpSpPr>
        <p:grpSp>
          <p:nvGrpSpPr>
            <p:cNvPr id="36885" name="组合 68"/>
            <p:cNvGrpSpPr/>
            <p:nvPr/>
          </p:nvGrpSpPr>
          <p:grpSpPr>
            <a:xfrm flipV="1">
              <a:off x="6053389" y="2021218"/>
              <a:ext cx="2620932" cy="321786"/>
              <a:chOff x="5377938" y="3934455"/>
              <a:chExt cx="2620932" cy="321786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5377938" y="3934455"/>
                <a:ext cx="81756" cy="80922"/>
              </a:xfrm>
              <a:prstGeom prst="ellipse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0932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71" name="任意多边形 70"/>
              <p:cNvSpPr/>
              <p:nvPr/>
            </p:nvSpPr>
            <p:spPr>
              <a:xfrm>
                <a:off x="5377938" y="3983326"/>
                <a:ext cx="2620932" cy="272915"/>
              </a:xfrm>
              <a:custGeom>
                <a:avLst/>
                <a:gdLst>
                  <a:gd name="connsiteX0" fmla="*/ 0 w 2815771"/>
                  <a:gd name="connsiteY0" fmla="*/ 0 h 638628"/>
                  <a:gd name="connsiteX1" fmla="*/ 725714 w 2815771"/>
                  <a:gd name="connsiteY1" fmla="*/ 638628 h 638628"/>
                  <a:gd name="connsiteX2" fmla="*/ 2815771 w 2815771"/>
                  <a:gd name="connsiteY2" fmla="*/ 638628 h 638628"/>
                  <a:gd name="connsiteX0-1" fmla="*/ 0 w 2815771"/>
                  <a:gd name="connsiteY0-2" fmla="*/ 0 h 649982"/>
                  <a:gd name="connsiteX1-3" fmla="*/ 254183 w 2815771"/>
                  <a:gd name="connsiteY1-4" fmla="*/ 649982 h 649982"/>
                  <a:gd name="connsiteX2-5" fmla="*/ 2815771 w 2815771"/>
                  <a:gd name="connsiteY2-6" fmla="*/ 638628 h 64998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15771" h="649982">
                    <a:moveTo>
                      <a:pt x="0" y="0"/>
                    </a:moveTo>
                    <a:lnTo>
                      <a:pt x="254183" y="649982"/>
                    </a:lnTo>
                    <a:lnTo>
                      <a:pt x="2815771" y="638628"/>
                    </a:lnTo>
                  </a:path>
                </a:pathLst>
              </a:custGeom>
              <a:noFill/>
              <a:ln w="1905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0932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6886" name="文本框 101"/>
            <p:cNvSpPr txBox="1"/>
            <p:nvPr/>
          </p:nvSpPr>
          <p:spPr>
            <a:xfrm>
              <a:off x="6287046" y="2216066"/>
              <a:ext cx="2316657" cy="1752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455930" indent="-45593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4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330" indent="-37973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2730" indent="-30353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330" indent="-30353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930" indent="-30353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909955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558ED5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 </a:t>
              </a:r>
              <a:r>
                <a:rPr lang="zh-CN" altLang="en-US" sz="1800" dirty="0">
                  <a:solidFill>
                    <a:srgbClr val="558ED5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墓地，特别是土葬的墓地，占用了大量的土地资源，这对土地资源的利用是不利的，而且在遇到土地占用的时候，还会出现墓地迁移和损坏的问题。</a:t>
              </a:r>
              <a:endParaRPr lang="zh-CN" altLang="en-US" sz="1800" dirty="0">
                <a:solidFill>
                  <a:srgbClr val="558ED5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5" name="组合 71"/>
          <p:cNvGrpSpPr/>
          <p:nvPr/>
        </p:nvGrpSpPr>
        <p:grpSpPr>
          <a:xfrm flipH="1">
            <a:off x="722313" y="2757488"/>
            <a:ext cx="3563937" cy="1539896"/>
            <a:chOff x="5947699" y="666926"/>
            <a:chExt cx="3809022" cy="1539832"/>
          </a:xfrm>
        </p:grpSpPr>
        <p:grpSp>
          <p:nvGrpSpPr>
            <p:cNvPr id="36881" name="组合 74"/>
            <p:cNvGrpSpPr/>
            <p:nvPr/>
          </p:nvGrpSpPr>
          <p:grpSpPr>
            <a:xfrm flipV="1">
              <a:off x="5947699" y="666926"/>
              <a:ext cx="2684916" cy="984425"/>
              <a:chOff x="5272248" y="4626108"/>
              <a:chExt cx="2684916" cy="984425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5272248" y="4626324"/>
                <a:ext cx="81440" cy="80960"/>
              </a:xfrm>
              <a:prstGeom prst="ellipse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0932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77" name="任意多边形 76"/>
              <p:cNvSpPr/>
              <p:nvPr/>
            </p:nvSpPr>
            <p:spPr>
              <a:xfrm>
                <a:off x="5328238" y="4686646"/>
                <a:ext cx="2628141" cy="923887"/>
              </a:xfrm>
              <a:custGeom>
                <a:avLst/>
                <a:gdLst>
                  <a:gd name="connsiteX0" fmla="*/ 0 w 2815771"/>
                  <a:gd name="connsiteY0" fmla="*/ 0 h 638628"/>
                  <a:gd name="connsiteX1" fmla="*/ 725714 w 2815771"/>
                  <a:gd name="connsiteY1" fmla="*/ 638628 h 638628"/>
                  <a:gd name="connsiteX2" fmla="*/ 2815771 w 2815771"/>
                  <a:gd name="connsiteY2" fmla="*/ 638628 h 638628"/>
                  <a:gd name="connsiteX0-1" fmla="*/ 0 w 2815771"/>
                  <a:gd name="connsiteY0-2" fmla="*/ 0 h 649982"/>
                  <a:gd name="connsiteX1-3" fmla="*/ 254183 w 2815771"/>
                  <a:gd name="connsiteY1-4" fmla="*/ 649982 h 649982"/>
                  <a:gd name="connsiteX2-5" fmla="*/ 2815771 w 2815771"/>
                  <a:gd name="connsiteY2-6" fmla="*/ 638628 h 64998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15771" h="649982">
                    <a:moveTo>
                      <a:pt x="0" y="0"/>
                    </a:moveTo>
                    <a:lnTo>
                      <a:pt x="254183" y="649982"/>
                    </a:lnTo>
                    <a:lnTo>
                      <a:pt x="2815771" y="638628"/>
                    </a:lnTo>
                  </a:path>
                </a:pathLst>
              </a:custGeom>
              <a:noFill/>
              <a:ln w="1905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0932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6882" name="文本框 107"/>
            <p:cNvSpPr txBox="1"/>
            <p:nvPr/>
          </p:nvSpPr>
          <p:spPr>
            <a:xfrm>
              <a:off x="6168396" y="730444"/>
              <a:ext cx="3588325" cy="147631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455930" indent="-45593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4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330" indent="-37973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2730" indent="-30353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330" indent="-30353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930" indent="-30353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909955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558ED5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zh-CN" altLang="en-US" sz="18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 </a:t>
              </a:r>
              <a:r>
                <a:rPr lang="zh-CN" altLang="en-US" sz="18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zh-CN" altLang="en-US" sz="1800" b="1" dirty="0">
                  <a:solidFill>
                    <a:srgbClr val="558ED5"/>
                  </a:solidFill>
                  <a:latin typeface="微软雅黑" panose="020B0503020204020204" charset="-122"/>
                  <a:ea typeface="微软雅黑" panose="020B0503020204020204" charset="-122"/>
                </a:rPr>
                <a:t>   </a:t>
              </a:r>
              <a:r>
                <a:rPr lang="zh-CN" altLang="en-US" sz="1800" dirty="0">
                  <a:solidFill>
                    <a:srgbClr val="558ED5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虽然一些城市禁止了焚烧香蜡纸钱，但是我国大部分的祭祀还是使用这种方式，因此会对环境造成污染，同时也浪费了资源。</a:t>
              </a:r>
            </a:p>
          </p:txBody>
        </p:sp>
      </p:grpSp>
      <p:grpSp>
        <p:nvGrpSpPr>
          <p:cNvPr id="32" name="组合 84"/>
          <p:cNvGrpSpPr/>
          <p:nvPr/>
        </p:nvGrpSpPr>
        <p:grpSpPr>
          <a:xfrm flipH="1">
            <a:off x="798769" y="5067430"/>
            <a:ext cx="4097081" cy="1575885"/>
            <a:chOff x="5947699" y="975379"/>
            <a:chExt cx="4254490" cy="1575136"/>
          </a:xfrm>
        </p:grpSpPr>
        <p:grpSp>
          <p:nvGrpSpPr>
            <p:cNvPr id="36877" name="组合 87"/>
            <p:cNvGrpSpPr/>
            <p:nvPr/>
          </p:nvGrpSpPr>
          <p:grpSpPr>
            <a:xfrm flipV="1">
              <a:off x="5947699" y="975379"/>
              <a:ext cx="2685394" cy="675823"/>
              <a:chOff x="5272248" y="4626257"/>
              <a:chExt cx="2685394" cy="675823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5272248" y="4626257"/>
                <a:ext cx="80776" cy="80923"/>
              </a:xfrm>
              <a:prstGeom prst="ellipse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0932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90" name="任意多边形 89"/>
              <p:cNvSpPr/>
              <p:nvPr/>
            </p:nvSpPr>
            <p:spPr>
              <a:xfrm>
                <a:off x="5336540" y="4686553"/>
                <a:ext cx="2621102" cy="615527"/>
              </a:xfrm>
              <a:custGeom>
                <a:avLst/>
                <a:gdLst>
                  <a:gd name="connsiteX0" fmla="*/ 0 w 2815771"/>
                  <a:gd name="connsiteY0" fmla="*/ 0 h 638628"/>
                  <a:gd name="connsiteX1" fmla="*/ 725714 w 2815771"/>
                  <a:gd name="connsiteY1" fmla="*/ 638628 h 638628"/>
                  <a:gd name="connsiteX2" fmla="*/ 2815771 w 2815771"/>
                  <a:gd name="connsiteY2" fmla="*/ 638628 h 638628"/>
                  <a:gd name="connsiteX0-1" fmla="*/ 0 w 2815771"/>
                  <a:gd name="connsiteY0-2" fmla="*/ 0 h 649982"/>
                  <a:gd name="connsiteX1-3" fmla="*/ 254183 w 2815771"/>
                  <a:gd name="connsiteY1-4" fmla="*/ 649982 h 649982"/>
                  <a:gd name="connsiteX2-5" fmla="*/ 2815771 w 2815771"/>
                  <a:gd name="connsiteY2-6" fmla="*/ 638628 h 64998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15771" h="649982">
                    <a:moveTo>
                      <a:pt x="0" y="0"/>
                    </a:moveTo>
                    <a:lnTo>
                      <a:pt x="254183" y="649982"/>
                    </a:lnTo>
                    <a:lnTo>
                      <a:pt x="2815771" y="638628"/>
                    </a:lnTo>
                  </a:path>
                </a:pathLst>
              </a:custGeom>
              <a:noFill/>
              <a:ln w="1905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0932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6878" name="文本框 120"/>
            <p:cNvSpPr txBox="1"/>
            <p:nvPr/>
          </p:nvSpPr>
          <p:spPr>
            <a:xfrm>
              <a:off x="6249135" y="1074842"/>
              <a:ext cx="3953054" cy="14756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455930" indent="-45593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4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330" indent="-37973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2730" indent="-30353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330" indent="-30353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930" indent="-30353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909955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558ED5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zh-CN" altLang="en-US" sz="1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    </a:t>
              </a:r>
              <a:r>
                <a:rPr lang="zh-CN" altLang="en-US" sz="1800" dirty="0">
                  <a:solidFill>
                    <a:srgbClr val="558ED5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由于土地资源有限，通常墓地会选在周边的郊县，这就导致了在祭祀时需要驱车很长时间才能前往，这浪费了大量的时间。</a:t>
              </a:r>
              <a:endParaRPr lang="en-US" altLang="zh-CN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lvl="0" indent="0" defTabSz="909955">
                <a:spcBef>
                  <a:spcPct val="0"/>
                </a:spcBef>
                <a:buNone/>
              </a:pPr>
              <a:endParaRPr lang="en-US" altLang="zh-CN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" y="476251"/>
            <a:ext cx="12191999" cy="576263"/>
            <a:chOff x="1" y="476251"/>
            <a:chExt cx="12191999" cy="576263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" y="476251"/>
              <a:ext cx="1279770" cy="576263"/>
            </a:xfrm>
            <a:prstGeom prst="rect">
              <a:avLst/>
            </a:prstGeom>
            <a:solidFill>
              <a:srgbClr val="538CD5">
                <a:alpha val="7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1711569" y="476251"/>
              <a:ext cx="10480431" cy="57626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祭祀的现状和问题</a:t>
              </a:r>
              <a:endParaRPr lang="zh-CN" altLang="zh-CN" sz="2400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直角三角形 13"/>
            <p:cNvSpPr>
              <a:spLocks noChangeArrowheads="1"/>
            </p:cNvSpPr>
            <p:nvPr/>
          </p:nvSpPr>
          <p:spPr bwMode="auto">
            <a:xfrm>
              <a:off x="1279770" y="476251"/>
              <a:ext cx="304800" cy="576263"/>
            </a:xfrm>
            <a:prstGeom prst="rtTriangle">
              <a:avLst/>
            </a:prstGeom>
            <a:solidFill>
              <a:srgbClr val="538CD5">
                <a:alpha val="7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820545" y="2415540"/>
            <a:ext cx="2246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环境污染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643856" y="4633911"/>
            <a:ext cx="2258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浪费时间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520305" y="1617980"/>
            <a:ext cx="1303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墓地拥挤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803130" y="3524250"/>
            <a:ext cx="127952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浪费土地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" y="476251"/>
            <a:ext cx="12191999" cy="576263"/>
            <a:chOff x="1" y="476251"/>
            <a:chExt cx="12191999" cy="576263"/>
          </a:xfrm>
        </p:grpSpPr>
        <p:sp>
          <p:nvSpPr>
            <p:cNvPr id="9" name="矩形 8"/>
            <p:cNvSpPr>
              <a:spLocks noChangeArrowheads="1"/>
            </p:cNvSpPr>
            <p:nvPr/>
          </p:nvSpPr>
          <p:spPr bwMode="auto">
            <a:xfrm>
              <a:off x="1" y="476251"/>
              <a:ext cx="1279770" cy="576263"/>
            </a:xfrm>
            <a:prstGeom prst="rect">
              <a:avLst/>
            </a:prstGeom>
            <a:solidFill>
              <a:srgbClr val="538CD5">
                <a:alpha val="7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711569" y="476251"/>
              <a:ext cx="10480431" cy="57626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直角三角形 10"/>
            <p:cNvSpPr>
              <a:spLocks noChangeArrowheads="1"/>
            </p:cNvSpPr>
            <p:nvPr/>
          </p:nvSpPr>
          <p:spPr bwMode="auto">
            <a:xfrm>
              <a:off x="1279770" y="476251"/>
              <a:ext cx="304800" cy="576263"/>
            </a:xfrm>
            <a:prstGeom prst="rtTriangle">
              <a:avLst/>
            </a:prstGeom>
            <a:solidFill>
              <a:srgbClr val="538CD5">
                <a:alpha val="7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711596" y="552162"/>
            <a:ext cx="5207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解决方案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Metaworship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56765" y="3725545"/>
            <a:ext cx="8250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一、团队介绍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120775" y="1939001"/>
            <a:ext cx="9794875" cy="32924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en-US" altLang="zh-CN" sz="24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Metaworship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结合元宇宙、区块链、DID、DeStorage等技术，为用户提供元宇宙祭祀功能，解决焚烧纸钱污染环境、前往祭祀地点浪费时间、墓地拥挤等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传统祭祀问题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，间接解决墓地占用大量土地资源问题。</a:t>
            </a:r>
            <a:endParaRPr lang="zh-CN" alt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" y="476251"/>
            <a:ext cx="12191999" cy="576263"/>
            <a:chOff x="1" y="476251"/>
            <a:chExt cx="12191999" cy="576263"/>
          </a:xfrm>
        </p:grpSpPr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1" y="476251"/>
              <a:ext cx="1279770" cy="576263"/>
            </a:xfrm>
            <a:prstGeom prst="rect">
              <a:avLst/>
            </a:prstGeom>
            <a:solidFill>
              <a:srgbClr val="538CD5">
                <a:alpha val="7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1711569" y="476251"/>
              <a:ext cx="10480431" cy="57626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解决方案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——</a:t>
              </a:r>
              <a:r>
                <a:rPr lang="en-US" altLang="zh-CN" sz="2400" b="1" dirty="0" err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Metaworship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直角三角形 8"/>
            <p:cNvSpPr>
              <a:spLocks noChangeArrowheads="1"/>
            </p:cNvSpPr>
            <p:nvPr/>
          </p:nvSpPr>
          <p:spPr bwMode="auto">
            <a:xfrm>
              <a:off x="1279770" y="476251"/>
              <a:ext cx="304800" cy="576263"/>
            </a:xfrm>
            <a:prstGeom prst="rtTriangle">
              <a:avLst/>
            </a:prstGeom>
            <a:solidFill>
              <a:srgbClr val="538CD5">
                <a:alpha val="7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A0EAB75-D571-6F31-6263-D56287D93598}"/>
              </a:ext>
            </a:extLst>
          </p:cNvPr>
          <p:cNvSpPr txBox="1"/>
          <p:nvPr/>
        </p:nvSpPr>
        <p:spPr>
          <a:xfrm>
            <a:off x="1432170" y="1358494"/>
            <a:ext cx="7079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解决环境污染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57B01C6-B363-CF15-42A7-009B0230C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493" y="2281602"/>
            <a:ext cx="4574750" cy="3211155"/>
          </a:xfrm>
        </p:spPr>
        <p:txBody>
          <a:bodyPr>
            <a:normAutofit/>
          </a:bodyPr>
          <a:lstStyle/>
          <a:p>
            <a:pPr marL="0" algn="just">
              <a:lnSpc>
                <a:spcPct val="15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将祭祀场景完全转移到一个虚拟的场景中，在其中可以进行任何想要的祭祀活动，完全不用担心对环境造成污染</a:t>
            </a:r>
            <a:endParaRPr kumimoji="0" lang="en-US" altLang="zh-CN" sz="2400" b="1" kern="1200" cap="none" spc="0" normalizeH="0" baseline="0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8B9C34C-1659-CFD4-80B3-A6D18D395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983" y="2281602"/>
            <a:ext cx="5124581" cy="273133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BDA1319-DDA9-B0DA-77D4-2B7E5F11EA4A}"/>
              </a:ext>
            </a:extLst>
          </p:cNvPr>
          <p:cNvSpPr txBox="1"/>
          <p:nvPr/>
        </p:nvSpPr>
        <p:spPr>
          <a:xfrm>
            <a:off x="6873480" y="5292702"/>
            <a:ext cx="374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理想的场景承载技术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-XR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" y="476251"/>
            <a:ext cx="12191999" cy="576263"/>
            <a:chOff x="1" y="476251"/>
            <a:chExt cx="12191999" cy="576263"/>
          </a:xfrm>
        </p:grpSpPr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1" y="476251"/>
              <a:ext cx="1279770" cy="576263"/>
            </a:xfrm>
            <a:prstGeom prst="rect">
              <a:avLst/>
            </a:prstGeom>
            <a:solidFill>
              <a:srgbClr val="538CD5">
                <a:alpha val="7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1711569" y="476251"/>
              <a:ext cx="10480431" cy="57626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解决方案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——</a:t>
              </a:r>
              <a:r>
                <a:rPr lang="en-US" altLang="zh-CN" sz="2400" b="1" dirty="0" err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Metaworship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直角三角形 8"/>
            <p:cNvSpPr>
              <a:spLocks noChangeArrowheads="1"/>
            </p:cNvSpPr>
            <p:nvPr/>
          </p:nvSpPr>
          <p:spPr bwMode="auto">
            <a:xfrm>
              <a:off x="1279770" y="476251"/>
              <a:ext cx="304800" cy="576263"/>
            </a:xfrm>
            <a:prstGeom prst="rtTriangle">
              <a:avLst/>
            </a:prstGeom>
            <a:solidFill>
              <a:srgbClr val="538CD5">
                <a:alpha val="7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A0EAB75-D571-6F31-6263-D56287D93598}"/>
              </a:ext>
            </a:extLst>
          </p:cNvPr>
          <p:cNvSpPr txBox="1"/>
          <p:nvPr/>
        </p:nvSpPr>
        <p:spPr>
          <a:xfrm>
            <a:off x="1432170" y="1358494"/>
            <a:ext cx="7079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</a:rPr>
              <a:t>解决祭祀拥挤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57B01C6-B363-CF15-42A7-009B0230C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493" y="2281602"/>
            <a:ext cx="4574750" cy="3211155"/>
          </a:xfrm>
        </p:spPr>
        <p:txBody>
          <a:bodyPr>
            <a:normAutofit/>
          </a:bodyPr>
          <a:lstStyle/>
          <a:p>
            <a:pPr marL="0" algn="just">
              <a:lnSpc>
                <a:spcPct val="15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在网络世界中，可以很容易地实现分流，让相关的人进入到同一个场景，用户完全不会被其他人打扰到。</a:t>
            </a:r>
            <a:endParaRPr kumimoji="0" lang="en-US" altLang="zh-CN" sz="2400" b="1" kern="1200" cap="none" spc="0" normalizeH="0" baseline="0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BDA1319-DDA9-B0DA-77D4-2B7E5F11EA4A}"/>
              </a:ext>
            </a:extLst>
          </p:cNvPr>
          <p:cNvSpPr txBox="1"/>
          <p:nvPr/>
        </p:nvSpPr>
        <p:spPr>
          <a:xfrm>
            <a:off x="6873478" y="5622919"/>
            <a:ext cx="374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这是属于我们的活动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99C12A4-1F09-720D-D68B-163C179CF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281" y="1943269"/>
            <a:ext cx="4659980" cy="349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0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" y="476251"/>
            <a:ext cx="12191999" cy="576263"/>
            <a:chOff x="1" y="476251"/>
            <a:chExt cx="12191999" cy="576263"/>
          </a:xfrm>
        </p:grpSpPr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1" y="476251"/>
              <a:ext cx="1279770" cy="576263"/>
            </a:xfrm>
            <a:prstGeom prst="rect">
              <a:avLst/>
            </a:prstGeom>
            <a:solidFill>
              <a:srgbClr val="538CD5">
                <a:alpha val="7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1711569" y="476251"/>
              <a:ext cx="10480431" cy="57626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解决方案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——</a:t>
              </a:r>
              <a:r>
                <a:rPr lang="en-US" altLang="zh-CN" sz="2400" b="1" dirty="0" err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Metaworship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直角三角形 8"/>
            <p:cNvSpPr>
              <a:spLocks noChangeArrowheads="1"/>
            </p:cNvSpPr>
            <p:nvPr/>
          </p:nvSpPr>
          <p:spPr bwMode="auto">
            <a:xfrm>
              <a:off x="1279770" y="476251"/>
              <a:ext cx="304800" cy="576263"/>
            </a:xfrm>
            <a:prstGeom prst="rtTriangle">
              <a:avLst/>
            </a:prstGeom>
            <a:solidFill>
              <a:srgbClr val="538CD5">
                <a:alpha val="7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A0EAB75-D571-6F31-6263-D56287D93598}"/>
              </a:ext>
            </a:extLst>
          </p:cNvPr>
          <p:cNvSpPr txBox="1"/>
          <p:nvPr/>
        </p:nvSpPr>
        <p:spPr>
          <a:xfrm>
            <a:off x="1432170" y="1358494"/>
            <a:ext cx="7079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解决交通问题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57B01C6-B363-CF15-42A7-009B0230C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493" y="2281602"/>
            <a:ext cx="4574750" cy="3211155"/>
          </a:xfrm>
        </p:spPr>
        <p:txBody>
          <a:bodyPr>
            <a:normAutofit lnSpcReduction="10000"/>
          </a:bodyPr>
          <a:lstStyle/>
          <a:p>
            <a:pPr marL="0" algn="just">
              <a:lnSpc>
                <a:spcPct val="150000"/>
              </a:lnSpc>
              <a:buClrTx/>
              <a:buSzTx/>
              <a:buFontTx/>
              <a:buNone/>
            </a:pPr>
            <a:r>
              <a:rPr kumimoji="0" lang="zh-CN" altLang="en-US" sz="2400" b="1" kern="1200" cap="none" spc="0" normalizeH="0" baseline="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       网络的世界对于用户来说就不存在交通的问题，而且随着网络技术的发展，家用带宽都已经千兆了，而且延时还很小，这给</a:t>
            </a:r>
            <a:r>
              <a:rPr kumimoji="0" lang="en-US" altLang="zh-CN" sz="2400" b="1" kern="1200" cap="none" spc="0" normalizeH="0" baseline="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Metaworship</a:t>
            </a:r>
            <a:r>
              <a:rPr kumimoji="0" lang="zh-CN" altLang="en-US" sz="2400" b="1" kern="1200" cap="none" spc="0" normalizeH="0" baseline="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提供了很好的基础。</a:t>
            </a:r>
            <a:endParaRPr kumimoji="0" lang="en-US" altLang="zh-CN" sz="2400" b="1" kern="1200" cap="none" spc="0" normalizeH="0" baseline="0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BDA1319-DDA9-B0DA-77D4-2B7E5F11EA4A}"/>
              </a:ext>
            </a:extLst>
          </p:cNvPr>
          <p:cNvSpPr txBox="1"/>
          <p:nvPr/>
        </p:nvSpPr>
        <p:spPr>
          <a:xfrm>
            <a:off x="6873478" y="5622919"/>
            <a:ext cx="374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唯一需要担心的是断网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F75FCD-0FFF-A608-3EE4-89AE74C9EE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280" y="2141631"/>
            <a:ext cx="4659980" cy="311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17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" y="476251"/>
            <a:ext cx="12191999" cy="576263"/>
            <a:chOff x="1" y="476251"/>
            <a:chExt cx="12191999" cy="576263"/>
          </a:xfrm>
        </p:grpSpPr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1" y="476251"/>
              <a:ext cx="1279770" cy="576263"/>
            </a:xfrm>
            <a:prstGeom prst="rect">
              <a:avLst/>
            </a:prstGeom>
            <a:solidFill>
              <a:srgbClr val="538CD5">
                <a:alpha val="7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1711569" y="476251"/>
              <a:ext cx="10480431" cy="57626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解决方案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——</a:t>
              </a:r>
              <a:r>
                <a:rPr lang="en-US" altLang="zh-CN" sz="2400" b="1" dirty="0" err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Metaworship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直角三角形 8"/>
            <p:cNvSpPr>
              <a:spLocks noChangeArrowheads="1"/>
            </p:cNvSpPr>
            <p:nvPr/>
          </p:nvSpPr>
          <p:spPr bwMode="auto">
            <a:xfrm>
              <a:off x="1279770" y="476251"/>
              <a:ext cx="304800" cy="576263"/>
            </a:xfrm>
            <a:prstGeom prst="rtTriangle">
              <a:avLst/>
            </a:prstGeom>
            <a:solidFill>
              <a:srgbClr val="538CD5">
                <a:alpha val="7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A0EAB75-D571-6F31-6263-D56287D93598}"/>
              </a:ext>
            </a:extLst>
          </p:cNvPr>
          <p:cNvSpPr txBox="1"/>
          <p:nvPr/>
        </p:nvSpPr>
        <p:spPr>
          <a:xfrm>
            <a:off x="1432170" y="1358494"/>
            <a:ext cx="7079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</a:rPr>
              <a:t>解决浪费土地问题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57B01C6-B363-CF15-42A7-009B0230C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493" y="2281602"/>
            <a:ext cx="4574750" cy="3211155"/>
          </a:xfrm>
        </p:spPr>
        <p:txBody>
          <a:bodyPr>
            <a:normAutofit/>
          </a:bodyPr>
          <a:lstStyle/>
          <a:p>
            <a:pPr marL="0" algn="just">
              <a:lnSpc>
                <a:spcPct val="150000"/>
              </a:lnSpc>
              <a:buClrTx/>
              <a:buSzTx/>
              <a:buFontTx/>
              <a:buNone/>
            </a:pPr>
            <a:r>
              <a:rPr kumimoji="0" lang="zh-CN" altLang="en-US" sz="2400" b="1" kern="1200" cap="none" spc="0" normalizeH="0" baseline="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       我们需要的只是服务器而已。虽然机房也会占用土地，但是与其能够提供的服务器的用户数量相比，根本算不上什么。</a:t>
            </a:r>
            <a:endParaRPr kumimoji="0" lang="en-US" altLang="zh-CN" sz="2400" b="1" kern="1200" cap="none" spc="0" normalizeH="0" baseline="0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BDA1319-DDA9-B0DA-77D4-2B7E5F11EA4A}"/>
              </a:ext>
            </a:extLst>
          </p:cNvPr>
          <p:cNvSpPr txBox="1"/>
          <p:nvPr/>
        </p:nvSpPr>
        <p:spPr>
          <a:xfrm>
            <a:off x="6873478" y="5622919"/>
            <a:ext cx="374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需要的只是服务器而已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FF3B3C3-997B-89FB-ADB4-985B65C27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280" y="2018893"/>
            <a:ext cx="4668439" cy="311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3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38E5FB7B-82EE-BECB-19C5-066A9D3BF5E1}"/>
              </a:ext>
            </a:extLst>
          </p:cNvPr>
          <p:cNvSpPr/>
          <p:nvPr/>
        </p:nvSpPr>
        <p:spPr>
          <a:xfrm>
            <a:off x="7876094" y="2243579"/>
            <a:ext cx="2932661" cy="2576722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CFE63A1-A64A-2CF9-F866-B995E5968901}"/>
              </a:ext>
            </a:extLst>
          </p:cNvPr>
          <p:cNvSpPr/>
          <p:nvPr/>
        </p:nvSpPr>
        <p:spPr>
          <a:xfrm>
            <a:off x="2782543" y="5035367"/>
            <a:ext cx="5222448" cy="1498862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E2BFE1B-799C-BCC4-1629-F70B9A552690}"/>
              </a:ext>
            </a:extLst>
          </p:cNvPr>
          <p:cNvSpPr/>
          <p:nvPr/>
        </p:nvSpPr>
        <p:spPr>
          <a:xfrm>
            <a:off x="1169031" y="1813088"/>
            <a:ext cx="1178350" cy="3139126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" y="476251"/>
            <a:ext cx="12191999" cy="576263"/>
            <a:chOff x="1" y="476251"/>
            <a:chExt cx="12191999" cy="576263"/>
          </a:xfrm>
        </p:grpSpPr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1" y="476251"/>
              <a:ext cx="1279770" cy="576263"/>
            </a:xfrm>
            <a:prstGeom prst="rect">
              <a:avLst/>
            </a:prstGeom>
            <a:solidFill>
              <a:srgbClr val="538CD5">
                <a:alpha val="7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1711569" y="476251"/>
              <a:ext cx="10480431" cy="57626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产品设计</a:t>
              </a:r>
              <a:endParaRPr lang="zh-CN" altLang="zh-CN" sz="2400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直角三角形 8"/>
            <p:cNvSpPr>
              <a:spLocks noChangeArrowheads="1"/>
            </p:cNvSpPr>
            <p:nvPr/>
          </p:nvSpPr>
          <p:spPr bwMode="auto">
            <a:xfrm>
              <a:off x="1279770" y="476251"/>
              <a:ext cx="304800" cy="576263"/>
            </a:xfrm>
            <a:prstGeom prst="rtTriangle">
              <a:avLst/>
            </a:prstGeom>
            <a:solidFill>
              <a:srgbClr val="538CD5">
                <a:alpha val="7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00C1D19E-3628-F3C4-71CE-0A4091B744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44" y="2090129"/>
            <a:ext cx="757942" cy="75794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A1217F1-EE1A-4AA0-490C-2243BB88D9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44" y="3015527"/>
            <a:ext cx="757942" cy="75794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3AB54F3-E3A1-2D85-CAB9-0449001E9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44" y="3940925"/>
            <a:ext cx="757942" cy="757942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035A716-CAA4-A3DA-4A6B-A176A8E20A10}"/>
              </a:ext>
            </a:extLst>
          </p:cNvPr>
          <p:cNvSpPr/>
          <p:nvPr/>
        </p:nvSpPr>
        <p:spPr>
          <a:xfrm>
            <a:off x="4468306" y="1508289"/>
            <a:ext cx="1593130" cy="576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BD9F4D7-B45F-FC75-C939-46B8AE887B19}"/>
              </a:ext>
            </a:extLst>
          </p:cNvPr>
          <p:cNvSpPr txBox="1"/>
          <p:nvPr/>
        </p:nvSpPr>
        <p:spPr>
          <a:xfrm>
            <a:off x="1432170" y="51196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1B01850-4714-17A6-DB74-0C89A64E3059}"/>
              </a:ext>
            </a:extLst>
          </p:cNvPr>
          <p:cNvSpPr/>
          <p:nvPr/>
        </p:nvSpPr>
        <p:spPr>
          <a:xfrm>
            <a:off x="4468306" y="2580525"/>
            <a:ext cx="1593130" cy="617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管理控制台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AA77289-F8C0-592E-7194-0DA8B648AE04}"/>
              </a:ext>
            </a:extLst>
          </p:cNvPr>
          <p:cNvSpPr/>
          <p:nvPr/>
        </p:nvSpPr>
        <p:spPr>
          <a:xfrm>
            <a:off x="4468306" y="3638394"/>
            <a:ext cx="1593130" cy="636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虚拟场景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EF7A986-824F-C928-47DF-4B72D57B73A6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>
            <a:off x="2347381" y="1796421"/>
            <a:ext cx="2120925" cy="158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18EF01A-9977-93AE-8C8C-AC2876F80D4E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2347381" y="2889469"/>
            <a:ext cx="2120925" cy="49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BC4A09B-0BDD-2974-459E-383E7DD7BC76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2347381" y="3382651"/>
            <a:ext cx="2120925" cy="57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2DC2D78D-1BFA-6761-7B41-910295B876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930" y="5232607"/>
            <a:ext cx="1956138" cy="1131404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456D4C5A-67DD-1691-7A9E-3F6BEDB44F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701" y="5219593"/>
            <a:ext cx="2306718" cy="1144418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86F6DB9D-01A3-8500-B4A5-A49A90313618}"/>
              </a:ext>
            </a:extLst>
          </p:cNvPr>
          <p:cNvSpPr txBox="1"/>
          <p:nvPr/>
        </p:nvSpPr>
        <p:spPr>
          <a:xfrm>
            <a:off x="8004991" y="56136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存储相关音视频都数据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2AAA8F1-563F-B262-7695-316EF5233C08}"/>
              </a:ext>
            </a:extLst>
          </p:cNvPr>
          <p:cNvSpPr txBox="1"/>
          <p:nvPr/>
        </p:nvSpPr>
        <p:spPr>
          <a:xfrm>
            <a:off x="7609066" y="1589261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链上存储核心数据，可实现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387D22C-CC9C-B1F2-7A71-D577753C39AA}"/>
              </a:ext>
            </a:extLst>
          </p:cNvPr>
          <p:cNvCxnSpPr>
            <a:stCxn id="35" idx="0"/>
            <a:endCxn id="19" idx="2"/>
          </p:cNvCxnSpPr>
          <p:nvPr/>
        </p:nvCxnSpPr>
        <p:spPr>
          <a:xfrm flipH="1" flipV="1">
            <a:off x="5264871" y="4274793"/>
            <a:ext cx="128896" cy="76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图片 53">
            <a:extLst>
              <a:ext uri="{FF2B5EF4-FFF2-40B4-BE49-F238E27FC236}">
                <a16:creationId xmlns:a16="http://schemas.microsoft.com/office/drawing/2014/main" id="{F639CC90-0DE6-031B-EF11-D34A660DBA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992" y="4055794"/>
            <a:ext cx="2174940" cy="466379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762E2522-5DE6-99E4-A4AA-9C0586B0AF0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222" y="2405955"/>
            <a:ext cx="2760481" cy="693422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DDC36C67-0D61-4B24-0080-AB5B3E193F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530" y="3136060"/>
            <a:ext cx="2671173" cy="761379"/>
          </a:xfrm>
          <a:prstGeom prst="rect">
            <a:avLst/>
          </a:prstGeom>
        </p:spPr>
      </p:pic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B9656AF-E518-F20F-09A5-27FBA9F23478}"/>
              </a:ext>
            </a:extLst>
          </p:cNvPr>
          <p:cNvCxnSpPr>
            <a:stCxn id="17" idx="3"/>
            <a:endCxn id="42" idx="1"/>
          </p:cNvCxnSpPr>
          <p:nvPr/>
        </p:nvCxnSpPr>
        <p:spPr>
          <a:xfrm>
            <a:off x="6061436" y="2889469"/>
            <a:ext cx="1814658" cy="6424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270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611</Words>
  <Application>Microsoft Office PowerPoint</Application>
  <PresentationFormat>宽屏</PresentationFormat>
  <Paragraphs>63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宋体</vt:lpstr>
      <vt:lpstr>微软雅黑</vt:lpstr>
      <vt:lpstr>Arial</vt:lpstr>
      <vt:lpstr>Arial Black</vt:lpstr>
      <vt:lpstr>Calibri</vt:lpstr>
      <vt:lpstr>Impact</vt:lpstr>
      <vt:lpstr>Office 主题​​</vt:lpstr>
      <vt:lpstr>Metaworship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Metaworship</dc:title>
  <dc:creator>ZCL-ZHANGFAN</dc:creator>
  <cp:lastModifiedBy>黄 海涛</cp:lastModifiedBy>
  <cp:revision>45</cp:revision>
  <dcterms:created xsi:type="dcterms:W3CDTF">2019-09-19T02:01:00Z</dcterms:created>
  <dcterms:modified xsi:type="dcterms:W3CDTF">2022-09-17T01:12:53Z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2052-11.8.2.11718</vt:lpwstr>
  </property>
  <property fmtid="{D5CDD505-2E9C-101B-9397-08002B2CF9AE}" pid="3" name="ICV">
    <vt:lpwstr>427E4D15E270440BAF68C8B1392A1597</vt:lpwstr>
  </property>
</Properties>
</file>