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19"/>
  </p:notesMasterIdLst>
  <p:handoutMasterIdLst>
    <p:handoutMasterId r:id="rId20"/>
  </p:handoutMasterIdLst>
  <p:sldIdLst>
    <p:sldId id="292" r:id="rId4"/>
    <p:sldId id="293" r:id="rId5"/>
    <p:sldId id="294" r:id="rId6"/>
    <p:sldId id="295" r:id="rId7"/>
    <p:sldId id="296" r:id="rId8"/>
    <p:sldId id="297" r:id="rId9"/>
    <p:sldId id="298" r:id="rId10"/>
    <p:sldId id="299" r:id="rId11"/>
    <p:sldId id="300" r:id="rId12"/>
    <p:sldId id="306" r:id="rId13"/>
    <p:sldId id="302" r:id="rId14"/>
    <p:sldId id="303" r:id="rId15"/>
    <p:sldId id="304" r:id="rId16"/>
    <p:sldId id="305" r:id="rId17"/>
    <p:sldId id="312" r:id="rId18"/>
  </p:sldIdLst>
  <p:sldSz cx="12192000" cy="6858000"/>
  <p:notesSz cx="12192000" cy="6858000"/>
  <p:custDataLst>
    <p:tags r:id="rId25"/>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53" userDrawn="1">
          <p15:clr>
            <a:srgbClr val="A4A3A4"/>
          </p15:clr>
        </p15:guide>
        <p15:guide id="2" pos="213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97"/>
    <p:restoredTop sz="94660"/>
  </p:normalViewPr>
  <p:slideViewPr>
    <p:cSldViewPr showGuides="1">
      <p:cViewPr>
        <p:scale>
          <a:sx n="70" d="100"/>
          <a:sy n="70" d="100"/>
        </p:scale>
        <p:origin x="-582" y="0"/>
      </p:cViewPr>
      <p:guideLst>
        <p:guide orient="horz" pos="2853"/>
        <p:guide pos="2133"/>
      </p:guideLst>
    </p:cSldViewPr>
  </p:slideViewPr>
  <p:notesTextViewPr>
    <p:cViewPr>
      <p:scale>
        <a:sx n="100" d="100"/>
        <a:sy n="100" d="100"/>
      </p:scale>
      <p:origin x="0" y="0"/>
    </p:cViewPr>
  </p:notesTextViewPr>
  <p:sorterViewPr showFormatting="0">
    <p:cViewPr>
      <p:scale>
        <a:sx n="90" d="100"/>
        <a:sy n="90" d="100"/>
      </p:scale>
      <p:origin x="0" y="1548"/>
    </p:cViewPr>
  </p:sorterViewPr>
  <p:notesViewPr>
    <p:cSldViewPr>
      <p:cViewPr varScale="1">
        <p:scale>
          <a:sx n="71" d="100"/>
          <a:sy n="71" d="100"/>
        </p:scale>
        <p:origin x="-1380" y="-102"/>
      </p:cViewPr>
      <p:guideLst>
        <p:guide orient="horz" pos="2160"/>
        <p:guide pos="384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448.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6905625" y="0"/>
            <a:ext cx="5283200" cy="342900"/>
          </a:xfrm>
          <a:prstGeom prst="rect">
            <a:avLst/>
          </a:prstGeom>
        </p:spPr>
        <p:txBody>
          <a:bodyPr vert="horz" lIns="91440" tIns="45720" rIns="91440" bIns="45720" rtlCol="0"/>
          <a:lstStyle>
            <a:lvl1pPr algn="r">
              <a:defRPr sz="1200"/>
            </a:lvl1pPr>
          </a:lstStyle>
          <a:p>
            <a:fld id="{90C47436-96D8-42FE-9163-6060D2D32A2E}" type="datetimeFigureOut">
              <a:rPr lang="zh-CN" altLang="en-US" smtClean="0"/>
            </a:fld>
            <a:endParaRPr lang="zh-CN" altLang="en-US"/>
          </a:p>
        </p:txBody>
      </p:sp>
      <p:sp>
        <p:nvSpPr>
          <p:cNvPr id="4" name="页脚占位符 3"/>
          <p:cNvSpPr>
            <a:spLocks noGrp="1"/>
          </p:cNvSpPr>
          <p:nvPr>
            <p:ph type="ftr" sz="quarter" idx="2"/>
          </p:nvPr>
        </p:nvSpPr>
        <p:spPr>
          <a:xfrm>
            <a:off x="0" y="6513513"/>
            <a:ext cx="5283200"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6905625" y="6513513"/>
            <a:ext cx="5283200" cy="342900"/>
          </a:xfrm>
          <a:prstGeom prst="rect">
            <a:avLst/>
          </a:prstGeom>
        </p:spPr>
        <p:txBody>
          <a:bodyPr vert="horz" lIns="91440" tIns="45720" rIns="91440" bIns="45720" rtlCol="0" anchor="b"/>
          <a:lstStyle>
            <a:lvl1pPr algn="r">
              <a:defRPr sz="1200"/>
            </a:lvl1pPr>
          </a:lstStyle>
          <a:p>
            <a:fld id="{5F282FE6-2C6E-491A-B025-96C2E591E29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9" Type="http://schemas.openxmlformats.org/officeDocument/2006/relationships/tags" Target="../tags/tag147.xml"/><Relationship Id="rId98" Type="http://schemas.openxmlformats.org/officeDocument/2006/relationships/tags" Target="../tags/tag146.xml"/><Relationship Id="rId97" Type="http://schemas.openxmlformats.org/officeDocument/2006/relationships/tags" Target="../tags/tag145.xml"/><Relationship Id="rId96" Type="http://schemas.openxmlformats.org/officeDocument/2006/relationships/tags" Target="../tags/tag144.xml"/><Relationship Id="rId95" Type="http://schemas.openxmlformats.org/officeDocument/2006/relationships/tags" Target="../tags/tag143.xml"/><Relationship Id="rId94" Type="http://schemas.openxmlformats.org/officeDocument/2006/relationships/tags" Target="../tags/tag142.xml"/><Relationship Id="rId93" Type="http://schemas.openxmlformats.org/officeDocument/2006/relationships/tags" Target="../tags/tag141.xml"/><Relationship Id="rId92" Type="http://schemas.openxmlformats.org/officeDocument/2006/relationships/tags" Target="../tags/tag140.xml"/><Relationship Id="rId91" Type="http://schemas.openxmlformats.org/officeDocument/2006/relationships/tags" Target="../tags/tag139.xml"/><Relationship Id="rId90" Type="http://schemas.openxmlformats.org/officeDocument/2006/relationships/tags" Target="../tags/tag138.xml"/><Relationship Id="rId9" Type="http://schemas.openxmlformats.org/officeDocument/2006/relationships/tags" Target="../tags/tag57.xml"/><Relationship Id="rId89" Type="http://schemas.openxmlformats.org/officeDocument/2006/relationships/tags" Target="../tags/tag137.xml"/><Relationship Id="rId88" Type="http://schemas.openxmlformats.org/officeDocument/2006/relationships/tags" Target="../tags/tag136.xml"/><Relationship Id="rId87" Type="http://schemas.openxmlformats.org/officeDocument/2006/relationships/tags" Target="../tags/tag135.xml"/><Relationship Id="rId86" Type="http://schemas.openxmlformats.org/officeDocument/2006/relationships/tags" Target="../tags/tag134.xml"/><Relationship Id="rId85" Type="http://schemas.openxmlformats.org/officeDocument/2006/relationships/tags" Target="../tags/tag133.xml"/><Relationship Id="rId84" Type="http://schemas.openxmlformats.org/officeDocument/2006/relationships/tags" Target="../tags/tag132.xml"/><Relationship Id="rId83" Type="http://schemas.openxmlformats.org/officeDocument/2006/relationships/tags" Target="../tags/tag131.xml"/><Relationship Id="rId82" Type="http://schemas.openxmlformats.org/officeDocument/2006/relationships/tags" Target="../tags/tag130.xml"/><Relationship Id="rId81" Type="http://schemas.openxmlformats.org/officeDocument/2006/relationships/tags" Target="../tags/tag129.xml"/><Relationship Id="rId80" Type="http://schemas.openxmlformats.org/officeDocument/2006/relationships/tags" Target="../tags/tag128.xml"/><Relationship Id="rId8" Type="http://schemas.openxmlformats.org/officeDocument/2006/relationships/tags" Target="../tags/tag56.xml"/><Relationship Id="rId79" Type="http://schemas.openxmlformats.org/officeDocument/2006/relationships/tags" Target="../tags/tag127.xml"/><Relationship Id="rId78" Type="http://schemas.openxmlformats.org/officeDocument/2006/relationships/tags" Target="../tags/tag126.xml"/><Relationship Id="rId77" Type="http://schemas.openxmlformats.org/officeDocument/2006/relationships/tags" Target="../tags/tag125.xml"/><Relationship Id="rId76" Type="http://schemas.openxmlformats.org/officeDocument/2006/relationships/tags" Target="../tags/tag124.xml"/><Relationship Id="rId75" Type="http://schemas.openxmlformats.org/officeDocument/2006/relationships/tags" Target="../tags/tag123.xml"/><Relationship Id="rId74" Type="http://schemas.openxmlformats.org/officeDocument/2006/relationships/tags" Target="../tags/tag122.xml"/><Relationship Id="rId73" Type="http://schemas.openxmlformats.org/officeDocument/2006/relationships/tags" Target="../tags/tag121.xml"/><Relationship Id="rId72" Type="http://schemas.openxmlformats.org/officeDocument/2006/relationships/tags" Target="../tags/tag120.xml"/><Relationship Id="rId71" Type="http://schemas.openxmlformats.org/officeDocument/2006/relationships/tags" Target="../tags/tag119.xml"/><Relationship Id="rId70" Type="http://schemas.openxmlformats.org/officeDocument/2006/relationships/tags" Target="../tags/tag118.xml"/><Relationship Id="rId7" Type="http://schemas.openxmlformats.org/officeDocument/2006/relationships/tags" Target="../tags/tag55.xml"/><Relationship Id="rId69" Type="http://schemas.openxmlformats.org/officeDocument/2006/relationships/tags" Target="../tags/tag117.xml"/><Relationship Id="rId68" Type="http://schemas.openxmlformats.org/officeDocument/2006/relationships/tags" Target="../tags/tag116.xml"/><Relationship Id="rId67" Type="http://schemas.openxmlformats.org/officeDocument/2006/relationships/tags" Target="../tags/tag115.xml"/><Relationship Id="rId66" Type="http://schemas.openxmlformats.org/officeDocument/2006/relationships/tags" Target="../tags/tag114.xml"/><Relationship Id="rId65" Type="http://schemas.openxmlformats.org/officeDocument/2006/relationships/tags" Target="../tags/tag113.xml"/><Relationship Id="rId64" Type="http://schemas.openxmlformats.org/officeDocument/2006/relationships/tags" Target="../tags/tag112.xml"/><Relationship Id="rId63" Type="http://schemas.openxmlformats.org/officeDocument/2006/relationships/tags" Target="../tags/tag111.xml"/><Relationship Id="rId62" Type="http://schemas.openxmlformats.org/officeDocument/2006/relationships/tags" Target="../tags/tag110.xml"/><Relationship Id="rId61" Type="http://schemas.openxmlformats.org/officeDocument/2006/relationships/tags" Target="../tags/tag109.xml"/><Relationship Id="rId60" Type="http://schemas.openxmlformats.org/officeDocument/2006/relationships/tags" Target="../tags/tag108.xml"/><Relationship Id="rId6" Type="http://schemas.openxmlformats.org/officeDocument/2006/relationships/tags" Target="../tags/tag54.xml"/><Relationship Id="rId59" Type="http://schemas.openxmlformats.org/officeDocument/2006/relationships/tags" Target="../tags/tag107.xml"/><Relationship Id="rId58" Type="http://schemas.openxmlformats.org/officeDocument/2006/relationships/tags" Target="../tags/tag106.xml"/><Relationship Id="rId57" Type="http://schemas.openxmlformats.org/officeDocument/2006/relationships/tags" Target="../tags/tag105.xml"/><Relationship Id="rId56" Type="http://schemas.openxmlformats.org/officeDocument/2006/relationships/tags" Target="../tags/tag104.xml"/><Relationship Id="rId55" Type="http://schemas.openxmlformats.org/officeDocument/2006/relationships/tags" Target="../tags/tag103.xml"/><Relationship Id="rId54" Type="http://schemas.openxmlformats.org/officeDocument/2006/relationships/tags" Target="../tags/tag102.xml"/><Relationship Id="rId53" Type="http://schemas.openxmlformats.org/officeDocument/2006/relationships/tags" Target="../tags/tag101.xml"/><Relationship Id="rId52" Type="http://schemas.openxmlformats.org/officeDocument/2006/relationships/tags" Target="../tags/tag100.xml"/><Relationship Id="rId51" Type="http://schemas.openxmlformats.org/officeDocument/2006/relationships/tags" Target="../tags/tag99.xml"/><Relationship Id="rId50" Type="http://schemas.openxmlformats.org/officeDocument/2006/relationships/tags" Target="../tags/tag98.xml"/><Relationship Id="rId5" Type="http://schemas.openxmlformats.org/officeDocument/2006/relationships/tags" Target="../tags/tag53.xml"/><Relationship Id="rId49" Type="http://schemas.openxmlformats.org/officeDocument/2006/relationships/tags" Target="../tags/tag97.xml"/><Relationship Id="rId48" Type="http://schemas.openxmlformats.org/officeDocument/2006/relationships/tags" Target="../tags/tag96.xml"/><Relationship Id="rId47" Type="http://schemas.openxmlformats.org/officeDocument/2006/relationships/tags" Target="../tags/tag95.xml"/><Relationship Id="rId46" Type="http://schemas.openxmlformats.org/officeDocument/2006/relationships/tags" Target="../tags/tag94.xml"/><Relationship Id="rId45" Type="http://schemas.openxmlformats.org/officeDocument/2006/relationships/tags" Target="../tags/tag93.xml"/><Relationship Id="rId44" Type="http://schemas.openxmlformats.org/officeDocument/2006/relationships/tags" Target="../tags/tag92.xml"/><Relationship Id="rId43" Type="http://schemas.openxmlformats.org/officeDocument/2006/relationships/tags" Target="../tags/tag91.xml"/><Relationship Id="rId42" Type="http://schemas.openxmlformats.org/officeDocument/2006/relationships/tags" Target="../tags/tag90.xml"/><Relationship Id="rId41" Type="http://schemas.openxmlformats.org/officeDocument/2006/relationships/tags" Target="../tags/tag89.xml"/><Relationship Id="rId40" Type="http://schemas.openxmlformats.org/officeDocument/2006/relationships/tags" Target="../tags/tag88.xml"/><Relationship Id="rId4" Type="http://schemas.openxmlformats.org/officeDocument/2006/relationships/tags" Target="../tags/tag52.xml"/><Relationship Id="rId39" Type="http://schemas.openxmlformats.org/officeDocument/2006/relationships/tags" Target="../tags/tag87.xml"/><Relationship Id="rId38" Type="http://schemas.openxmlformats.org/officeDocument/2006/relationships/tags" Target="../tags/tag86.xml"/><Relationship Id="rId37" Type="http://schemas.openxmlformats.org/officeDocument/2006/relationships/tags" Target="../tags/tag85.xml"/><Relationship Id="rId36" Type="http://schemas.openxmlformats.org/officeDocument/2006/relationships/tags" Target="../tags/tag84.xml"/><Relationship Id="rId35" Type="http://schemas.openxmlformats.org/officeDocument/2006/relationships/tags" Target="../tags/tag83.xml"/><Relationship Id="rId34" Type="http://schemas.openxmlformats.org/officeDocument/2006/relationships/tags" Target="../tags/tag82.xml"/><Relationship Id="rId33" Type="http://schemas.openxmlformats.org/officeDocument/2006/relationships/tags" Target="../tags/tag81.xml"/><Relationship Id="rId32" Type="http://schemas.openxmlformats.org/officeDocument/2006/relationships/tags" Target="../tags/tag80.xml"/><Relationship Id="rId31" Type="http://schemas.openxmlformats.org/officeDocument/2006/relationships/tags" Target="../tags/tag79.xml"/><Relationship Id="rId30" Type="http://schemas.openxmlformats.org/officeDocument/2006/relationships/tags" Target="../tags/tag78.xml"/><Relationship Id="rId3" Type="http://schemas.openxmlformats.org/officeDocument/2006/relationships/tags" Target="../tags/tag51.xml"/><Relationship Id="rId29" Type="http://schemas.openxmlformats.org/officeDocument/2006/relationships/tags" Target="../tags/tag77.xml"/><Relationship Id="rId28" Type="http://schemas.openxmlformats.org/officeDocument/2006/relationships/tags" Target="../tags/tag76.xml"/><Relationship Id="rId27" Type="http://schemas.openxmlformats.org/officeDocument/2006/relationships/tags" Target="../tags/tag75.xml"/><Relationship Id="rId26" Type="http://schemas.openxmlformats.org/officeDocument/2006/relationships/tags" Target="../tags/tag74.xml"/><Relationship Id="rId25" Type="http://schemas.openxmlformats.org/officeDocument/2006/relationships/tags" Target="../tags/tag73.xml"/><Relationship Id="rId24" Type="http://schemas.openxmlformats.org/officeDocument/2006/relationships/tags" Target="../tags/tag72.xml"/><Relationship Id="rId23" Type="http://schemas.openxmlformats.org/officeDocument/2006/relationships/tags" Target="../tags/tag71.xml"/><Relationship Id="rId22" Type="http://schemas.openxmlformats.org/officeDocument/2006/relationships/tags" Target="../tags/tag70.xml"/><Relationship Id="rId21" Type="http://schemas.openxmlformats.org/officeDocument/2006/relationships/tags" Target="../tags/tag69.xml"/><Relationship Id="rId20" Type="http://schemas.openxmlformats.org/officeDocument/2006/relationships/tags" Target="../tags/tag68.xml"/><Relationship Id="rId2" Type="http://schemas.openxmlformats.org/officeDocument/2006/relationships/tags" Target="../tags/tag50.xml"/><Relationship Id="rId19" Type="http://schemas.openxmlformats.org/officeDocument/2006/relationships/tags" Target="../tags/tag67.xml"/><Relationship Id="rId18" Type="http://schemas.openxmlformats.org/officeDocument/2006/relationships/tags" Target="../tags/tag66.xml"/><Relationship Id="rId17" Type="http://schemas.openxmlformats.org/officeDocument/2006/relationships/tags" Target="../tags/tag65.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6" Type="http://schemas.openxmlformats.org/officeDocument/2006/relationships/tags" Target="../tags/tag174.xml"/><Relationship Id="rId125" Type="http://schemas.openxmlformats.org/officeDocument/2006/relationships/tags" Target="../tags/tag173.xml"/><Relationship Id="rId124" Type="http://schemas.openxmlformats.org/officeDocument/2006/relationships/tags" Target="../tags/tag172.xml"/><Relationship Id="rId123" Type="http://schemas.openxmlformats.org/officeDocument/2006/relationships/tags" Target="../tags/tag171.xml"/><Relationship Id="rId122" Type="http://schemas.openxmlformats.org/officeDocument/2006/relationships/tags" Target="../tags/tag170.xml"/><Relationship Id="rId121" Type="http://schemas.openxmlformats.org/officeDocument/2006/relationships/tags" Target="../tags/tag169.xml"/><Relationship Id="rId120" Type="http://schemas.openxmlformats.org/officeDocument/2006/relationships/tags" Target="../tags/tag168.xml"/><Relationship Id="rId12" Type="http://schemas.openxmlformats.org/officeDocument/2006/relationships/tags" Target="../tags/tag60.xml"/><Relationship Id="rId119" Type="http://schemas.openxmlformats.org/officeDocument/2006/relationships/tags" Target="../tags/tag167.xml"/><Relationship Id="rId118" Type="http://schemas.openxmlformats.org/officeDocument/2006/relationships/tags" Target="../tags/tag166.xml"/><Relationship Id="rId117" Type="http://schemas.openxmlformats.org/officeDocument/2006/relationships/tags" Target="../tags/tag165.xml"/><Relationship Id="rId116" Type="http://schemas.openxmlformats.org/officeDocument/2006/relationships/tags" Target="../tags/tag164.xml"/><Relationship Id="rId115" Type="http://schemas.openxmlformats.org/officeDocument/2006/relationships/tags" Target="../tags/tag163.xml"/><Relationship Id="rId114" Type="http://schemas.openxmlformats.org/officeDocument/2006/relationships/tags" Target="../tags/tag162.xml"/><Relationship Id="rId113" Type="http://schemas.openxmlformats.org/officeDocument/2006/relationships/tags" Target="../tags/tag161.xml"/><Relationship Id="rId112" Type="http://schemas.openxmlformats.org/officeDocument/2006/relationships/tags" Target="../tags/tag160.xml"/><Relationship Id="rId111" Type="http://schemas.openxmlformats.org/officeDocument/2006/relationships/tags" Target="../tags/tag159.xml"/><Relationship Id="rId110" Type="http://schemas.openxmlformats.org/officeDocument/2006/relationships/tags" Target="../tags/tag158.xml"/><Relationship Id="rId11" Type="http://schemas.openxmlformats.org/officeDocument/2006/relationships/tags" Target="../tags/tag59.xml"/><Relationship Id="rId109" Type="http://schemas.openxmlformats.org/officeDocument/2006/relationships/tags" Target="../tags/tag157.xml"/><Relationship Id="rId108" Type="http://schemas.openxmlformats.org/officeDocument/2006/relationships/tags" Target="../tags/tag156.xml"/><Relationship Id="rId107" Type="http://schemas.openxmlformats.org/officeDocument/2006/relationships/tags" Target="../tags/tag155.xml"/><Relationship Id="rId106" Type="http://schemas.openxmlformats.org/officeDocument/2006/relationships/tags" Target="../tags/tag154.xml"/><Relationship Id="rId105" Type="http://schemas.openxmlformats.org/officeDocument/2006/relationships/tags" Target="../tags/tag153.xml"/><Relationship Id="rId104" Type="http://schemas.openxmlformats.org/officeDocument/2006/relationships/tags" Target="../tags/tag152.xml"/><Relationship Id="rId103" Type="http://schemas.openxmlformats.org/officeDocument/2006/relationships/tags" Target="../tags/tag151.xml"/><Relationship Id="rId102" Type="http://schemas.openxmlformats.org/officeDocument/2006/relationships/tags" Target="../tags/tag150.xml"/><Relationship Id="rId101" Type="http://schemas.openxmlformats.org/officeDocument/2006/relationships/tags" Target="../tags/tag149.xml"/><Relationship Id="rId100" Type="http://schemas.openxmlformats.org/officeDocument/2006/relationships/tags" Target="../tags/tag148.xml"/><Relationship Id="rId10" Type="http://schemas.openxmlformats.org/officeDocument/2006/relationships/tags" Target="../tags/tag5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6" Type="http://schemas.openxmlformats.org/officeDocument/2006/relationships/tags" Target="../tags/tag188.xml"/><Relationship Id="rId5" Type="http://schemas.openxmlformats.org/officeDocument/2006/relationships/tags" Target="../tags/tag187.xml"/><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5.emf"/><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image" Target="../media/image4.emf"/><Relationship Id="rId4" Type="http://schemas.openxmlformats.org/officeDocument/2006/relationships/tags" Target="../tags/tag194.xml"/><Relationship Id="rId3" Type="http://schemas.openxmlformats.org/officeDocument/2006/relationships/image" Target="../media/image3.emf"/><Relationship Id="rId2" Type="http://schemas.openxmlformats.org/officeDocument/2006/relationships/tags" Target="../tags/tag193.xml"/><Relationship Id="rId19" Type="http://schemas.openxmlformats.org/officeDocument/2006/relationships/tags" Target="../tags/tag207.xml"/><Relationship Id="rId18" Type="http://schemas.openxmlformats.org/officeDocument/2006/relationships/tags" Target="../tags/tag206.xml"/><Relationship Id="rId17" Type="http://schemas.openxmlformats.org/officeDocument/2006/relationships/tags" Target="../tags/tag205.xml"/><Relationship Id="rId16" Type="http://schemas.openxmlformats.org/officeDocument/2006/relationships/tags" Target="../tags/tag204.xml"/><Relationship Id="rId15" Type="http://schemas.openxmlformats.org/officeDocument/2006/relationships/tags" Target="../tags/tag203.xml"/><Relationship Id="rId14" Type="http://schemas.openxmlformats.org/officeDocument/2006/relationships/tags" Target="../tags/tag202.xml"/><Relationship Id="rId13" Type="http://schemas.openxmlformats.org/officeDocument/2006/relationships/tags" Target="../tags/tag201.xml"/><Relationship Id="rId12" Type="http://schemas.openxmlformats.org/officeDocument/2006/relationships/tags" Target="../tags/tag200.xml"/><Relationship Id="rId11" Type="http://schemas.openxmlformats.org/officeDocument/2006/relationships/tags" Target="../tags/tag199.xml"/><Relationship Id="rId10" Type="http://schemas.openxmlformats.org/officeDocument/2006/relationships/tags" Target="../tags/tag19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image" Target="../media/image4.emf"/><Relationship Id="rId4" Type="http://schemas.openxmlformats.org/officeDocument/2006/relationships/tags" Target="../tags/tag209.xml"/><Relationship Id="rId3" Type="http://schemas.openxmlformats.org/officeDocument/2006/relationships/image" Target="../media/image3.emf"/><Relationship Id="rId2" Type="http://schemas.openxmlformats.org/officeDocument/2006/relationships/tags" Target="../tags/tag208.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image" Target="../media/image4.emf"/><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4" Type="http://schemas.openxmlformats.org/officeDocument/2006/relationships/tags" Target="../tags/tag227.xml"/><Relationship Id="rId13" Type="http://schemas.openxmlformats.org/officeDocument/2006/relationships/tags" Target="../tags/tag226.xml"/><Relationship Id="rId12" Type="http://schemas.openxmlformats.org/officeDocument/2006/relationships/tags" Target="../tags/tag22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244.xml"/><Relationship Id="rId8" Type="http://schemas.openxmlformats.org/officeDocument/2006/relationships/tags" Target="../tags/tag243.xml"/><Relationship Id="rId7" Type="http://schemas.openxmlformats.org/officeDocument/2006/relationships/tags" Target="../tags/tag242.xml"/><Relationship Id="rId6" Type="http://schemas.openxmlformats.org/officeDocument/2006/relationships/tags" Target="../tags/tag241.xml"/><Relationship Id="rId5" Type="http://schemas.openxmlformats.org/officeDocument/2006/relationships/image" Target="../media/image3.emf"/><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1" Type="http://schemas.openxmlformats.org/officeDocument/2006/relationships/tags" Target="../tags/tag246.xml"/><Relationship Id="rId10" Type="http://schemas.openxmlformats.org/officeDocument/2006/relationships/tags" Target="../tags/tag24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252.xml"/><Relationship Id="rId8" Type="http://schemas.openxmlformats.org/officeDocument/2006/relationships/tags" Target="../tags/tag251.xml"/><Relationship Id="rId7" Type="http://schemas.openxmlformats.org/officeDocument/2006/relationships/image" Target="../media/image4.emf"/><Relationship Id="rId6" Type="http://schemas.openxmlformats.org/officeDocument/2006/relationships/tags" Target="../tags/tag250.xml"/><Relationship Id="rId5" Type="http://schemas.openxmlformats.org/officeDocument/2006/relationships/image" Target="../media/image3.emf"/><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5" Type="http://schemas.openxmlformats.org/officeDocument/2006/relationships/tags" Target="../tags/tag258.xml"/><Relationship Id="rId14" Type="http://schemas.openxmlformats.org/officeDocument/2006/relationships/tags" Target="../tags/tag257.xml"/><Relationship Id="rId13" Type="http://schemas.openxmlformats.org/officeDocument/2006/relationships/tags" Target="../tags/tag256.xml"/><Relationship Id="rId12" Type="http://schemas.openxmlformats.org/officeDocument/2006/relationships/tags" Target="../tags/tag255.xml"/><Relationship Id="rId11" Type="http://schemas.openxmlformats.org/officeDocument/2006/relationships/tags" Target="../tags/tag254.xml"/><Relationship Id="rId10" Type="http://schemas.openxmlformats.org/officeDocument/2006/relationships/tags" Target="../tags/tag25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266.xml"/><Relationship Id="rId8" Type="http://schemas.openxmlformats.org/officeDocument/2006/relationships/tags" Target="../tags/tag265.xml"/><Relationship Id="rId7" Type="http://schemas.openxmlformats.org/officeDocument/2006/relationships/tags" Target="../tags/tag264.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1" Type="http://schemas.openxmlformats.org/officeDocument/2006/relationships/tags" Target="../tags/tag268.xml"/><Relationship Id="rId10" Type="http://schemas.openxmlformats.org/officeDocument/2006/relationships/tags" Target="../tags/tag26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275.xml"/><Relationship Id="rId8" Type="http://schemas.openxmlformats.org/officeDocument/2006/relationships/tags" Target="../tags/tag274.xml"/><Relationship Id="rId7" Type="http://schemas.openxmlformats.org/officeDocument/2006/relationships/tags" Target="../tags/tag273.xml"/><Relationship Id="rId6" Type="http://schemas.openxmlformats.org/officeDocument/2006/relationships/image" Target="../media/image3.emf"/><Relationship Id="rId5" Type="http://schemas.openxmlformats.org/officeDocument/2006/relationships/tags" Target="../tags/tag272.xml"/><Relationship Id="rId41" Type="http://schemas.openxmlformats.org/officeDocument/2006/relationships/tags" Target="../tags/tag307.xml"/><Relationship Id="rId40" Type="http://schemas.openxmlformats.org/officeDocument/2006/relationships/tags" Target="../tags/tag306.xml"/><Relationship Id="rId4" Type="http://schemas.openxmlformats.org/officeDocument/2006/relationships/tags" Target="../tags/tag271.xml"/><Relationship Id="rId39" Type="http://schemas.openxmlformats.org/officeDocument/2006/relationships/tags" Target="../tags/tag305.xml"/><Relationship Id="rId38" Type="http://schemas.openxmlformats.org/officeDocument/2006/relationships/tags" Target="../tags/tag304.xml"/><Relationship Id="rId37" Type="http://schemas.openxmlformats.org/officeDocument/2006/relationships/tags" Target="../tags/tag303.xml"/><Relationship Id="rId36" Type="http://schemas.openxmlformats.org/officeDocument/2006/relationships/tags" Target="../tags/tag302.xml"/><Relationship Id="rId35" Type="http://schemas.openxmlformats.org/officeDocument/2006/relationships/tags" Target="../tags/tag301.xml"/><Relationship Id="rId34" Type="http://schemas.openxmlformats.org/officeDocument/2006/relationships/tags" Target="../tags/tag300.xml"/><Relationship Id="rId33" Type="http://schemas.openxmlformats.org/officeDocument/2006/relationships/tags" Target="../tags/tag299.xml"/><Relationship Id="rId32" Type="http://schemas.openxmlformats.org/officeDocument/2006/relationships/tags" Target="../tags/tag298.xml"/><Relationship Id="rId31" Type="http://schemas.openxmlformats.org/officeDocument/2006/relationships/tags" Target="../tags/tag297.xml"/><Relationship Id="rId30" Type="http://schemas.openxmlformats.org/officeDocument/2006/relationships/tags" Target="../tags/tag296.xml"/><Relationship Id="rId3" Type="http://schemas.openxmlformats.org/officeDocument/2006/relationships/tags" Target="../tags/tag270.xml"/><Relationship Id="rId29" Type="http://schemas.openxmlformats.org/officeDocument/2006/relationships/tags" Target="../tags/tag295.xml"/><Relationship Id="rId28" Type="http://schemas.openxmlformats.org/officeDocument/2006/relationships/tags" Target="../tags/tag294.xml"/><Relationship Id="rId27" Type="http://schemas.openxmlformats.org/officeDocument/2006/relationships/tags" Target="../tags/tag293.xml"/><Relationship Id="rId26" Type="http://schemas.openxmlformats.org/officeDocument/2006/relationships/tags" Target="../tags/tag292.xml"/><Relationship Id="rId25" Type="http://schemas.openxmlformats.org/officeDocument/2006/relationships/tags" Target="../tags/tag291.xml"/><Relationship Id="rId24" Type="http://schemas.openxmlformats.org/officeDocument/2006/relationships/tags" Target="../tags/tag290.xml"/><Relationship Id="rId23" Type="http://schemas.openxmlformats.org/officeDocument/2006/relationships/tags" Target="../tags/tag289.xml"/><Relationship Id="rId22" Type="http://schemas.openxmlformats.org/officeDocument/2006/relationships/tags" Target="../tags/tag288.xml"/><Relationship Id="rId21" Type="http://schemas.openxmlformats.org/officeDocument/2006/relationships/tags" Target="../tags/tag287.xml"/><Relationship Id="rId20" Type="http://schemas.openxmlformats.org/officeDocument/2006/relationships/tags" Target="../tags/tag286.xml"/><Relationship Id="rId2" Type="http://schemas.openxmlformats.org/officeDocument/2006/relationships/tags" Target="../tags/tag269.xml"/><Relationship Id="rId19" Type="http://schemas.openxmlformats.org/officeDocument/2006/relationships/tags" Target="../tags/tag285.xml"/><Relationship Id="rId18" Type="http://schemas.openxmlformats.org/officeDocument/2006/relationships/tags" Target="../tags/tag284.xml"/><Relationship Id="rId17" Type="http://schemas.openxmlformats.org/officeDocument/2006/relationships/tags" Target="../tags/tag283.xml"/><Relationship Id="rId16" Type="http://schemas.openxmlformats.org/officeDocument/2006/relationships/tags" Target="../tags/tag282.xml"/><Relationship Id="rId15" Type="http://schemas.openxmlformats.org/officeDocument/2006/relationships/tags" Target="../tags/tag281.xml"/><Relationship Id="rId14" Type="http://schemas.openxmlformats.org/officeDocument/2006/relationships/tags" Target="../tags/tag280.xml"/><Relationship Id="rId13" Type="http://schemas.openxmlformats.org/officeDocument/2006/relationships/tags" Target="../tags/tag279.xml"/><Relationship Id="rId12" Type="http://schemas.openxmlformats.org/officeDocument/2006/relationships/tags" Target="../tags/tag278.xml"/><Relationship Id="rId11" Type="http://schemas.openxmlformats.org/officeDocument/2006/relationships/tags" Target="../tags/tag277.xml"/><Relationship Id="rId10" Type="http://schemas.openxmlformats.org/officeDocument/2006/relationships/tags" Target="../tags/tag27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image" Target="../media/image5.emf"/><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image" Target="../media/image4.emf"/><Relationship Id="rId4" Type="http://schemas.openxmlformats.org/officeDocument/2006/relationships/tags" Target="../tags/tag2.xml"/><Relationship Id="rId3" Type="http://schemas.openxmlformats.org/officeDocument/2006/relationships/image" Target="../media/image3.emf"/><Relationship Id="rId2" Type="http://schemas.openxmlformats.org/officeDocument/2006/relationships/tags" Target="../tags/tag1.xml"/><Relationship Id="rId19" Type="http://schemas.openxmlformats.org/officeDocument/2006/relationships/tags" Target="../tags/tag15.xml"/><Relationship Id="rId18" Type="http://schemas.openxmlformats.org/officeDocument/2006/relationships/tags" Target="../tags/tag14.xml"/><Relationship Id="rId17" Type="http://schemas.openxmlformats.org/officeDocument/2006/relationships/tags" Target="../tags/tag13.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image" Target="../media/image4.emf"/><Relationship Id="rId6" Type="http://schemas.openxmlformats.org/officeDocument/2006/relationships/tags" Target="../tags/tag24.xml"/><Relationship Id="rId5" Type="http://schemas.openxmlformats.org/officeDocument/2006/relationships/image" Target="../media/image3.emf"/><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9" name="bk object 16"/>
          <p:cNvSpPr/>
          <p:nvPr/>
        </p:nvSpPr>
        <p:spPr>
          <a:xfrm>
            <a:off x="0" y="0"/>
            <a:ext cx="12192000" cy="6858000"/>
          </a:xfrm>
          <a:prstGeom prst="rect">
            <a:avLst/>
          </a:prstGeom>
          <a:blipFill>
            <a:blip r:embed="rId2" cstate="print"/>
            <a:stretch>
              <a:fillRect/>
            </a:stretch>
          </a:blipFill>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bk object 17"/>
          <p:cNvSpPr/>
          <p:nvPr/>
        </p:nvSpPr>
        <p:spPr>
          <a:xfrm>
            <a:off x="0" y="0"/>
            <a:ext cx="12192000" cy="6858000"/>
          </a:xfrm>
          <a:prstGeom prst="rect">
            <a:avLst/>
          </a:prstGeom>
          <a:blipFill>
            <a:blip r:embed="rId3" cstate="print"/>
            <a:stretch>
              <a:fillRect/>
            </a:stretch>
          </a:blipFill>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solidFill>
              <a:effectLst/>
              <a:uLnTx/>
              <a:uFillTx/>
              <a:latin typeface="+mn-lt"/>
              <a:ea typeface="+mn-ea"/>
              <a:cs typeface="+mn-cs"/>
            </a:endParaRPr>
          </a:p>
        </p:txBody>
      </p:sp>
      <p:sp>
        <p:nvSpPr>
          <p:cNvPr id="2" name="Holder 2"/>
          <p:cNvSpPr>
            <a:spLocks noGrp="1"/>
          </p:cNvSpPr>
          <p:nvPr>
            <p:ph type="ctrTitle"/>
          </p:nvPr>
        </p:nvSpPr>
        <p:spPr>
          <a:xfrm>
            <a:off x="282041" y="1554981"/>
            <a:ext cx="11627916" cy="513714"/>
          </a:xfrm>
          <a:prstGeom prst="rect">
            <a:avLst/>
          </a:prstGeom>
        </p:spPr>
        <p:txBody>
          <a:bodyPr/>
          <a:lstStyle>
            <a:lvl1pPr>
              <a:defRPr b="0" i="0">
                <a:solidFill>
                  <a:schemeClr val="tx1"/>
                </a:solidFill>
              </a:defRPr>
            </a:lvl1pPr>
          </a:lstStyle>
          <a:p/>
        </p:txBody>
      </p:sp>
      <p:sp>
        <p:nvSpPr>
          <p:cNvPr id="3" name="Holder 3"/>
          <p:cNvSpPr>
            <a:spLocks noGrp="1"/>
          </p:cNvSpPr>
          <p:nvPr>
            <p:ph type="subTitle" idx="4"/>
          </p:nvPr>
        </p:nvSpPr>
        <p:spPr>
          <a:xfrm>
            <a:off x="1828800" y="3840480"/>
            <a:ext cx="8534400" cy="1714500"/>
          </a:xfrm>
          <a:prstGeom prst="rect">
            <a:avLst/>
          </a:prstGeom>
        </p:spPr>
        <p:txBody>
          <a:bodyPr/>
          <a:lstStyle>
            <a:lvl1pPr>
              <a:defRPr/>
            </a:lvl1pPr>
          </a:lstStyle>
          <a:p/>
        </p:txBody>
      </p:sp>
      <p:sp>
        <p:nvSpPr>
          <p:cNvPr id="11" name="Holder 4"/>
          <p:cNvSpPr>
            <a:spLocks noGrp="1"/>
          </p:cNvSpPr>
          <p:nvPr>
            <p:ph type="ftr" sz="quarter" idx="3"/>
          </p:nvPr>
        </p:nvSpPr>
        <p:spPr>
          <a:xfrm>
            <a:off x="4144963" y="6378575"/>
            <a:ext cx="3902075" cy="34290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Holder 5"/>
          <p:cNvSpPr>
            <a:spLocks noGrp="1"/>
          </p:cNvSpPr>
          <p:nvPr>
            <p:ph type="dt" sz="half" idx="2"/>
          </p:nvPr>
        </p:nvSpPr>
        <p:spPr>
          <a:xfrm>
            <a:off x="609600" y="6378575"/>
            <a:ext cx="2803525" cy="34290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F32CFF2-C47C-4E17-B8F9-B41191D31FC2}"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Holder 6"/>
          <p:cNvSpPr>
            <a:spLocks noGrp="1"/>
          </p:cNvSpPr>
          <p:nvPr>
            <p:ph type="sldNum" sz="quarter" idx="14"/>
          </p:nvPr>
        </p:nvSpPr>
        <p:spPr>
          <a:xfrm>
            <a:off x="8778875" y="6378575"/>
            <a:ext cx="2803525" cy="342900"/>
          </a:xfrm>
          <a:prstGeom prst="rect">
            <a:avLst/>
          </a:prstGeom>
        </p:spPr>
        <p:txBody>
          <a:bodyPr wrap="square" lIns="0" tIns="0" rIns="0" bIns="0">
            <a:spAutoFit/>
          </a:bodyPr>
          <a:lstStyle/>
          <a:p>
            <a:pPr algn="r">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820090" y="2866967"/>
            <a:ext cx="1561834" cy="3078559"/>
            <a:chOff x="2484439" y="1173163"/>
            <a:chExt cx="439738" cy="866775"/>
          </a:xfrm>
          <a:solidFill>
            <a:schemeClr val="accent1"/>
          </a:solidFill>
        </p:grpSpPr>
        <p:sp>
          <p:nvSpPr>
            <p:cNvPr id="7" name="Freeform 3869"/>
            <p:cNvSpPr>
              <a:spLocks noEditPoints="1"/>
            </p:cNvSpPr>
            <p:nvPr>
              <p:custDataLst>
                <p:tags r:id="rId3"/>
              </p:custDataLst>
            </p:nvPr>
          </p:nvSpPr>
          <p:spPr bwMode="auto">
            <a:xfrm>
              <a:off x="2586039" y="1216026"/>
              <a:ext cx="220663" cy="215900"/>
            </a:xfrm>
            <a:custGeom>
              <a:avLst/>
              <a:gdLst>
                <a:gd name="T0" fmla="*/ 0 w 127"/>
                <a:gd name="T1" fmla="*/ 62 h 124"/>
                <a:gd name="T2" fmla="*/ 64 w 127"/>
                <a:gd name="T3" fmla="*/ 0 h 124"/>
                <a:gd name="T4" fmla="*/ 64 w 127"/>
                <a:gd name="T5" fmla="*/ 0 h 124"/>
                <a:gd name="T6" fmla="*/ 127 w 127"/>
                <a:gd name="T7" fmla="*/ 62 h 124"/>
                <a:gd name="T8" fmla="*/ 127 w 127"/>
                <a:gd name="T9" fmla="*/ 62 h 124"/>
                <a:gd name="T10" fmla="*/ 64 w 127"/>
                <a:gd name="T11" fmla="*/ 124 h 124"/>
                <a:gd name="T12" fmla="*/ 64 w 127"/>
                <a:gd name="T13" fmla="*/ 124 h 124"/>
                <a:gd name="T14" fmla="*/ 0 w 127"/>
                <a:gd name="T15" fmla="*/ 62 h 124"/>
                <a:gd name="T16" fmla="*/ 4 w 127"/>
                <a:gd name="T17" fmla="*/ 62 h 124"/>
                <a:gd name="T18" fmla="*/ 64 w 127"/>
                <a:gd name="T19" fmla="*/ 120 h 124"/>
                <a:gd name="T20" fmla="*/ 64 w 127"/>
                <a:gd name="T21" fmla="*/ 120 h 124"/>
                <a:gd name="T22" fmla="*/ 123 w 127"/>
                <a:gd name="T23" fmla="*/ 62 h 124"/>
                <a:gd name="T24" fmla="*/ 123 w 127"/>
                <a:gd name="T25" fmla="*/ 62 h 124"/>
                <a:gd name="T26" fmla="*/ 64 w 127"/>
                <a:gd name="T27" fmla="*/ 4 h 124"/>
                <a:gd name="T28" fmla="*/ 64 w 127"/>
                <a:gd name="T29" fmla="*/ 4 h 124"/>
                <a:gd name="T30" fmla="*/ 4 w 127"/>
                <a:gd name="T31"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 h="124">
                  <a:moveTo>
                    <a:pt x="0" y="62"/>
                  </a:moveTo>
                  <a:cubicBezTo>
                    <a:pt x="0" y="28"/>
                    <a:pt x="29" y="0"/>
                    <a:pt x="64" y="0"/>
                  </a:cubicBezTo>
                  <a:cubicBezTo>
                    <a:pt x="64" y="0"/>
                    <a:pt x="64" y="0"/>
                    <a:pt x="64" y="0"/>
                  </a:cubicBezTo>
                  <a:cubicBezTo>
                    <a:pt x="99" y="0"/>
                    <a:pt x="127" y="28"/>
                    <a:pt x="127" y="62"/>
                  </a:cubicBezTo>
                  <a:cubicBezTo>
                    <a:pt x="127" y="62"/>
                    <a:pt x="127" y="62"/>
                    <a:pt x="127" y="62"/>
                  </a:cubicBezTo>
                  <a:cubicBezTo>
                    <a:pt x="127" y="97"/>
                    <a:pt x="99" y="124"/>
                    <a:pt x="64" y="124"/>
                  </a:cubicBezTo>
                  <a:cubicBezTo>
                    <a:pt x="64" y="124"/>
                    <a:pt x="64" y="124"/>
                    <a:pt x="64" y="124"/>
                  </a:cubicBezTo>
                  <a:cubicBezTo>
                    <a:pt x="29" y="124"/>
                    <a:pt x="0" y="97"/>
                    <a:pt x="0" y="62"/>
                  </a:cubicBezTo>
                  <a:close/>
                  <a:moveTo>
                    <a:pt x="4" y="62"/>
                  </a:moveTo>
                  <a:cubicBezTo>
                    <a:pt x="4" y="94"/>
                    <a:pt x="31" y="120"/>
                    <a:pt x="64" y="120"/>
                  </a:cubicBezTo>
                  <a:cubicBezTo>
                    <a:pt x="64" y="120"/>
                    <a:pt x="64" y="120"/>
                    <a:pt x="64" y="120"/>
                  </a:cubicBezTo>
                  <a:cubicBezTo>
                    <a:pt x="96" y="120"/>
                    <a:pt x="123" y="94"/>
                    <a:pt x="123" y="62"/>
                  </a:cubicBezTo>
                  <a:cubicBezTo>
                    <a:pt x="123" y="62"/>
                    <a:pt x="123" y="62"/>
                    <a:pt x="123" y="62"/>
                  </a:cubicBezTo>
                  <a:cubicBezTo>
                    <a:pt x="123" y="30"/>
                    <a:pt x="96" y="4"/>
                    <a:pt x="64" y="4"/>
                  </a:cubicBezTo>
                  <a:cubicBezTo>
                    <a:pt x="64" y="4"/>
                    <a:pt x="64" y="4"/>
                    <a:pt x="64" y="4"/>
                  </a:cubicBezTo>
                  <a:cubicBezTo>
                    <a:pt x="31" y="4"/>
                    <a:pt x="4" y="30"/>
                    <a:pt x="4"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 name="Freeform 3870"/>
            <p:cNvSpPr>
              <a:spLocks noEditPoints="1"/>
            </p:cNvSpPr>
            <p:nvPr>
              <p:custDataLst>
                <p:tags r:id="rId4"/>
              </p:custDataLst>
            </p:nvPr>
          </p:nvSpPr>
          <p:spPr bwMode="auto">
            <a:xfrm>
              <a:off x="2582864" y="1211263"/>
              <a:ext cx="228600" cy="223838"/>
            </a:xfrm>
            <a:custGeom>
              <a:avLst/>
              <a:gdLst>
                <a:gd name="T0" fmla="*/ 0 w 131"/>
                <a:gd name="T1" fmla="*/ 64 h 128"/>
                <a:gd name="T2" fmla="*/ 66 w 131"/>
                <a:gd name="T3" fmla="*/ 0 h 128"/>
                <a:gd name="T4" fmla="*/ 66 w 131"/>
                <a:gd name="T5" fmla="*/ 0 h 128"/>
                <a:gd name="T6" fmla="*/ 131 w 131"/>
                <a:gd name="T7" fmla="*/ 64 h 128"/>
                <a:gd name="T8" fmla="*/ 131 w 131"/>
                <a:gd name="T9" fmla="*/ 64 h 128"/>
                <a:gd name="T10" fmla="*/ 66 w 131"/>
                <a:gd name="T11" fmla="*/ 128 h 128"/>
                <a:gd name="T12" fmla="*/ 66 w 131"/>
                <a:gd name="T13" fmla="*/ 128 h 128"/>
                <a:gd name="T14" fmla="*/ 0 w 131"/>
                <a:gd name="T15" fmla="*/ 64 h 128"/>
                <a:gd name="T16" fmla="*/ 66 w 131"/>
                <a:gd name="T17" fmla="*/ 124 h 128"/>
                <a:gd name="T18" fmla="*/ 70 w 131"/>
                <a:gd name="T19" fmla="*/ 124 h 128"/>
                <a:gd name="T20" fmla="*/ 70 w 131"/>
                <a:gd name="T21" fmla="*/ 124 h 128"/>
                <a:gd name="T22" fmla="*/ 66 w 131"/>
                <a:gd name="T23" fmla="*/ 124 h 128"/>
                <a:gd name="T24" fmla="*/ 66 w 131"/>
                <a:gd name="T25" fmla="*/ 124 h 128"/>
                <a:gd name="T26" fmla="*/ 61 w 131"/>
                <a:gd name="T27" fmla="*/ 124 h 128"/>
                <a:gd name="T28" fmla="*/ 61 w 131"/>
                <a:gd name="T29" fmla="*/ 124 h 128"/>
                <a:gd name="T30" fmla="*/ 66 w 131"/>
                <a:gd name="T31" fmla="*/ 124 h 128"/>
                <a:gd name="T32" fmla="*/ 66 w 131"/>
                <a:gd name="T33" fmla="*/ 120 h 128"/>
                <a:gd name="T34" fmla="*/ 123 w 131"/>
                <a:gd name="T35" fmla="*/ 64 h 128"/>
                <a:gd name="T36" fmla="*/ 123 w 131"/>
                <a:gd name="T37" fmla="*/ 64 h 128"/>
                <a:gd name="T38" fmla="*/ 66 w 131"/>
                <a:gd name="T39" fmla="*/ 8 h 128"/>
                <a:gd name="T40" fmla="*/ 66 w 131"/>
                <a:gd name="T41" fmla="*/ 8 h 128"/>
                <a:gd name="T42" fmla="*/ 8 w 131"/>
                <a:gd name="T43" fmla="*/ 64 h 128"/>
                <a:gd name="T44" fmla="*/ 8 w 131"/>
                <a:gd name="T45" fmla="*/ 64 h 128"/>
                <a:gd name="T46" fmla="*/ 66 w 131"/>
                <a:gd name="T47" fmla="*/ 120 h 128"/>
                <a:gd name="T48" fmla="*/ 4 w 131"/>
                <a:gd name="T49" fmla="*/ 64 h 128"/>
                <a:gd name="T50" fmla="*/ 24 w 131"/>
                <a:gd name="T51" fmla="*/ 108 h 128"/>
                <a:gd name="T52" fmla="*/ 24 w 131"/>
                <a:gd name="T53" fmla="*/ 108 h 128"/>
                <a:gd name="T54" fmla="*/ 4 w 131"/>
                <a:gd name="T55" fmla="*/ 64 h 128"/>
                <a:gd name="T56" fmla="*/ 4 w 131"/>
                <a:gd name="T57" fmla="*/ 64 h 128"/>
                <a:gd name="T58" fmla="*/ 109 w 131"/>
                <a:gd name="T59" fmla="*/ 107 h 128"/>
                <a:gd name="T60" fmla="*/ 127 w 131"/>
                <a:gd name="T61" fmla="*/ 64 h 128"/>
                <a:gd name="T62" fmla="*/ 127 w 131"/>
                <a:gd name="T63" fmla="*/ 64 h 128"/>
                <a:gd name="T64" fmla="*/ 109 w 131"/>
                <a:gd name="T65" fmla="*/ 107 h 128"/>
                <a:gd name="T66" fmla="*/ 127 w 131"/>
                <a:gd name="T67" fmla="*/ 64 h 128"/>
                <a:gd name="T68" fmla="*/ 107 w 131"/>
                <a:gd name="T69" fmla="*/ 20 h 128"/>
                <a:gd name="T70" fmla="*/ 107 w 131"/>
                <a:gd name="T71" fmla="*/ 20 h 128"/>
                <a:gd name="T72" fmla="*/ 127 w 131"/>
                <a:gd name="T73" fmla="*/ 64 h 128"/>
                <a:gd name="T74" fmla="*/ 6 w 131"/>
                <a:gd name="T75" fmla="*/ 64 h 128"/>
                <a:gd name="T76" fmla="*/ 4 w 131"/>
                <a:gd name="T77" fmla="*/ 64 h 128"/>
                <a:gd name="T78" fmla="*/ 4 w 131"/>
                <a:gd name="T79" fmla="*/ 64 h 128"/>
                <a:gd name="T80" fmla="*/ 4 w 131"/>
                <a:gd name="T81" fmla="*/ 64 h 128"/>
                <a:gd name="T82" fmla="*/ 6 w 131"/>
                <a:gd name="T83" fmla="*/ 64 h 128"/>
                <a:gd name="T84" fmla="*/ 4 w 131"/>
                <a:gd name="T85" fmla="*/ 64 h 128"/>
                <a:gd name="T86" fmla="*/ 25 w 131"/>
                <a:gd name="T87" fmla="*/ 19 h 128"/>
                <a:gd name="T88" fmla="*/ 25 w 131"/>
                <a:gd name="T89" fmla="*/ 19 h 128"/>
                <a:gd name="T90" fmla="*/ 4 w 131"/>
                <a:gd name="T91" fmla="*/ 64 h 128"/>
                <a:gd name="T92" fmla="*/ 61 w 131"/>
                <a:gd name="T93" fmla="*/ 4 h 128"/>
                <a:gd name="T94" fmla="*/ 66 w 131"/>
                <a:gd name="T95" fmla="*/ 4 h 128"/>
                <a:gd name="T96" fmla="*/ 66 w 131"/>
                <a:gd name="T97" fmla="*/ 4 h 128"/>
                <a:gd name="T98" fmla="*/ 70 w 131"/>
                <a:gd name="T99" fmla="*/ 4 h 128"/>
                <a:gd name="T100" fmla="*/ 70 w 131"/>
                <a:gd name="T101" fmla="*/ 4 h 128"/>
                <a:gd name="T102" fmla="*/ 66 w 131"/>
                <a:gd name="T103" fmla="*/ 4 h 128"/>
                <a:gd name="T104" fmla="*/ 66 w 131"/>
                <a:gd name="T105" fmla="*/ 4 h 128"/>
                <a:gd name="T106" fmla="*/ 61 w 131"/>
                <a:gd name="T107" fmla="*/ 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128">
                  <a:moveTo>
                    <a:pt x="0" y="64"/>
                  </a:moveTo>
                  <a:cubicBezTo>
                    <a:pt x="0" y="29"/>
                    <a:pt x="30" y="0"/>
                    <a:pt x="66" y="0"/>
                  </a:cubicBezTo>
                  <a:cubicBezTo>
                    <a:pt x="66" y="0"/>
                    <a:pt x="66" y="0"/>
                    <a:pt x="66" y="0"/>
                  </a:cubicBezTo>
                  <a:cubicBezTo>
                    <a:pt x="102" y="0"/>
                    <a:pt x="131" y="29"/>
                    <a:pt x="131" y="64"/>
                  </a:cubicBezTo>
                  <a:cubicBezTo>
                    <a:pt x="131" y="64"/>
                    <a:pt x="131" y="64"/>
                    <a:pt x="131" y="64"/>
                  </a:cubicBezTo>
                  <a:cubicBezTo>
                    <a:pt x="131" y="100"/>
                    <a:pt x="102" y="128"/>
                    <a:pt x="66" y="128"/>
                  </a:cubicBezTo>
                  <a:cubicBezTo>
                    <a:pt x="66" y="128"/>
                    <a:pt x="66" y="128"/>
                    <a:pt x="66" y="128"/>
                  </a:cubicBezTo>
                  <a:cubicBezTo>
                    <a:pt x="30" y="128"/>
                    <a:pt x="0" y="100"/>
                    <a:pt x="0" y="64"/>
                  </a:cubicBezTo>
                  <a:close/>
                  <a:moveTo>
                    <a:pt x="66" y="124"/>
                  </a:moveTo>
                  <a:cubicBezTo>
                    <a:pt x="67" y="124"/>
                    <a:pt x="69" y="124"/>
                    <a:pt x="70" y="124"/>
                  </a:cubicBezTo>
                  <a:cubicBezTo>
                    <a:pt x="70" y="124"/>
                    <a:pt x="70" y="124"/>
                    <a:pt x="70" y="124"/>
                  </a:cubicBezTo>
                  <a:cubicBezTo>
                    <a:pt x="69" y="124"/>
                    <a:pt x="67" y="124"/>
                    <a:pt x="66" y="124"/>
                  </a:cubicBezTo>
                  <a:cubicBezTo>
                    <a:pt x="66" y="124"/>
                    <a:pt x="66" y="124"/>
                    <a:pt x="66" y="124"/>
                  </a:cubicBezTo>
                  <a:cubicBezTo>
                    <a:pt x="64" y="124"/>
                    <a:pt x="63" y="124"/>
                    <a:pt x="61" y="124"/>
                  </a:cubicBezTo>
                  <a:cubicBezTo>
                    <a:pt x="61" y="124"/>
                    <a:pt x="61" y="124"/>
                    <a:pt x="61" y="124"/>
                  </a:cubicBezTo>
                  <a:cubicBezTo>
                    <a:pt x="63" y="124"/>
                    <a:pt x="64" y="124"/>
                    <a:pt x="66" y="124"/>
                  </a:cubicBezTo>
                  <a:close/>
                  <a:moveTo>
                    <a:pt x="66" y="120"/>
                  </a:moveTo>
                  <a:cubicBezTo>
                    <a:pt x="97" y="120"/>
                    <a:pt x="123" y="95"/>
                    <a:pt x="123" y="64"/>
                  </a:cubicBezTo>
                  <a:cubicBezTo>
                    <a:pt x="123" y="64"/>
                    <a:pt x="123" y="64"/>
                    <a:pt x="123" y="64"/>
                  </a:cubicBezTo>
                  <a:cubicBezTo>
                    <a:pt x="123" y="33"/>
                    <a:pt x="97" y="8"/>
                    <a:pt x="66" y="8"/>
                  </a:cubicBezTo>
                  <a:cubicBezTo>
                    <a:pt x="66" y="8"/>
                    <a:pt x="66" y="8"/>
                    <a:pt x="66" y="8"/>
                  </a:cubicBezTo>
                  <a:cubicBezTo>
                    <a:pt x="34" y="8"/>
                    <a:pt x="8" y="33"/>
                    <a:pt x="8" y="64"/>
                  </a:cubicBezTo>
                  <a:cubicBezTo>
                    <a:pt x="8" y="64"/>
                    <a:pt x="8" y="64"/>
                    <a:pt x="8" y="64"/>
                  </a:cubicBezTo>
                  <a:cubicBezTo>
                    <a:pt x="8" y="95"/>
                    <a:pt x="34" y="120"/>
                    <a:pt x="66" y="120"/>
                  </a:cubicBezTo>
                  <a:close/>
                  <a:moveTo>
                    <a:pt x="4" y="64"/>
                  </a:moveTo>
                  <a:cubicBezTo>
                    <a:pt x="4" y="82"/>
                    <a:pt x="12" y="97"/>
                    <a:pt x="24" y="108"/>
                  </a:cubicBezTo>
                  <a:cubicBezTo>
                    <a:pt x="24" y="108"/>
                    <a:pt x="24" y="108"/>
                    <a:pt x="24" y="108"/>
                  </a:cubicBezTo>
                  <a:cubicBezTo>
                    <a:pt x="12" y="97"/>
                    <a:pt x="4" y="82"/>
                    <a:pt x="4" y="64"/>
                  </a:cubicBezTo>
                  <a:cubicBezTo>
                    <a:pt x="4" y="64"/>
                    <a:pt x="4" y="64"/>
                    <a:pt x="4" y="64"/>
                  </a:cubicBezTo>
                  <a:close/>
                  <a:moveTo>
                    <a:pt x="109" y="107"/>
                  </a:moveTo>
                  <a:cubicBezTo>
                    <a:pt x="120" y="96"/>
                    <a:pt x="127" y="81"/>
                    <a:pt x="127" y="64"/>
                  </a:cubicBezTo>
                  <a:cubicBezTo>
                    <a:pt x="127" y="64"/>
                    <a:pt x="127" y="64"/>
                    <a:pt x="127" y="64"/>
                  </a:cubicBezTo>
                  <a:cubicBezTo>
                    <a:pt x="127" y="81"/>
                    <a:pt x="120" y="96"/>
                    <a:pt x="109" y="107"/>
                  </a:cubicBezTo>
                  <a:close/>
                  <a:moveTo>
                    <a:pt x="127" y="64"/>
                  </a:moveTo>
                  <a:cubicBezTo>
                    <a:pt x="127" y="47"/>
                    <a:pt x="119" y="31"/>
                    <a:pt x="107" y="20"/>
                  </a:cubicBezTo>
                  <a:cubicBezTo>
                    <a:pt x="107" y="20"/>
                    <a:pt x="107" y="20"/>
                    <a:pt x="107" y="20"/>
                  </a:cubicBezTo>
                  <a:cubicBezTo>
                    <a:pt x="119" y="31"/>
                    <a:pt x="127" y="47"/>
                    <a:pt x="127" y="64"/>
                  </a:cubicBezTo>
                  <a:close/>
                  <a:moveTo>
                    <a:pt x="6" y="64"/>
                  </a:moveTo>
                  <a:cubicBezTo>
                    <a:pt x="4" y="64"/>
                    <a:pt x="4" y="64"/>
                    <a:pt x="4" y="64"/>
                  </a:cubicBezTo>
                  <a:cubicBezTo>
                    <a:pt x="4" y="64"/>
                    <a:pt x="4" y="64"/>
                    <a:pt x="4" y="64"/>
                  </a:cubicBezTo>
                  <a:cubicBezTo>
                    <a:pt x="4" y="64"/>
                    <a:pt x="4" y="64"/>
                    <a:pt x="4" y="64"/>
                  </a:cubicBezTo>
                  <a:cubicBezTo>
                    <a:pt x="6" y="64"/>
                    <a:pt x="6" y="64"/>
                    <a:pt x="6" y="64"/>
                  </a:cubicBezTo>
                  <a:close/>
                  <a:moveTo>
                    <a:pt x="4" y="64"/>
                  </a:moveTo>
                  <a:cubicBezTo>
                    <a:pt x="4" y="46"/>
                    <a:pt x="12" y="30"/>
                    <a:pt x="25" y="19"/>
                  </a:cubicBezTo>
                  <a:cubicBezTo>
                    <a:pt x="25" y="19"/>
                    <a:pt x="25" y="19"/>
                    <a:pt x="25" y="19"/>
                  </a:cubicBezTo>
                  <a:cubicBezTo>
                    <a:pt x="12" y="30"/>
                    <a:pt x="4" y="46"/>
                    <a:pt x="4" y="64"/>
                  </a:cubicBezTo>
                  <a:close/>
                  <a:moveTo>
                    <a:pt x="61" y="4"/>
                  </a:moveTo>
                  <a:cubicBezTo>
                    <a:pt x="63" y="4"/>
                    <a:pt x="64" y="4"/>
                    <a:pt x="66" y="4"/>
                  </a:cubicBezTo>
                  <a:cubicBezTo>
                    <a:pt x="66" y="4"/>
                    <a:pt x="66" y="4"/>
                    <a:pt x="66" y="4"/>
                  </a:cubicBezTo>
                  <a:cubicBezTo>
                    <a:pt x="67" y="4"/>
                    <a:pt x="69" y="4"/>
                    <a:pt x="70" y="4"/>
                  </a:cubicBezTo>
                  <a:cubicBezTo>
                    <a:pt x="70" y="4"/>
                    <a:pt x="70" y="4"/>
                    <a:pt x="70" y="4"/>
                  </a:cubicBezTo>
                  <a:cubicBezTo>
                    <a:pt x="69" y="4"/>
                    <a:pt x="67" y="4"/>
                    <a:pt x="66" y="4"/>
                  </a:cubicBezTo>
                  <a:cubicBezTo>
                    <a:pt x="66" y="4"/>
                    <a:pt x="66" y="4"/>
                    <a:pt x="66" y="4"/>
                  </a:cubicBezTo>
                  <a:cubicBezTo>
                    <a:pt x="64" y="4"/>
                    <a:pt x="63" y="4"/>
                    <a:pt x="6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 name="Freeform 3871"/>
            <p:cNvSpPr/>
            <p:nvPr>
              <p:custDataLst>
                <p:tags r:id="rId5"/>
              </p:custDataLst>
            </p:nvPr>
          </p:nvSpPr>
          <p:spPr bwMode="auto">
            <a:xfrm>
              <a:off x="2655889" y="1281113"/>
              <a:ext cx="7938" cy="7938"/>
            </a:xfrm>
            <a:custGeom>
              <a:avLst/>
              <a:gdLst>
                <a:gd name="T0" fmla="*/ 0 w 5"/>
                <a:gd name="T1" fmla="*/ 5 h 5"/>
                <a:gd name="T2" fmla="*/ 0 w 5"/>
                <a:gd name="T3" fmla="*/ 0 h 5"/>
                <a:gd name="T4" fmla="*/ 5 w 5"/>
                <a:gd name="T5" fmla="*/ 0 h 5"/>
                <a:gd name="T6" fmla="*/ 5 w 5"/>
                <a:gd name="T7" fmla="*/ 5 h 5"/>
                <a:gd name="T8" fmla="*/ 0 w 5"/>
                <a:gd name="T9" fmla="*/ 5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0" y="0"/>
                  </a:lnTo>
                  <a:lnTo>
                    <a:pt x="5" y="0"/>
                  </a:lnTo>
                  <a:lnTo>
                    <a:pt x="5" y="5"/>
                  </a:lnTo>
                  <a:lnTo>
                    <a:pt x="0" y="5"/>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 name="Freeform 3872"/>
            <p:cNvSpPr>
              <a:spLocks noEditPoints="1"/>
            </p:cNvSpPr>
            <p:nvPr>
              <p:custDataLst>
                <p:tags r:id="rId6"/>
              </p:custDataLst>
            </p:nvPr>
          </p:nvSpPr>
          <p:spPr bwMode="auto">
            <a:xfrm>
              <a:off x="2652714" y="1277938"/>
              <a:ext cx="15875" cy="14288"/>
            </a:xfrm>
            <a:custGeom>
              <a:avLst/>
              <a:gdLst>
                <a:gd name="T0" fmla="*/ 7 w 10"/>
                <a:gd name="T1" fmla="*/ 9 h 9"/>
                <a:gd name="T2" fmla="*/ 2 w 10"/>
                <a:gd name="T3" fmla="*/ 9 h 9"/>
                <a:gd name="T4" fmla="*/ 2 w 10"/>
                <a:gd name="T5" fmla="*/ 7 h 9"/>
                <a:gd name="T6" fmla="*/ 4 w 10"/>
                <a:gd name="T7" fmla="*/ 7 h 9"/>
                <a:gd name="T8" fmla="*/ 2 w 10"/>
                <a:gd name="T9" fmla="*/ 7 h 9"/>
                <a:gd name="T10" fmla="*/ 2 w 10"/>
                <a:gd name="T11" fmla="*/ 9 h 9"/>
                <a:gd name="T12" fmla="*/ 0 w 10"/>
                <a:gd name="T13" fmla="*/ 9 h 9"/>
                <a:gd name="T14" fmla="*/ 0 w 10"/>
                <a:gd name="T15" fmla="*/ 0 h 9"/>
                <a:gd name="T16" fmla="*/ 10 w 10"/>
                <a:gd name="T17" fmla="*/ 0 h 9"/>
                <a:gd name="T18" fmla="*/ 10 w 10"/>
                <a:gd name="T19" fmla="*/ 9 h 9"/>
                <a:gd name="T20" fmla="*/ 7 w 10"/>
                <a:gd name="T21" fmla="*/ 9 h 9"/>
                <a:gd name="T22" fmla="*/ 7 w 10"/>
                <a:gd name="T23" fmla="*/ 9 h 9"/>
                <a:gd name="T24" fmla="*/ 5 w 10"/>
                <a:gd name="T25" fmla="*/ 5 h 9"/>
                <a:gd name="T26" fmla="*/ 5 w 10"/>
                <a:gd name="T27" fmla="*/ 5 h 9"/>
                <a:gd name="T28" fmla="*/ 4 w 10"/>
                <a:gd name="T29" fmla="*/ 5 h 9"/>
                <a:gd name="T30" fmla="*/ 4 w 10"/>
                <a:gd name="T31" fmla="*/ 5 h 9"/>
                <a:gd name="T32" fmla="*/ 5 w 10"/>
                <a:gd name="T33" fmla="*/ 5 h 9"/>
                <a:gd name="T34" fmla="*/ 5 w 10"/>
                <a:gd name="T3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9">
                  <a:moveTo>
                    <a:pt x="7" y="9"/>
                  </a:moveTo>
                  <a:lnTo>
                    <a:pt x="2" y="9"/>
                  </a:lnTo>
                  <a:lnTo>
                    <a:pt x="2" y="7"/>
                  </a:lnTo>
                  <a:lnTo>
                    <a:pt x="4" y="7"/>
                  </a:lnTo>
                  <a:lnTo>
                    <a:pt x="2" y="7"/>
                  </a:lnTo>
                  <a:lnTo>
                    <a:pt x="2" y="9"/>
                  </a:lnTo>
                  <a:lnTo>
                    <a:pt x="0" y="9"/>
                  </a:lnTo>
                  <a:lnTo>
                    <a:pt x="0" y="0"/>
                  </a:lnTo>
                  <a:lnTo>
                    <a:pt x="10" y="0"/>
                  </a:lnTo>
                  <a:lnTo>
                    <a:pt x="10" y="9"/>
                  </a:lnTo>
                  <a:lnTo>
                    <a:pt x="7" y="9"/>
                  </a:lnTo>
                  <a:lnTo>
                    <a:pt x="7" y="9"/>
                  </a:lnTo>
                  <a:close/>
                  <a:moveTo>
                    <a:pt x="5" y="5"/>
                  </a:moveTo>
                  <a:lnTo>
                    <a:pt x="5" y="5"/>
                  </a:lnTo>
                  <a:lnTo>
                    <a:pt x="4" y="5"/>
                  </a:lnTo>
                  <a:lnTo>
                    <a:pt x="4" y="5"/>
                  </a:lnTo>
                  <a:lnTo>
                    <a:pt x="5" y="5"/>
                  </a:lnTo>
                  <a:lnTo>
                    <a:pt x="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 name="Freeform 3873"/>
            <p:cNvSpPr/>
            <p:nvPr>
              <p:custDataLst>
                <p:tags r:id="rId7"/>
              </p:custDataLst>
            </p:nvPr>
          </p:nvSpPr>
          <p:spPr bwMode="auto">
            <a:xfrm>
              <a:off x="2725739" y="1265238"/>
              <a:ext cx="7938" cy="7938"/>
            </a:xfrm>
            <a:custGeom>
              <a:avLst/>
              <a:gdLst>
                <a:gd name="T0" fmla="*/ 0 w 5"/>
                <a:gd name="T1" fmla="*/ 5 h 5"/>
                <a:gd name="T2" fmla="*/ 0 w 5"/>
                <a:gd name="T3" fmla="*/ 0 h 5"/>
                <a:gd name="T4" fmla="*/ 5 w 5"/>
                <a:gd name="T5" fmla="*/ 0 h 5"/>
                <a:gd name="T6" fmla="*/ 5 w 5"/>
                <a:gd name="T7" fmla="*/ 5 h 5"/>
                <a:gd name="T8" fmla="*/ 0 w 5"/>
                <a:gd name="T9" fmla="*/ 5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0" y="0"/>
                  </a:lnTo>
                  <a:lnTo>
                    <a:pt x="5" y="0"/>
                  </a:lnTo>
                  <a:lnTo>
                    <a:pt x="5" y="5"/>
                  </a:lnTo>
                  <a:lnTo>
                    <a:pt x="0" y="5"/>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 name="Freeform 3874"/>
            <p:cNvSpPr>
              <a:spLocks noEditPoints="1"/>
            </p:cNvSpPr>
            <p:nvPr>
              <p:custDataLst>
                <p:tags r:id="rId8"/>
              </p:custDataLst>
            </p:nvPr>
          </p:nvSpPr>
          <p:spPr bwMode="auto">
            <a:xfrm>
              <a:off x="2722564" y="1262063"/>
              <a:ext cx="15875" cy="14288"/>
            </a:xfrm>
            <a:custGeom>
              <a:avLst/>
              <a:gdLst>
                <a:gd name="T0" fmla="*/ 7 w 10"/>
                <a:gd name="T1" fmla="*/ 9 h 9"/>
                <a:gd name="T2" fmla="*/ 2 w 10"/>
                <a:gd name="T3" fmla="*/ 9 h 9"/>
                <a:gd name="T4" fmla="*/ 2 w 10"/>
                <a:gd name="T5" fmla="*/ 7 h 9"/>
                <a:gd name="T6" fmla="*/ 4 w 10"/>
                <a:gd name="T7" fmla="*/ 7 h 9"/>
                <a:gd name="T8" fmla="*/ 2 w 10"/>
                <a:gd name="T9" fmla="*/ 7 h 9"/>
                <a:gd name="T10" fmla="*/ 2 w 10"/>
                <a:gd name="T11" fmla="*/ 9 h 9"/>
                <a:gd name="T12" fmla="*/ 0 w 10"/>
                <a:gd name="T13" fmla="*/ 9 h 9"/>
                <a:gd name="T14" fmla="*/ 0 w 10"/>
                <a:gd name="T15" fmla="*/ 0 h 9"/>
                <a:gd name="T16" fmla="*/ 10 w 10"/>
                <a:gd name="T17" fmla="*/ 0 h 9"/>
                <a:gd name="T18" fmla="*/ 10 w 10"/>
                <a:gd name="T19" fmla="*/ 9 h 9"/>
                <a:gd name="T20" fmla="*/ 7 w 10"/>
                <a:gd name="T21" fmla="*/ 9 h 9"/>
                <a:gd name="T22" fmla="*/ 7 w 10"/>
                <a:gd name="T23" fmla="*/ 9 h 9"/>
                <a:gd name="T24" fmla="*/ 4 w 10"/>
                <a:gd name="T25" fmla="*/ 5 h 9"/>
                <a:gd name="T26" fmla="*/ 5 w 10"/>
                <a:gd name="T27" fmla="*/ 5 h 9"/>
                <a:gd name="T28" fmla="*/ 4 w 10"/>
                <a:gd name="T29" fmla="*/ 5 h 9"/>
                <a:gd name="T30" fmla="*/ 4 w 10"/>
                <a:gd name="T31" fmla="*/ 5 h 9"/>
                <a:gd name="T32" fmla="*/ 4 w 10"/>
                <a:gd name="T3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9">
                  <a:moveTo>
                    <a:pt x="7" y="9"/>
                  </a:moveTo>
                  <a:lnTo>
                    <a:pt x="2" y="9"/>
                  </a:lnTo>
                  <a:lnTo>
                    <a:pt x="2" y="7"/>
                  </a:lnTo>
                  <a:lnTo>
                    <a:pt x="4" y="7"/>
                  </a:lnTo>
                  <a:lnTo>
                    <a:pt x="2" y="7"/>
                  </a:lnTo>
                  <a:lnTo>
                    <a:pt x="2" y="9"/>
                  </a:lnTo>
                  <a:lnTo>
                    <a:pt x="0" y="9"/>
                  </a:lnTo>
                  <a:lnTo>
                    <a:pt x="0" y="0"/>
                  </a:lnTo>
                  <a:lnTo>
                    <a:pt x="10" y="0"/>
                  </a:lnTo>
                  <a:lnTo>
                    <a:pt x="10" y="9"/>
                  </a:lnTo>
                  <a:lnTo>
                    <a:pt x="7" y="9"/>
                  </a:lnTo>
                  <a:lnTo>
                    <a:pt x="7" y="9"/>
                  </a:lnTo>
                  <a:close/>
                  <a:moveTo>
                    <a:pt x="4" y="5"/>
                  </a:moveTo>
                  <a:lnTo>
                    <a:pt x="5" y="5"/>
                  </a:lnTo>
                  <a:lnTo>
                    <a:pt x="4" y="5"/>
                  </a:lnTo>
                  <a:lnTo>
                    <a:pt x="4" y="5"/>
                  </a:lnTo>
                  <a:lnTo>
                    <a:pt x="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 name="Freeform 3875"/>
            <p:cNvSpPr/>
            <p:nvPr>
              <p:custDataLst>
                <p:tags r:id="rId9"/>
              </p:custDataLst>
            </p:nvPr>
          </p:nvSpPr>
          <p:spPr bwMode="auto">
            <a:xfrm>
              <a:off x="2640014" y="1323976"/>
              <a:ext cx="119063" cy="53975"/>
            </a:xfrm>
            <a:custGeom>
              <a:avLst/>
              <a:gdLst>
                <a:gd name="T0" fmla="*/ 0 w 68"/>
                <a:gd name="T1" fmla="*/ 14 h 31"/>
                <a:gd name="T2" fmla="*/ 3 w 68"/>
                <a:gd name="T3" fmla="*/ 12 h 31"/>
                <a:gd name="T4" fmla="*/ 5 w 68"/>
                <a:gd name="T5" fmla="*/ 15 h 31"/>
                <a:gd name="T6" fmla="*/ 5 w 68"/>
                <a:gd name="T7" fmla="*/ 15 h 31"/>
                <a:gd name="T8" fmla="*/ 10 w 68"/>
                <a:gd name="T9" fmla="*/ 20 h 31"/>
                <a:gd name="T10" fmla="*/ 10 w 68"/>
                <a:gd name="T11" fmla="*/ 20 h 31"/>
                <a:gd name="T12" fmla="*/ 31 w 68"/>
                <a:gd name="T13" fmla="*/ 27 h 31"/>
                <a:gd name="T14" fmla="*/ 31 w 68"/>
                <a:gd name="T15" fmla="*/ 27 h 31"/>
                <a:gd name="T16" fmla="*/ 42 w 68"/>
                <a:gd name="T17" fmla="*/ 26 h 31"/>
                <a:gd name="T18" fmla="*/ 42 w 68"/>
                <a:gd name="T19" fmla="*/ 26 h 31"/>
                <a:gd name="T20" fmla="*/ 64 w 68"/>
                <a:gd name="T21" fmla="*/ 4 h 31"/>
                <a:gd name="T22" fmla="*/ 64 w 68"/>
                <a:gd name="T23" fmla="*/ 4 h 31"/>
                <a:gd name="T24" fmla="*/ 63 w 68"/>
                <a:gd name="T25" fmla="*/ 1 h 31"/>
                <a:gd name="T26" fmla="*/ 63 w 68"/>
                <a:gd name="T27" fmla="*/ 1 h 31"/>
                <a:gd name="T28" fmla="*/ 67 w 68"/>
                <a:gd name="T29" fmla="*/ 0 h 31"/>
                <a:gd name="T30" fmla="*/ 68 w 68"/>
                <a:gd name="T31" fmla="*/ 4 h 31"/>
                <a:gd name="T32" fmla="*/ 68 w 68"/>
                <a:gd name="T33" fmla="*/ 4 h 31"/>
                <a:gd name="T34" fmla="*/ 43 w 68"/>
                <a:gd name="T35" fmla="*/ 30 h 31"/>
                <a:gd name="T36" fmla="*/ 43 w 68"/>
                <a:gd name="T37" fmla="*/ 30 h 31"/>
                <a:gd name="T38" fmla="*/ 31 w 68"/>
                <a:gd name="T39" fmla="*/ 31 h 31"/>
                <a:gd name="T40" fmla="*/ 31 w 68"/>
                <a:gd name="T41" fmla="*/ 31 h 31"/>
                <a:gd name="T42" fmla="*/ 0 w 68"/>
                <a:gd name="T4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31">
                  <a:moveTo>
                    <a:pt x="0" y="14"/>
                  </a:moveTo>
                  <a:cubicBezTo>
                    <a:pt x="3" y="12"/>
                    <a:pt x="3" y="12"/>
                    <a:pt x="3" y="12"/>
                  </a:cubicBezTo>
                  <a:cubicBezTo>
                    <a:pt x="3" y="12"/>
                    <a:pt x="4" y="13"/>
                    <a:pt x="5" y="15"/>
                  </a:cubicBezTo>
                  <a:cubicBezTo>
                    <a:pt x="5" y="15"/>
                    <a:pt x="5" y="15"/>
                    <a:pt x="5" y="15"/>
                  </a:cubicBezTo>
                  <a:cubicBezTo>
                    <a:pt x="6" y="16"/>
                    <a:pt x="8" y="18"/>
                    <a:pt x="10" y="20"/>
                  </a:cubicBezTo>
                  <a:cubicBezTo>
                    <a:pt x="10" y="20"/>
                    <a:pt x="10" y="20"/>
                    <a:pt x="10" y="20"/>
                  </a:cubicBezTo>
                  <a:cubicBezTo>
                    <a:pt x="14" y="24"/>
                    <a:pt x="21" y="27"/>
                    <a:pt x="31" y="27"/>
                  </a:cubicBezTo>
                  <a:cubicBezTo>
                    <a:pt x="31" y="27"/>
                    <a:pt x="31" y="27"/>
                    <a:pt x="31" y="27"/>
                  </a:cubicBezTo>
                  <a:cubicBezTo>
                    <a:pt x="34" y="27"/>
                    <a:pt x="38" y="27"/>
                    <a:pt x="42" y="26"/>
                  </a:cubicBezTo>
                  <a:cubicBezTo>
                    <a:pt x="42" y="26"/>
                    <a:pt x="42" y="26"/>
                    <a:pt x="42" y="26"/>
                  </a:cubicBezTo>
                  <a:cubicBezTo>
                    <a:pt x="61" y="21"/>
                    <a:pt x="63" y="10"/>
                    <a:pt x="64" y="4"/>
                  </a:cubicBezTo>
                  <a:cubicBezTo>
                    <a:pt x="64" y="4"/>
                    <a:pt x="64" y="4"/>
                    <a:pt x="64" y="4"/>
                  </a:cubicBezTo>
                  <a:cubicBezTo>
                    <a:pt x="64" y="2"/>
                    <a:pt x="63" y="1"/>
                    <a:pt x="63" y="1"/>
                  </a:cubicBezTo>
                  <a:cubicBezTo>
                    <a:pt x="63" y="1"/>
                    <a:pt x="63" y="1"/>
                    <a:pt x="63" y="1"/>
                  </a:cubicBezTo>
                  <a:cubicBezTo>
                    <a:pt x="67" y="0"/>
                    <a:pt x="67" y="0"/>
                    <a:pt x="67" y="0"/>
                  </a:cubicBezTo>
                  <a:cubicBezTo>
                    <a:pt x="67" y="0"/>
                    <a:pt x="68" y="2"/>
                    <a:pt x="68" y="4"/>
                  </a:cubicBezTo>
                  <a:cubicBezTo>
                    <a:pt x="68" y="4"/>
                    <a:pt x="68" y="4"/>
                    <a:pt x="68" y="4"/>
                  </a:cubicBezTo>
                  <a:cubicBezTo>
                    <a:pt x="68" y="11"/>
                    <a:pt x="64" y="24"/>
                    <a:pt x="43" y="30"/>
                  </a:cubicBezTo>
                  <a:cubicBezTo>
                    <a:pt x="43" y="30"/>
                    <a:pt x="43" y="30"/>
                    <a:pt x="43" y="30"/>
                  </a:cubicBezTo>
                  <a:cubicBezTo>
                    <a:pt x="38" y="31"/>
                    <a:pt x="34" y="31"/>
                    <a:pt x="31" y="31"/>
                  </a:cubicBezTo>
                  <a:cubicBezTo>
                    <a:pt x="31" y="31"/>
                    <a:pt x="31" y="31"/>
                    <a:pt x="31" y="31"/>
                  </a:cubicBezTo>
                  <a:cubicBezTo>
                    <a:pt x="9" y="31"/>
                    <a:pt x="0" y="15"/>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 name="Freeform 3876"/>
            <p:cNvSpPr>
              <a:spLocks noEditPoints="1"/>
            </p:cNvSpPr>
            <p:nvPr>
              <p:custDataLst>
                <p:tags r:id="rId10"/>
              </p:custDataLst>
            </p:nvPr>
          </p:nvSpPr>
          <p:spPr bwMode="auto">
            <a:xfrm>
              <a:off x="2635252" y="1317626"/>
              <a:ext cx="127000" cy="63500"/>
            </a:xfrm>
            <a:custGeom>
              <a:avLst/>
              <a:gdLst>
                <a:gd name="T0" fmla="*/ 1 w 73"/>
                <a:gd name="T1" fmla="*/ 18 h 36"/>
                <a:gd name="T2" fmla="*/ 3 w 73"/>
                <a:gd name="T3" fmla="*/ 17 h 36"/>
                <a:gd name="T4" fmla="*/ 3 w 73"/>
                <a:gd name="T5" fmla="*/ 17 h 36"/>
                <a:gd name="T6" fmla="*/ 0 w 73"/>
                <a:gd name="T7" fmla="*/ 17 h 36"/>
                <a:gd name="T8" fmla="*/ 6 w 73"/>
                <a:gd name="T9" fmla="*/ 13 h 36"/>
                <a:gd name="T10" fmla="*/ 8 w 73"/>
                <a:gd name="T11" fmla="*/ 14 h 36"/>
                <a:gd name="T12" fmla="*/ 8 w 73"/>
                <a:gd name="T13" fmla="*/ 14 h 36"/>
                <a:gd name="T14" fmla="*/ 8 w 73"/>
                <a:gd name="T15" fmla="*/ 14 h 36"/>
                <a:gd name="T16" fmla="*/ 8 w 73"/>
                <a:gd name="T17" fmla="*/ 15 h 36"/>
                <a:gd name="T18" fmla="*/ 8 w 73"/>
                <a:gd name="T19" fmla="*/ 15 h 36"/>
                <a:gd name="T20" fmla="*/ 9 w 73"/>
                <a:gd name="T21" fmla="*/ 16 h 36"/>
                <a:gd name="T22" fmla="*/ 14 w 73"/>
                <a:gd name="T23" fmla="*/ 21 h 36"/>
                <a:gd name="T24" fmla="*/ 34 w 73"/>
                <a:gd name="T25" fmla="*/ 28 h 36"/>
                <a:gd name="T26" fmla="*/ 44 w 73"/>
                <a:gd name="T27" fmla="*/ 27 h 36"/>
                <a:gd name="T28" fmla="*/ 65 w 73"/>
                <a:gd name="T29" fmla="*/ 7 h 36"/>
                <a:gd name="T30" fmla="*/ 64 w 73"/>
                <a:gd name="T31" fmla="*/ 4 h 36"/>
                <a:gd name="T32" fmla="*/ 64 w 73"/>
                <a:gd name="T33" fmla="*/ 2 h 36"/>
                <a:gd name="T34" fmla="*/ 72 w 73"/>
                <a:gd name="T35" fmla="*/ 2 h 36"/>
                <a:gd name="T36" fmla="*/ 73 w 73"/>
                <a:gd name="T37" fmla="*/ 7 h 36"/>
                <a:gd name="T38" fmla="*/ 73 w 73"/>
                <a:gd name="T39" fmla="*/ 7 h 36"/>
                <a:gd name="T40" fmla="*/ 46 w 73"/>
                <a:gd name="T41" fmla="*/ 35 h 36"/>
                <a:gd name="T42" fmla="*/ 34 w 73"/>
                <a:gd name="T43" fmla="*/ 36 h 36"/>
                <a:gd name="T44" fmla="*/ 8 w 73"/>
                <a:gd name="T45" fmla="*/ 21 h 36"/>
                <a:gd name="T46" fmla="*/ 6 w 73"/>
                <a:gd name="T47" fmla="*/ 19 h 36"/>
                <a:gd name="T48" fmla="*/ 6 w 73"/>
                <a:gd name="T49" fmla="*/ 18 h 36"/>
                <a:gd name="T50" fmla="*/ 6 w 73"/>
                <a:gd name="T51" fmla="*/ 18 h 36"/>
                <a:gd name="T52" fmla="*/ 6 w 73"/>
                <a:gd name="T53" fmla="*/ 18 h 36"/>
                <a:gd name="T54" fmla="*/ 6 w 73"/>
                <a:gd name="T55" fmla="*/ 18 h 36"/>
                <a:gd name="T56" fmla="*/ 6 w 73"/>
                <a:gd name="T57" fmla="*/ 18 h 36"/>
                <a:gd name="T58" fmla="*/ 68 w 73"/>
                <a:gd name="T59" fmla="*/ 8 h 36"/>
                <a:gd name="T60" fmla="*/ 69 w 73"/>
                <a:gd name="T61" fmla="*/ 7 h 36"/>
                <a:gd name="T62" fmla="*/ 69 w 73"/>
                <a:gd name="T63" fmla="*/ 7 h 36"/>
                <a:gd name="T64" fmla="*/ 68 w 73"/>
                <a:gd name="T65" fmla="*/ 5 h 36"/>
                <a:gd name="T66" fmla="*/ 68 w 73"/>
                <a:gd name="T6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3" h="36">
                  <a:moveTo>
                    <a:pt x="34" y="36"/>
                  </a:moveTo>
                  <a:cubicBezTo>
                    <a:pt x="11" y="36"/>
                    <a:pt x="1" y="19"/>
                    <a:pt x="1" y="18"/>
                  </a:cubicBezTo>
                  <a:cubicBezTo>
                    <a:pt x="1" y="18"/>
                    <a:pt x="1" y="18"/>
                    <a:pt x="1" y="18"/>
                  </a:cubicBezTo>
                  <a:cubicBezTo>
                    <a:pt x="3" y="17"/>
                    <a:pt x="3" y="17"/>
                    <a:pt x="3" y="17"/>
                  </a:cubicBezTo>
                  <a:cubicBezTo>
                    <a:pt x="4" y="19"/>
                    <a:pt x="4" y="19"/>
                    <a:pt x="4" y="19"/>
                  </a:cubicBezTo>
                  <a:cubicBezTo>
                    <a:pt x="3" y="17"/>
                    <a:pt x="3" y="17"/>
                    <a:pt x="3" y="17"/>
                  </a:cubicBezTo>
                  <a:cubicBezTo>
                    <a:pt x="1" y="18"/>
                    <a:pt x="1" y="18"/>
                    <a:pt x="1" y="18"/>
                  </a:cubicBezTo>
                  <a:cubicBezTo>
                    <a:pt x="0" y="17"/>
                    <a:pt x="0" y="17"/>
                    <a:pt x="0" y="17"/>
                  </a:cubicBezTo>
                  <a:cubicBezTo>
                    <a:pt x="5" y="14"/>
                    <a:pt x="5" y="14"/>
                    <a:pt x="5" y="14"/>
                  </a:cubicBezTo>
                  <a:cubicBezTo>
                    <a:pt x="5" y="14"/>
                    <a:pt x="6" y="13"/>
                    <a:pt x="6" y="13"/>
                  </a:cubicBezTo>
                  <a:cubicBezTo>
                    <a:pt x="6" y="13"/>
                    <a:pt x="6" y="13"/>
                    <a:pt x="6" y="13"/>
                  </a:cubicBezTo>
                  <a:cubicBezTo>
                    <a:pt x="8"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5"/>
                    <a:pt x="8" y="15"/>
                  </a:cubicBezTo>
                  <a:cubicBezTo>
                    <a:pt x="8" y="15"/>
                    <a:pt x="8" y="15"/>
                    <a:pt x="8" y="15"/>
                  </a:cubicBezTo>
                  <a:cubicBezTo>
                    <a:pt x="8" y="15"/>
                    <a:pt x="8" y="15"/>
                    <a:pt x="8" y="15"/>
                  </a:cubicBezTo>
                  <a:cubicBezTo>
                    <a:pt x="8" y="15"/>
                    <a:pt x="8" y="15"/>
                    <a:pt x="8" y="15"/>
                  </a:cubicBezTo>
                  <a:cubicBezTo>
                    <a:pt x="9" y="15"/>
                    <a:pt x="9" y="16"/>
                    <a:pt x="9" y="16"/>
                  </a:cubicBezTo>
                  <a:cubicBezTo>
                    <a:pt x="9" y="16"/>
                    <a:pt x="9" y="16"/>
                    <a:pt x="9" y="16"/>
                  </a:cubicBezTo>
                  <a:cubicBezTo>
                    <a:pt x="10" y="18"/>
                    <a:pt x="12" y="20"/>
                    <a:pt x="14" y="21"/>
                  </a:cubicBezTo>
                  <a:cubicBezTo>
                    <a:pt x="14" y="21"/>
                    <a:pt x="14" y="21"/>
                    <a:pt x="14" y="21"/>
                  </a:cubicBezTo>
                  <a:cubicBezTo>
                    <a:pt x="18" y="25"/>
                    <a:pt x="25" y="28"/>
                    <a:pt x="34" y="28"/>
                  </a:cubicBezTo>
                  <a:cubicBezTo>
                    <a:pt x="34" y="28"/>
                    <a:pt x="34" y="28"/>
                    <a:pt x="34" y="28"/>
                  </a:cubicBezTo>
                  <a:cubicBezTo>
                    <a:pt x="37" y="28"/>
                    <a:pt x="40" y="28"/>
                    <a:pt x="44" y="27"/>
                  </a:cubicBezTo>
                  <a:cubicBezTo>
                    <a:pt x="44" y="27"/>
                    <a:pt x="44" y="27"/>
                    <a:pt x="44" y="27"/>
                  </a:cubicBezTo>
                  <a:cubicBezTo>
                    <a:pt x="63" y="22"/>
                    <a:pt x="64" y="12"/>
                    <a:pt x="65" y="7"/>
                  </a:cubicBezTo>
                  <a:cubicBezTo>
                    <a:pt x="65" y="7"/>
                    <a:pt x="65" y="7"/>
                    <a:pt x="65" y="7"/>
                  </a:cubicBezTo>
                  <a:cubicBezTo>
                    <a:pt x="65" y="5"/>
                    <a:pt x="64" y="4"/>
                    <a:pt x="64" y="4"/>
                  </a:cubicBezTo>
                  <a:cubicBezTo>
                    <a:pt x="64" y="4"/>
                    <a:pt x="64" y="4"/>
                    <a:pt x="64" y="4"/>
                  </a:cubicBezTo>
                  <a:cubicBezTo>
                    <a:pt x="64" y="2"/>
                    <a:pt x="64" y="2"/>
                    <a:pt x="64" y="2"/>
                  </a:cubicBezTo>
                  <a:cubicBezTo>
                    <a:pt x="72" y="0"/>
                    <a:pt x="72" y="0"/>
                    <a:pt x="72" y="0"/>
                  </a:cubicBezTo>
                  <a:cubicBezTo>
                    <a:pt x="72" y="2"/>
                    <a:pt x="72" y="2"/>
                    <a:pt x="72" y="2"/>
                  </a:cubicBezTo>
                  <a:cubicBezTo>
                    <a:pt x="72" y="3"/>
                    <a:pt x="73" y="4"/>
                    <a:pt x="73" y="7"/>
                  </a:cubicBezTo>
                  <a:cubicBezTo>
                    <a:pt x="73" y="7"/>
                    <a:pt x="73" y="7"/>
                    <a:pt x="73" y="7"/>
                  </a:cubicBezTo>
                  <a:cubicBezTo>
                    <a:pt x="73" y="7"/>
                    <a:pt x="73" y="7"/>
                    <a:pt x="73" y="7"/>
                  </a:cubicBezTo>
                  <a:cubicBezTo>
                    <a:pt x="73" y="7"/>
                    <a:pt x="73" y="7"/>
                    <a:pt x="73" y="7"/>
                  </a:cubicBezTo>
                  <a:cubicBezTo>
                    <a:pt x="73" y="15"/>
                    <a:pt x="68" y="29"/>
                    <a:pt x="46" y="35"/>
                  </a:cubicBezTo>
                  <a:cubicBezTo>
                    <a:pt x="46" y="35"/>
                    <a:pt x="46" y="35"/>
                    <a:pt x="46" y="35"/>
                  </a:cubicBezTo>
                  <a:cubicBezTo>
                    <a:pt x="42" y="36"/>
                    <a:pt x="38" y="36"/>
                    <a:pt x="34" y="36"/>
                  </a:cubicBezTo>
                  <a:cubicBezTo>
                    <a:pt x="34" y="36"/>
                    <a:pt x="34" y="36"/>
                    <a:pt x="34" y="36"/>
                  </a:cubicBezTo>
                  <a:cubicBezTo>
                    <a:pt x="34" y="36"/>
                    <a:pt x="34" y="36"/>
                    <a:pt x="34" y="36"/>
                  </a:cubicBezTo>
                  <a:close/>
                  <a:moveTo>
                    <a:pt x="8" y="21"/>
                  </a:moveTo>
                  <a:cubicBezTo>
                    <a:pt x="8" y="21"/>
                    <a:pt x="7" y="20"/>
                    <a:pt x="6" y="19"/>
                  </a:cubicBezTo>
                  <a:cubicBezTo>
                    <a:pt x="6" y="19"/>
                    <a:pt x="6" y="19"/>
                    <a:pt x="6" y="19"/>
                  </a:cubicBezTo>
                  <a:cubicBezTo>
                    <a:pt x="7" y="20"/>
                    <a:pt x="8" y="21"/>
                    <a:pt x="8" y="21"/>
                  </a:cubicBezTo>
                  <a:close/>
                  <a:moveTo>
                    <a:pt x="6" y="18"/>
                  </a:moveTo>
                  <a:cubicBezTo>
                    <a:pt x="6" y="18"/>
                    <a:pt x="6" y="18"/>
                    <a:pt x="6" y="18"/>
                  </a:cubicBezTo>
                  <a:cubicBezTo>
                    <a:pt x="6" y="18"/>
                    <a:pt x="6" y="18"/>
                    <a:pt x="6" y="18"/>
                  </a:cubicBezTo>
                  <a:cubicBezTo>
                    <a:pt x="6" y="18"/>
                    <a:pt x="6" y="18"/>
                    <a:pt x="6" y="18"/>
                  </a:cubicBezTo>
                  <a:close/>
                  <a:moveTo>
                    <a:pt x="6" y="18"/>
                  </a:moveTo>
                  <a:cubicBezTo>
                    <a:pt x="6" y="18"/>
                    <a:pt x="6" y="18"/>
                    <a:pt x="6" y="18"/>
                  </a:cubicBezTo>
                  <a:cubicBezTo>
                    <a:pt x="6" y="18"/>
                    <a:pt x="6" y="18"/>
                    <a:pt x="6" y="18"/>
                  </a:cubicBezTo>
                  <a:cubicBezTo>
                    <a:pt x="6" y="18"/>
                    <a:pt x="6" y="18"/>
                    <a:pt x="6" y="18"/>
                  </a:cubicBezTo>
                  <a:cubicBezTo>
                    <a:pt x="6" y="18"/>
                    <a:pt x="6" y="18"/>
                    <a:pt x="6" y="18"/>
                  </a:cubicBezTo>
                  <a:close/>
                  <a:moveTo>
                    <a:pt x="69" y="7"/>
                  </a:moveTo>
                  <a:cubicBezTo>
                    <a:pt x="69" y="7"/>
                    <a:pt x="69" y="8"/>
                    <a:pt x="68" y="8"/>
                  </a:cubicBezTo>
                  <a:cubicBezTo>
                    <a:pt x="68" y="8"/>
                    <a:pt x="68" y="8"/>
                    <a:pt x="68" y="8"/>
                  </a:cubicBezTo>
                  <a:cubicBezTo>
                    <a:pt x="69" y="8"/>
                    <a:pt x="69" y="8"/>
                    <a:pt x="69" y="7"/>
                  </a:cubicBezTo>
                  <a:cubicBezTo>
                    <a:pt x="69" y="7"/>
                    <a:pt x="69" y="7"/>
                    <a:pt x="69" y="7"/>
                  </a:cubicBezTo>
                  <a:cubicBezTo>
                    <a:pt x="69" y="7"/>
                    <a:pt x="69" y="7"/>
                    <a:pt x="69" y="7"/>
                  </a:cubicBezTo>
                  <a:cubicBezTo>
                    <a:pt x="69" y="7"/>
                    <a:pt x="69" y="7"/>
                    <a:pt x="69" y="7"/>
                  </a:cubicBezTo>
                  <a:cubicBezTo>
                    <a:pt x="69" y="6"/>
                    <a:pt x="68" y="6"/>
                    <a:pt x="68" y="5"/>
                  </a:cubicBezTo>
                  <a:cubicBezTo>
                    <a:pt x="68" y="5"/>
                    <a:pt x="68" y="5"/>
                    <a:pt x="68" y="5"/>
                  </a:cubicBezTo>
                  <a:cubicBezTo>
                    <a:pt x="68" y="5"/>
                    <a:pt x="68" y="5"/>
                    <a:pt x="68" y="5"/>
                  </a:cubicBezTo>
                  <a:cubicBezTo>
                    <a:pt x="68" y="6"/>
                    <a:pt x="69" y="6"/>
                    <a:pt x="6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 name="Freeform 3877"/>
            <p:cNvSpPr/>
            <p:nvPr>
              <p:custDataLst>
                <p:tags r:id="rId11"/>
              </p:custDataLst>
            </p:nvPr>
          </p:nvSpPr>
          <p:spPr bwMode="auto">
            <a:xfrm>
              <a:off x="2673352" y="1181101"/>
              <a:ext cx="57150" cy="38100"/>
            </a:xfrm>
            <a:custGeom>
              <a:avLst/>
              <a:gdLst>
                <a:gd name="T0" fmla="*/ 0 w 33"/>
                <a:gd name="T1" fmla="*/ 22 h 22"/>
                <a:gd name="T2" fmla="*/ 15 w 33"/>
                <a:gd name="T3" fmla="*/ 0 h 22"/>
                <a:gd name="T4" fmla="*/ 7 w 33"/>
                <a:gd name="T5" fmla="*/ 19 h 22"/>
                <a:gd name="T6" fmla="*/ 27 w 33"/>
                <a:gd name="T7" fmla="*/ 0 h 22"/>
                <a:gd name="T8" fmla="*/ 15 w 33"/>
                <a:gd name="T9" fmla="*/ 22 h 22"/>
                <a:gd name="T10" fmla="*/ 33 w 33"/>
                <a:gd name="T11" fmla="*/ 6 h 22"/>
                <a:gd name="T12" fmla="*/ 20 w 3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3" h="22">
                  <a:moveTo>
                    <a:pt x="0" y="22"/>
                  </a:moveTo>
                  <a:cubicBezTo>
                    <a:pt x="0" y="22"/>
                    <a:pt x="12" y="0"/>
                    <a:pt x="15" y="0"/>
                  </a:cubicBezTo>
                  <a:cubicBezTo>
                    <a:pt x="17" y="0"/>
                    <a:pt x="7" y="19"/>
                    <a:pt x="7" y="19"/>
                  </a:cubicBezTo>
                  <a:cubicBezTo>
                    <a:pt x="27" y="0"/>
                    <a:pt x="27" y="0"/>
                    <a:pt x="27" y="0"/>
                  </a:cubicBezTo>
                  <a:cubicBezTo>
                    <a:pt x="15" y="22"/>
                    <a:pt x="15" y="22"/>
                    <a:pt x="15" y="22"/>
                  </a:cubicBezTo>
                  <a:cubicBezTo>
                    <a:pt x="33" y="6"/>
                    <a:pt x="33" y="6"/>
                    <a:pt x="33" y="6"/>
                  </a:cubicBezTo>
                  <a:cubicBezTo>
                    <a:pt x="20" y="22"/>
                    <a:pt x="20" y="22"/>
                    <a:pt x="20"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 name="Freeform 3878"/>
            <p:cNvSpPr/>
            <p:nvPr>
              <p:custDataLst>
                <p:tags r:id="rId12"/>
              </p:custDataLst>
            </p:nvPr>
          </p:nvSpPr>
          <p:spPr bwMode="auto">
            <a:xfrm>
              <a:off x="2671764" y="1177926"/>
              <a:ext cx="60325" cy="44450"/>
            </a:xfrm>
            <a:custGeom>
              <a:avLst/>
              <a:gdLst>
                <a:gd name="T0" fmla="*/ 19 w 35"/>
                <a:gd name="T1" fmla="*/ 23 h 26"/>
                <a:gd name="T2" fmla="*/ 17 w 35"/>
                <a:gd name="T3" fmla="*/ 26 h 26"/>
                <a:gd name="T4" fmla="*/ 14 w 35"/>
                <a:gd name="T5" fmla="*/ 23 h 26"/>
                <a:gd name="T6" fmla="*/ 19 w 35"/>
                <a:gd name="T7" fmla="*/ 13 h 26"/>
                <a:gd name="T8" fmla="*/ 10 w 35"/>
                <a:gd name="T9" fmla="*/ 22 h 26"/>
                <a:gd name="T10" fmla="*/ 7 w 35"/>
                <a:gd name="T11" fmla="*/ 20 h 26"/>
                <a:gd name="T12" fmla="*/ 10 w 35"/>
                <a:gd name="T13" fmla="*/ 12 h 26"/>
                <a:gd name="T14" fmla="*/ 10 w 35"/>
                <a:gd name="T15" fmla="*/ 12 h 26"/>
                <a:gd name="T16" fmla="*/ 12 w 35"/>
                <a:gd name="T17" fmla="*/ 9 h 26"/>
                <a:gd name="T18" fmla="*/ 12 w 35"/>
                <a:gd name="T19" fmla="*/ 9 h 26"/>
                <a:gd name="T20" fmla="*/ 9 w 35"/>
                <a:gd name="T21" fmla="*/ 14 h 26"/>
                <a:gd name="T22" fmla="*/ 9 w 35"/>
                <a:gd name="T23" fmla="*/ 14 h 26"/>
                <a:gd name="T24" fmla="*/ 3 w 35"/>
                <a:gd name="T25" fmla="*/ 25 h 26"/>
                <a:gd name="T26" fmla="*/ 3 w 35"/>
                <a:gd name="T27" fmla="*/ 25 h 26"/>
                <a:gd name="T28" fmla="*/ 0 w 35"/>
                <a:gd name="T29" fmla="*/ 23 h 26"/>
                <a:gd name="T30" fmla="*/ 13 w 35"/>
                <a:gd name="T31" fmla="*/ 1 h 26"/>
                <a:gd name="T32" fmla="*/ 13 w 35"/>
                <a:gd name="T33" fmla="*/ 1 h 26"/>
                <a:gd name="T34" fmla="*/ 16 w 35"/>
                <a:gd name="T35" fmla="*/ 0 h 26"/>
                <a:gd name="T36" fmla="*/ 16 w 35"/>
                <a:gd name="T37" fmla="*/ 0 h 26"/>
                <a:gd name="T38" fmla="*/ 18 w 35"/>
                <a:gd name="T39" fmla="*/ 1 h 26"/>
                <a:gd name="T40" fmla="*/ 18 w 35"/>
                <a:gd name="T41" fmla="*/ 1 h 26"/>
                <a:gd name="T42" fmla="*/ 18 w 35"/>
                <a:gd name="T43" fmla="*/ 3 h 26"/>
                <a:gd name="T44" fmla="*/ 18 w 35"/>
                <a:gd name="T45" fmla="*/ 3 h 26"/>
                <a:gd name="T46" fmla="*/ 15 w 35"/>
                <a:gd name="T47" fmla="*/ 11 h 26"/>
                <a:gd name="T48" fmla="*/ 15 w 35"/>
                <a:gd name="T49" fmla="*/ 11 h 26"/>
                <a:gd name="T50" fmla="*/ 26 w 35"/>
                <a:gd name="T51" fmla="*/ 0 h 26"/>
                <a:gd name="T52" fmla="*/ 29 w 35"/>
                <a:gd name="T53" fmla="*/ 3 h 26"/>
                <a:gd name="T54" fmla="*/ 23 w 35"/>
                <a:gd name="T55" fmla="*/ 15 h 26"/>
                <a:gd name="T56" fmla="*/ 33 w 35"/>
                <a:gd name="T57" fmla="*/ 7 h 26"/>
                <a:gd name="T58" fmla="*/ 35 w 35"/>
                <a:gd name="T59" fmla="*/ 9 h 26"/>
                <a:gd name="T60" fmla="*/ 22 w 35"/>
                <a:gd name="T61" fmla="*/ 26 h 26"/>
                <a:gd name="T62" fmla="*/ 19 w 35"/>
                <a:gd name="T63"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 h="26">
                  <a:moveTo>
                    <a:pt x="19" y="23"/>
                  </a:moveTo>
                  <a:cubicBezTo>
                    <a:pt x="17" y="26"/>
                    <a:pt x="17" y="26"/>
                    <a:pt x="17" y="26"/>
                  </a:cubicBezTo>
                  <a:cubicBezTo>
                    <a:pt x="14" y="23"/>
                    <a:pt x="14" y="23"/>
                    <a:pt x="14" y="23"/>
                  </a:cubicBezTo>
                  <a:cubicBezTo>
                    <a:pt x="19" y="13"/>
                    <a:pt x="19" y="13"/>
                    <a:pt x="19" y="13"/>
                  </a:cubicBezTo>
                  <a:cubicBezTo>
                    <a:pt x="10" y="22"/>
                    <a:pt x="10" y="22"/>
                    <a:pt x="10" y="22"/>
                  </a:cubicBezTo>
                  <a:cubicBezTo>
                    <a:pt x="7" y="20"/>
                    <a:pt x="7" y="20"/>
                    <a:pt x="7" y="20"/>
                  </a:cubicBezTo>
                  <a:cubicBezTo>
                    <a:pt x="7" y="20"/>
                    <a:pt x="9" y="16"/>
                    <a:pt x="10" y="12"/>
                  </a:cubicBezTo>
                  <a:cubicBezTo>
                    <a:pt x="10" y="12"/>
                    <a:pt x="10" y="12"/>
                    <a:pt x="10" y="12"/>
                  </a:cubicBezTo>
                  <a:cubicBezTo>
                    <a:pt x="11" y="11"/>
                    <a:pt x="11" y="10"/>
                    <a:pt x="12" y="9"/>
                  </a:cubicBezTo>
                  <a:cubicBezTo>
                    <a:pt x="12" y="9"/>
                    <a:pt x="12" y="9"/>
                    <a:pt x="12" y="9"/>
                  </a:cubicBezTo>
                  <a:cubicBezTo>
                    <a:pt x="11" y="11"/>
                    <a:pt x="10" y="12"/>
                    <a:pt x="9" y="14"/>
                  </a:cubicBezTo>
                  <a:cubicBezTo>
                    <a:pt x="9" y="14"/>
                    <a:pt x="9" y="14"/>
                    <a:pt x="9" y="14"/>
                  </a:cubicBezTo>
                  <a:cubicBezTo>
                    <a:pt x="6" y="19"/>
                    <a:pt x="3" y="25"/>
                    <a:pt x="3" y="25"/>
                  </a:cubicBezTo>
                  <a:cubicBezTo>
                    <a:pt x="3" y="25"/>
                    <a:pt x="3" y="25"/>
                    <a:pt x="3" y="25"/>
                  </a:cubicBezTo>
                  <a:cubicBezTo>
                    <a:pt x="0" y="23"/>
                    <a:pt x="0" y="23"/>
                    <a:pt x="0" y="23"/>
                  </a:cubicBezTo>
                  <a:cubicBezTo>
                    <a:pt x="0" y="23"/>
                    <a:pt x="8" y="6"/>
                    <a:pt x="13" y="1"/>
                  </a:cubicBezTo>
                  <a:cubicBezTo>
                    <a:pt x="13" y="1"/>
                    <a:pt x="13" y="1"/>
                    <a:pt x="13" y="1"/>
                  </a:cubicBezTo>
                  <a:cubicBezTo>
                    <a:pt x="13" y="1"/>
                    <a:pt x="14" y="0"/>
                    <a:pt x="16" y="0"/>
                  </a:cubicBezTo>
                  <a:cubicBezTo>
                    <a:pt x="16" y="0"/>
                    <a:pt x="16" y="0"/>
                    <a:pt x="16" y="0"/>
                  </a:cubicBezTo>
                  <a:cubicBezTo>
                    <a:pt x="16" y="0"/>
                    <a:pt x="17" y="0"/>
                    <a:pt x="18" y="1"/>
                  </a:cubicBezTo>
                  <a:cubicBezTo>
                    <a:pt x="18" y="1"/>
                    <a:pt x="18" y="1"/>
                    <a:pt x="18" y="1"/>
                  </a:cubicBezTo>
                  <a:cubicBezTo>
                    <a:pt x="18" y="2"/>
                    <a:pt x="18" y="2"/>
                    <a:pt x="18" y="3"/>
                  </a:cubicBezTo>
                  <a:cubicBezTo>
                    <a:pt x="18" y="3"/>
                    <a:pt x="18" y="3"/>
                    <a:pt x="18" y="3"/>
                  </a:cubicBezTo>
                  <a:cubicBezTo>
                    <a:pt x="18" y="5"/>
                    <a:pt x="17" y="8"/>
                    <a:pt x="15" y="11"/>
                  </a:cubicBezTo>
                  <a:cubicBezTo>
                    <a:pt x="15" y="11"/>
                    <a:pt x="15" y="11"/>
                    <a:pt x="15" y="11"/>
                  </a:cubicBezTo>
                  <a:cubicBezTo>
                    <a:pt x="26" y="0"/>
                    <a:pt x="26" y="0"/>
                    <a:pt x="26" y="0"/>
                  </a:cubicBezTo>
                  <a:cubicBezTo>
                    <a:pt x="29" y="3"/>
                    <a:pt x="29" y="3"/>
                    <a:pt x="29" y="3"/>
                  </a:cubicBezTo>
                  <a:cubicBezTo>
                    <a:pt x="23" y="15"/>
                    <a:pt x="23" y="15"/>
                    <a:pt x="23" y="15"/>
                  </a:cubicBezTo>
                  <a:cubicBezTo>
                    <a:pt x="33" y="7"/>
                    <a:pt x="33" y="7"/>
                    <a:pt x="33" y="7"/>
                  </a:cubicBezTo>
                  <a:cubicBezTo>
                    <a:pt x="35" y="9"/>
                    <a:pt x="35" y="9"/>
                    <a:pt x="35" y="9"/>
                  </a:cubicBezTo>
                  <a:cubicBezTo>
                    <a:pt x="22" y="26"/>
                    <a:pt x="22" y="26"/>
                    <a:pt x="22" y="26"/>
                  </a:cubicBezTo>
                  <a:cubicBezTo>
                    <a:pt x="19" y="23"/>
                    <a:pt x="19" y="23"/>
                    <a:pt x="1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 name="Freeform 3879"/>
            <p:cNvSpPr/>
            <p:nvPr>
              <p:custDataLst>
                <p:tags r:id="rId13"/>
              </p:custDataLst>
            </p:nvPr>
          </p:nvSpPr>
          <p:spPr bwMode="auto">
            <a:xfrm>
              <a:off x="2671764" y="1177926"/>
              <a:ext cx="60325" cy="44450"/>
            </a:xfrm>
            <a:custGeom>
              <a:avLst/>
              <a:gdLst>
                <a:gd name="T0" fmla="*/ 19 w 35"/>
                <a:gd name="T1" fmla="*/ 23 h 26"/>
                <a:gd name="T2" fmla="*/ 17 w 35"/>
                <a:gd name="T3" fmla="*/ 26 h 26"/>
                <a:gd name="T4" fmla="*/ 14 w 35"/>
                <a:gd name="T5" fmla="*/ 23 h 26"/>
                <a:gd name="T6" fmla="*/ 19 w 35"/>
                <a:gd name="T7" fmla="*/ 13 h 26"/>
                <a:gd name="T8" fmla="*/ 10 w 35"/>
                <a:gd name="T9" fmla="*/ 22 h 26"/>
                <a:gd name="T10" fmla="*/ 7 w 35"/>
                <a:gd name="T11" fmla="*/ 20 h 26"/>
                <a:gd name="T12" fmla="*/ 10 w 35"/>
                <a:gd name="T13" fmla="*/ 12 h 26"/>
                <a:gd name="T14" fmla="*/ 10 w 35"/>
                <a:gd name="T15" fmla="*/ 12 h 26"/>
                <a:gd name="T16" fmla="*/ 12 w 35"/>
                <a:gd name="T17" fmla="*/ 9 h 26"/>
                <a:gd name="T18" fmla="*/ 12 w 35"/>
                <a:gd name="T19" fmla="*/ 9 h 26"/>
                <a:gd name="T20" fmla="*/ 9 w 35"/>
                <a:gd name="T21" fmla="*/ 14 h 26"/>
                <a:gd name="T22" fmla="*/ 9 w 35"/>
                <a:gd name="T23" fmla="*/ 14 h 26"/>
                <a:gd name="T24" fmla="*/ 3 w 35"/>
                <a:gd name="T25" fmla="*/ 25 h 26"/>
                <a:gd name="T26" fmla="*/ 3 w 35"/>
                <a:gd name="T27" fmla="*/ 25 h 26"/>
                <a:gd name="T28" fmla="*/ 3 w 35"/>
                <a:gd name="T29" fmla="*/ 25 h 26"/>
                <a:gd name="T30" fmla="*/ 0 w 35"/>
                <a:gd name="T31" fmla="*/ 23 h 26"/>
                <a:gd name="T32" fmla="*/ 13 w 35"/>
                <a:gd name="T33" fmla="*/ 1 h 26"/>
                <a:gd name="T34" fmla="*/ 13 w 35"/>
                <a:gd name="T35" fmla="*/ 1 h 26"/>
                <a:gd name="T36" fmla="*/ 16 w 35"/>
                <a:gd name="T37" fmla="*/ 0 h 26"/>
                <a:gd name="T38" fmla="*/ 16 w 35"/>
                <a:gd name="T39" fmla="*/ 0 h 26"/>
                <a:gd name="T40" fmla="*/ 18 w 35"/>
                <a:gd name="T41" fmla="*/ 1 h 26"/>
                <a:gd name="T42" fmla="*/ 18 w 35"/>
                <a:gd name="T43" fmla="*/ 1 h 26"/>
                <a:gd name="T44" fmla="*/ 18 w 35"/>
                <a:gd name="T45" fmla="*/ 3 h 26"/>
                <a:gd name="T46" fmla="*/ 18 w 35"/>
                <a:gd name="T47" fmla="*/ 3 h 26"/>
                <a:gd name="T48" fmla="*/ 15 w 35"/>
                <a:gd name="T49" fmla="*/ 11 h 26"/>
                <a:gd name="T50" fmla="*/ 15 w 35"/>
                <a:gd name="T51" fmla="*/ 11 h 26"/>
                <a:gd name="T52" fmla="*/ 26 w 35"/>
                <a:gd name="T53" fmla="*/ 0 h 26"/>
                <a:gd name="T54" fmla="*/ 29 w 35"/>
                <a:gd name="T55" fmla="*/ 3 h 26"/>
                <a:gd name="T56" fmla="*/ 23 w 35"/>
                <a:gd name="T57" fmla="*/ 15 h 26"/>
                <a:gd name="T58" fmla="*/ 33 w 35"/>
                <a:gd name="T59" fmla="*/ 7 h 26"/>
                <a:gd name="T60" fmla="*/ 35 w 35"/>
                <a:gd name="T61" fmla="*/ 9 h 26"/>
                <a:gd name="T62" fmla="*/ 22 w 35"/>
                <a:gd name="T63" fmla="*/ 26 h 26"/>
                <a:gd name="T64" fmla="*/ 19 w 35"/>
                <a:gd name="T65"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6">
                  <a:moveTo>
                    <a:pt x="19" y="23"/>
                  </a:moveTo>
                  <a:cubicBezTo>
                    <a:pt x="17" y="26"/>
                    <a:pt x="17" y="26"/>
                    <a:pt x="17" y="26"/>
                  </a:cubicBezTo>
                  <a:cubicBezTo>
                    <a:pt x="14" y="23"/>
                    <a:pt x="14" y="23"/>
                    <a:pt x="14" y="23"/>
                  </a:cubicBezTo>
                  <a:cubicBezTo>
                    <a:pt x="19" y="13"/>
                    <a:pt x="19" y="13"/>
                    <a:pt x="19" y="13"/>
                  </a:cubicBezTo>
                  <a:cubicBezTo>
                    <a:pt x="10" y="22"/>
                    <a:pt x="10" y="22"/>
                    <a:pt x="10" y="22"/>
                  </a:cubicBezTo>
                  <a:cubicBezTo>
                    <a:pt x="7" y="20"/>
                    <a:pt x="7" y="20"/>
                    <a:pt x="7" y="20"/>
                  </a:cubicBezTo>
                  <a:cubicBezTo>
                    <a:pt x="7" y="20"/>
                    <a:pt x="9" y="16"/>
                    <a:pt x="10" y="12"/>
                  </a:cubicBezTo>
                  <a:cubicBezTo>
                    <a:pt x="10" y="12"/>
                    <a:pt x="10" y="12"/>
                    <a:pt x="10" y="12"/>
                  </a:cubicBezTo>
                  <a:cubicBezTo>
                    <a:pt x="11" y="11"/>
                    <a:pt x="11" y="10"/>
                    <a:pt x="12" y="9"/>
                  </a:cubicBezTo>
                  <a:cubicBezTo>
                    <a:pt x="12" y="9"/>
                    <a:pt x="12" y="9"/>
                    <a:pt x="12" y="9"/>
                  </a:cubicBezTo>
                  <a:cubicBezTo>
                    <a:pt x="11" y="11"/>
                    <a:pt x="10" y="12"/>
                    <a:pt x="9" y="14"/>
                  </a:cubicBezTo>
                  <a:cubicBezTo>
                    <a:pt x="9" y="14"/>
                    <a:pt x="9" y="14"/>
                    <a:pt x="9" y="14"/>
                  </a:cubicBezTo>
                  <a:cubicBezTo>
                    <a:pt x="6" y="19"/>
                    <a:pt x="3" y="25"/>
                    <a:pt x="3" y="25"/>
                  </a:cubicBezTo>
                  <a:cubicBezTo>
                    <a:pt x="3" y="25"/>
                    <a:pt x="3" y="25"/>
                    <a:pt x="3" y="25"/>
                  </a:cubicBezTo>
                  <a:cubicBezTo>
                    <a:pt x="3" y="25"/>
                    <a:pt x="3" y="25"/>
                    <a:pt x="3" y="25"/>
                  </a:cubicBezTo>
                  <a:cubicBezTo>
                    <a:pt x="0" y="23"/>
                    <a:pt x="0" y="23"/>
                    <a:pt x="0" y="23"/>
                  </a:cubicBezTo>
                  <a:cubicBezTo>
                    <a:pt x="0" y="23"/>
                    <a:pt x="8" y="6"/>
                    <a:pt x="13" y="1"/>
                  </a:cubicBezTo>
                  <a:cubicBezTo>
                    <a:pt x="13" y="1"/>
                    <a:pt x="13" y="1"/>
                    <a:pt x="13" y="1"/>
                  </a:cubicBezTo>
                  <a:cubicBezTo>
                    <a:pt x="13" y="1"/>
                    <a:pt x="14" y="0"/>
                    <a:pt x="16" y="0"/>
                  </a:cubicBezTo>
                  <a:cubicBezTo>
                    <a:pt x="16" y="0"/>
                    <a:pt x="16" y="0"/>
                    <a:pt x="16" y="0"/>
                  </a:cubicBezTo>
                  <a:cubicBezTo>
                    <a:pt x="16" y="0"/>
                    <a:pt x="17" y="0"/>
                    <a:pt x="18" y="1"/>
                  </a:cubicBezTo>
                  <a:cubicBezTo>
                    <a:pt x="18" y="1"/>
                    <a:pt x="18" y="1"/>
                    <a:pt x="18" y="1"/>
                  </a:cubicBezTo>
                  <a:cubicBezTo>
                    <a:pt x="18" y="2"/>
                    <a:pt x="18" y="2"/>
                    <a:pt x="18" y="3"/>
                  </a:cubicBezTo>
                  <a:cubicBezTo>
                    <a:pt x="18" y="3"/>
                    <a:pt x="18" y="3"/>
                    <a:pt x="18" y="3"/>
                  </a:cubicBezTo>
                  <a:cubicBezTo>
                    <a:pt x="18" y="5"/>
                    <a:pt x="17" y="8"/>
                    <a:pt x="15" y="11"/>
                  </a:cubicBezTo>
                  <a:cubicBezTo>
                    <a:pt x="15" y="11"/>
                    <a:pt x="15" y="11"/>
                    <a:pt x="15" y="11"/>
                  </a:cubicBezTo>
                  <a:cubicBezTo>
                    <a:pt x="26" y="0"/>
                    <a:pt x="26" y="0"/>
                    <a:pt x="26" y="0"/>
                  </a:cubicBezTo>
                  <a:cubicBezTo>
                    <a:pt x="29" y="3"/>
                    <a:pt x="29" y="3"/>
                    <a:pt x="29" y="3"/>
                  </a:cubicBezTo>
                  <a:cubicBezTo>
                    <a:pt x="23" y="15"/>
                    <a:pt x="23" y="15"/>
                    <a:pt x="23" y="15"/>
                  </a:cubicBezTo>
                  <a:cubicBezTo>
                    <a:pt x="33" y="7"/>
                    <a:pt x="33" y="7"/>
                    <a:pt x="33" y="7"/>
                  </a:cubicBezTo>
                  <a:cubicBezTo>
                    <a:pt x="35" y="9"/>
                    <a:pt x="35" y="9"/>
                    <a:pt x="35" y="9"/>
                  </a:cubicBezTo>
                  <a:cubicBezTo>
                    <a:pt x="22" y="26"/>
                    <a:pt x="22" y="26"/>
                    <a:pt x="22" y="26"/>
                  </a:cubicBezTo>
                  <a:cubicBezTo>
                    <a:pt x="19" y="23"/>
                    <a:pt x="19" y="23"/>
                    <a:pt x="1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 name="Freeform 3880"/>
            <p:cNvSpPr>
              <a:spLocks noEditPoints="1"/>
            </p:cNvSpPr>
            <p:nvPr>
              <p:custDataLst>
                <p:tags r:id="rId14"/>
              </p:custDataLst>
            </p:nvPr>
          </p:nvSpPr>
          <p:spPr bwMode="auto">
            <a:xfrm>
              <a:off x="2663827" y="1173163"/>
              <a:ext cx="74613" cy="53975"/>
            </a:xfrm>
            <a:custGeom>
              <a:avLst/>
              <a:gdLst>
                <a:gd name="T0" fmla="*/ 21 w 42"/>
                <a:gd name="T1" fmla="*/ 30 h 31"/>
                <a:gd name="T2" fmla="*/ 14 w 42"/>
                <a:gd name="T3" fmla="*/ 27 h 31"/>
                <a:gd name="T4" fmla="*/ 9 w 42"/>
                <a:gd name="T5" fmla="*/ 28 h 31"/>
                <a:gd name="T6" fmla="*/ 9 w 42"/>
                <a:gd name="T7" fmla="*/ 28 h 31"/>
                <a:gd name="T8" fmla="*/ 7 w 42"/>
                <a:gd name="T9" fmla="*/ 27 h 31"/>
                <a:gd name="T10" fmla="*/ 0 w 42"/>
                <a:gd name="T11" fmla="*/ 26 h 31"/>
                <a:gd name="T12" fmla="*/ 2 w 42"/>
                <a:gd name="T13" fmla="*/ 24 h 31"/>
                <a:gd name="T14" fmla="*/ 3 w 42"/>
                <a:gd name="T15" fmla="*/ 22 h 31"/>
                <a:gd name="T16" fmla="*/ 7 w 42"/>
                <a:gd name="T17" fmla="*/ 15 h 31"/>
                <a:gd name="T18" fmla="*/ 15 w 42"/>
                <a:gd name="T19" fmla="*/ 2 h 31"/>
                <a:gd name="T20" fmla="*/ 19 w 42"/>
                <a:gd name="T21" fmla="*/ 0 h 31"/>
                <a:gd name="T22" fmla="*/ 20 w 42"/>
                <a:gd name="T23" fmla="*/ 0 h 31"/>
                <a:gd name="T24" fmla="*/ 23 w 42"/>
                <a:gd name="T25" fmla="*/ 2 h 31"/>
                <a:gd name="T26" fmla="*/ 24 w 42"/>
                <a:gd name="T27" fmla="*/ 5 h 31"/>
                <a:gd name="T28" fmla="*/ 24 w 42"/>
                <a:gd name="T29" fmla="*/ 6 h 31"/>
                <a:gd name="T30" fmla="*/ 30 w 42"/>
                <a:gd name="T31" fmla="*/ 0 h 31"/>
                <a:gd name="T32" fmla="*/ 35 w 42"/>
                <a:gd name="T33" fmla="*/ 6 h 31"/>
                <a:gd name="T34" fmla="*/ 37 w 42"/>
                <a:gd name="T35" fmla="*/ 6 h 31"/>
                <a:gd name="T36" fmla="*/ 27 w 42"/>
                <a:gd name="T37" fmla="*/ 31 h 31"/>
                <a:gd name="T38" fmla="*/ 22 w 42"/>
                <a:gd name="T39" fmla="*/ 27 h 31"/>
                <a:gd name="T40" fmla="*/ 22 w 42"/>
                <a:gd name="T41" fmla="*/ 27 h 31"/>
                <a:gd name="T42" fmla="*/ 21 w 42"/>
                <a:gd name="T43" fmla="*/ 25 h 31"/>
                <a:gd name="T44" fmla="*/ 23 w 42"/>
                <a:gd name="T45" fmla="*/ 23 h 31"/>
                <a:gd name="T46" fmla="*/ 26 w 42"/>
                <a:gd name="T47" fmla="*/ 25 h 31"/>
                <a:gd name="T48" fmla="*/ 36 w 42"/>
                <a:gd name="T49" fmla="*/ 11 h 31"/>
                <a:gd name="T50" fmla="*/ 25 w 42"/>
                <a:gd name="T51" fmla="*/ 16 h 31"/>
                <a:gd name="T52" fmla="*/ 14 w 42"/>
                <a:gd name="T53" fmla="*/ 22 h 31"/>
                <a:gd name="T54" fmla="*/ 18 w 42"/>
                <a:gd name="T55" fmla="*/ 12 h 31"/>
                <a:gd name="T56" fmla="*/ 20 w 42"/>
                <a:gd name="T57" fmla="*/ 5 h 31"/>
                <a:gd name="T58" fmla="*/ 20 w 42"/>
                <a:gd name="T59" fmla="*/ 4 h 31"/>
                <a:gd name="T60" fmla="*/ 20 w 42"/>
                <a:gd name="T61" fmla="*/ 4 h 31"/>
                <a:gd name="T62" fmla="*/ 20 w 42"/>
                <a:gd name="T63" fmla="*/ 4 h 31"/>
                <a:gd name="T64" fmla="*/ 18 w 42"/>
                <a:gd name="T65" fmla="*/ 5 h 31"/>
                <a:gd name="T66" fmla="*/ 14 w 42"/>
                <a:gd name="T67" fmla="*/ 11 h 31"/>
                <a:gd name="T68" fmla="*/ 14 w 42"/>
                <a:gd name="T69" fmla="*/ 10 h 31"/>
                <a:gd name="T70" fmla="*/ 16 w 42"/>
                <a:gd name="T71" fmla="*/ 15 h 31"/>
                <a:gd name="T72" fmla="*/ 13 w 42"/>
                <a:gd name="T73" fmla="*/ 21 h 31"/>
                <a:gd name="T74" fmla="*/ 14 w 42"/>
                <a:gd name="T75" fmla="*/ 22 h 31"/>
                <a:gd name="T76" fmla="*/ 31 w 42"/>
                <a:gd name="T77" fmla="*/ 5 h 31"/>
                <a:gd name="T78" fmla="*/ 22 w 42"/>
                <a:gd name="T79"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 h="31">
                  <a:moveTo>
                    <a:pt x="24" y="28"/>
                  </a:moveTo>
                  <a:cubicBezTo>
                    <a:pt x="21" y="30"/>
                    <a:pt x="21" y="30"/>
                    <a:pt x="21" y="30"/>
                  </a:cubicBezTo>
                  <a:cubicBezTo>
                    <a:pt x="15" y="26"/>
                    <a:pt x="15" y="26"/>
                    <a:pt x="15" y="26"/>
                  </a:cubicBezTo>
                  <a:cubicBezTo>
                    <a:pt x="14" y="27"/>
                    <a:pt x="14" y="27"/>
                    <a:pt x="14" y="27"/>
                  </a:cubicBezTo>
                  <a:cubicBezTo>
                    <a:pt x="11" y="25"/>
                    <a:pt x="11" y="25"/>
                    <a:pt x="11" y="25"/>
                  </a:cubicBezTo>
                  <a:cubicBezTo>
                    <a:pt x="10" y="27"/>
                    <a:pt x="9" y="28"/>
                    <a:pt x="9" y="28"/>
                  </a:cubicBezTo>
                  <a:cubicBezTo>
                    <a:pt x="9" y="28"/>
                    <a:pt x="9" y="28"/>
                    <a:pt x="9" y="28"/>
                  </a:cubicBezTo>
                  <a:cubicBezTo>
                    <a:pt x="9" y="28"/>
                    <a:pt x="9" y="28"/>
                    <a:pt x="9" y="28"/>
                  </a:cubicBezTo>
                  <a:cubicBezTo>
                    <a:pt x="9" y="28"/>
                    <a:pt x="9" y="28"/>
                    <a:pt x="9" y="28"/>
                  </a:cubicBezTo>
                  <a:cubicBezTo>
                    <a:pt x="7" y="27"/>
                    <a:pt x="7" y="27"/>
                    <a:pt x="7" y="27"/>
                  </a:cubicBezTo>
                  <a:cubicBezTo>
                    <a:pt x="6" y="29"/>
                    <a:pt x="6" y="29"/>
                    <a:pt x="6" y="29"/>
                  </a:cubicBezTo>
                  <a:cubicBezTo>
                    <a:pt x="0" y="26"/>
                    <a:pt x="0" y="26"/>
                    <a:pt x="0" y="26"/>
                  </a:cubicBezTo>
                  <a:cubicBezTo>
                    <a:pt x="2" y="24"/>
                    <a:pt x="2" y="24"/>
                    <a:pt x="2" y="24"/>
                  </a:cubicBezTo>
                  <a:cubicBezTo>
                    <a:pt x="2" y="24"/>
                    <a:pt x="2" y="24"/>
                    <a:pt x="2" y="24"/>
                  </a:cubicBezTo>
                  <a:cubicBezTo>
                    <a:pt x="2" y="24"/>
                    <a:pt x="2" y="24"/>
                    <a:pt x="2" y="24"/>
                  </a:cubicBezTo>
                  <a:cubicBezTo>
                    <a:pt x="2" y="23"/>
                    <a:pt x="3" y="22"/>
                    <a:pt x="3" y="22"/>
                  </a:cubicBezTo>
                  <a:cubicBezTo>
                    <a:pt x="3" y="22"/>
                    <a:pt x="3" y="22"/>
                    <a:pt x="3" y="22"/>
                  </a:cubicBezTo>
                  <a:cubicBezTo>
                    <a:pt x="4" y="20"/>
                    <a:pt x="5" y="18"/>
                    <a:pt x="7" y="15"/>
                  </a:cubicBezTo>
                  <a:cubicBezTo>
                    <a:pt x="7" y="15"/>
                    <a:pt x="7" y="15"/>
                    <a:pt x="7" y="15"/>
                  </a:cubicBezTo>
                  <a:cubicBezTo>
                    <a:pt x="9" y="10"/>
                    <a:pt x="13" y="5"/>
                    <a:pt x="15" y="2"/>
                  </a:cubicBezTo>
                  <a:cubicBezTo>
                    <a:pt x="15" y="2"/>
                    <a:pt x="15" y="2"/>
                    <a:pt x="15" y="2"/>
                  </a:cubicBezTo>
                  <a:cubicBezTo>
                    <a:pt x="16" y="1"/>
                    <a:pt x="17" y="0"/>
                    <a:pt x="19" y="0"/>
                  </a:cubicBezTo>
                  <a:cubicBezTo>
                    <a:pt x="19" y="0"/>
                    <a:pt x="19" y="0"/>
                    <a:pt x="19" y="0"/>
                  </a:cubicBezTo>
                  <a:cubicBezTo>
                    <a:pt x="19" y="0"/>
                    <a:pt x="19" y="0"/>
                    <a:pt x="20" y="0"/>
                  </a:cubicBezTo>
                  <a:cubicBezTo>
                    <a:pt x="20" y="0"/>
                    <a:pt x="20" y="0"/>
                    <a:pt x="20" y="0"/>
                  </a:cubicBezTo>
                  <a:cubicBezTo>
                    <a:pt x="21" y="0"/>
                    <a:pt x="23" y="0"/>
                    <a:pt x="23" y="2"/>
                  </a:cubicBezTo>
                  <a:cubicBezTo>
                    <a:pt x="23" y="2"/>
                    <a:pt x="23" y="2"/>
                    <a:pt x="23" y="2"/>
                  </a:cubicBezTo>
                  <a:cubicBezTo>
                    <a:pt x="24" y="3"/>
                    <a:pt x="24" y="4"/>
                    <a:pt x="24" y="5"/>
                  </a:cubicBezTo>
                  <a:cubicBezTo>
                    <a:pt x="24" y="5"/>
                    <a:pt x="24" y="5"/>
                    <a:pt x="24" y="5"/>
                  </a:cubicBezTo>
                  <a:cubicBezTo>
                    <a:pt x="24" y="5"/>
                    <a:pt x="24" y="5"/>
                    <a:pt x="24" y="6"/>
                  </a:cubicBezTo>
                  <a:cubicBezTo>
                    <a:pt x="24" y="6"/>
                    <a:pt x="24" y="6"/>
                    <a:pt x="24" y="6"/>
                  </a:cubicBezTo>
                  <a:cubicBezTo>
                    <a:pt x="30" y="0"/>
                    <a:pt x="30" y="0"/>
                    <a:pt x="30" y="0"/>
                  </a:cubicBezTo>
                  <a:cubicBezTo>
                    <a:pt x="36" y="4"/>
                    <a:pt x="36" y="4"/>
                    <a:pt x="36" y="4"/>
                  </a:cubicBezTo>
                  <a:cubicBezTo>
                    <a:pt x="35" y="6"/>
                    <a:pt x="35" y="6"/>
                    <a:pt x="35" y="6"/>
                  </a:cubicBezTo>
                  <a:cubicBezTo>
                    <a:pt x="34" y="8"/>
                    <a:pt x="34" y="8"/>
                    <a:pt x="34" y="8"/>
                  </a:cubicBezTo>
                  <a:cubicBezTo>
                    <a:pt x="37" y="6"/>
                    <a:pt x="37" y="6"/>
                    <a:pt x="37" y="6"/>
                  </a:cubicBezTo>
                  <a:cubicBezTo>
                    <a:pt x="42" y="11"/>
                    <a:pt x="42" y="11"/>
                    <a:pt x="42" y="11"/>
                  </a:cubicBezTo>
                  <a:cubicBezTo>
                    <a:pt x="27" y="31"/>
                    <a:pt x="27" y="31"/>
                    <a:pt x="27" y="31"/>
                  </a:cubicBezTo>
                  <a:cubicBezTo>
                    <a:pt x="24" y="28"/>
                    <a:pt x="24" y="28"/>
                    <a:pt x="24" y="28"/>
                  </a:cubicBezTo>
                  <a:close/>
                  <a:moveTo>
                    <a:pt x="22" y="27"/>
                  </a:moveTo>
                  <a:cubicBezTo>
                    <a:pt x="23" y="25"/>
                    <a:pt x="23" y="25"/>
                    <a:pt x="23" y="25"/>
                  </a:cubicBezTo>
                  <a:cubicBezTo>
                    <a:pt x="22" y="27"/>
                    <a:pt x="22" y="27"/>
                    <a:pt x="22" y="27"/>
                  </a:cubicBezTo>
                  <a:close/>
                  <a:moveTo>
                    <a:pt x="20" y="25"/>
                  </a:moveTo>
                  <a:cubicBezTo>
                    <a:pt x="21" y="25"/>
                    <a:pt x="21" y="25"/>
                    <a:pt x="21" y="25"/>
                  </a:cubicBezTo>
                  <a:cubicBezTo>
                    <a:pt x="22" y="24"/>
                    <a:pt x="22" y="24"/>
                    <a:pt x="22" y="24"/>
                  </a:cubicBezTo>
                  <a:cubicBezTo>
                    <a:pt x="23" y="23"/>
                    <a:pt x="23" y="23"/>
                    <a:pt x="23" y="23"/>
                  </a:cubicBezTo>
                  <a:cubicBezTo>
                    <a:pt x="25" y="24"/>
                    <a:pt x="25" y="24"/>
                    <a:pt x="25" y="24"/>
                  </a:cubicBezTo>
                  <a:cubicBezTo>
                    <a:pt x="26" y="25"/>
                    <a:pt x="26" y="25"/>
                    <a:pt x="26" y="25"/>
                  </a:cubicBezTo>
                  <a:cubicBezTo>
                    <a:pt x="37" y="11"/>
                    <a:pt x="37" y="11"/>
                    <a:pt x="37" y="11"/>
                  </a:cubicBezTo>
                  <a:cubicBezTo>
                    <a:pt x="36" y="11"/>
                    <a:pt x="36" y="11"/>
                    <a:pt x="36" y="11"/>
                  </a:cubicBezTo>
                  <a:cubicBezTo>
                    <a:pt x="28" y="19"/>
                    <a:pt x="28" y="19"/>
                    <a:pt x="28" y="19"/>
                  </a:cubicBezTo>
                  <a:cubicBezTo>
                    <a:pt x="25" y="16"/>
                    <a:pt x="25" y="16"/>
                    <a:pt x="25" y="16"/>
                  </a:cubicBezTo>
                  <a:cubicBezTo>
                    <a:pt x="20" y="25"/>
                    <a:pt x="20" y="25"/>
                    <a:pt x="20" y="25"/>
                  </a:cubicBezTo>
                  <a:close/>
                  <a:moveTo>
                    <a:pt x="14" y="22"/>
                  </a:moveTo>
                  <a:cubicBezTo>
                    <a:pt x="21" y="15"/>
                    <a:pt x="21" y="15"/>
                    <a:pt x="21" y="15"/>
                  </a:cubicBezTo>
                  <a:cubicBezTo>
                    <a:pt x="18" y="12"/>
                    <a:pt x="18" y="12"/>
                    <a:pt x="18" y="12"/>
                  </a:cubicBezTo>
                  <a:cubicBezTo>
                    <a:pt x="19" y="9"/>
                    <a:pt x="20" y="6"/>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19" y="4"/>
                    <a:pt x="19" y="4"/>
                    <a:pt x="18" y="5"/>
                  </a:cubicBezTo>
                  <a:cubicBezTo>
                    <a:pt x="18" y="5"/>
                    <a:pt x="18" y="5"/>
                    <a:pt x="18" y="5"/>
                  </a:cubicBezTo>
                  <a:cubicBezTo>
                    <a:pt x="17" y="6"/>
                    <a:pt x="15" y="8"/>
                    <a:pt x="14" y="11"/>
                  </a:cubicBezTo>
                  <a:cubicBezTo>
                    <a:pt x="14" y="11"/>
                    <a:pt x="14" y="11"/>
                    <a:pt x="14" y="11"/>
                  </a:cubicBezTo>
                  <a:cubicBezTo>
                    <a:pt x="14" y="11"/>
                    <a:pt x="14" y="10"/>
                    <a:pt x="14" y="10"/>
                  </a:cubicBezTo>
                  <a:cubicBezTo>
                    <a:pt x="14" y="10"/>
                    <a:pt x="14" y="10"/>
                    <a:pt x="14" y="10"/>
                  </a:cubicBezTo>
                  <a:cubicBezTo>
                    <a:pt x="18" y="12"/>
                    <a:pt x="18" y="12"/>
                    <a:pt x="18" y="12"/>
                  </a:cubicBezTo>
                  <a:cubicBezTo>
                    <a:pt x="17" y="13"/>
                    <a:pt x="17" y="14"/>
                    <a:pt x="16" y="15"/>
                  </a:cubicBezTo>
                  <a:cubicBezTo>
                    <a:pt x="16" y="15"/>
                    <a:pt x="16" y="15"/>
                    <a:pt x="16" y="15"/>
                  </a:cubicBezTo>
                  <a:cubicBezTo>
                    <a:pt x="15" y="18"/>
                    <a:pt x="14" y="20"/>
                    <a:pt x="13" y="21"/>
                  </a:cubicBezTo>
                  <a:cubicBezTo>
                    <a:pt x="13" y="21"/>
                    <a:pt x="13" y="21"/>
                    <a:pt x="13" y="21"/>
                  </a:cubicBezTo>
                  <a:cubicBezTo>
                    <a:pt x="14" y="22"/>
                    <a:pt x="14" y="22"/>
                    <a:pt x="14" y="22"/>
                  </a:cubicBezTo>
                  <a:close/>
                  <a:moveTo>
                    <a:pt x="25" y="16"/>
                  </a:moveTo>
                  <a:cubicBezTo>
                    <a:pt x="31" y="5"/>
                    <a:pt x="31" y="5"/>
                    <a:pt x="31" y="5"/>
                  </a:cubicBezTo>
                  <a:cubicBezTo>
                    <a:pt x="30" y="5"/>
                    <a:pt x="30" y="5"/>
                    <a:pt x="30" y="5"/>
                  </a:cubicBezTo>
                  <a:cubicBezTo>
                    <a:pt x="22" y="13"/>
                    <a:pt x="22" y="13"/>
                    <a:pt x="22" y="13"/>
                  </a:cubicBezTo>
                  <a:cubicBezTo>
                    <a:pt x="25" y="16"/>
                    <a:pt x="25"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 name="Freeform 3881"/>
            <p:cNvSpPr/>
            <p:nvPr>
              <p:custDataLst>
                <p:tags r:id="rId15"/>
              </p:custDataLst>
            </p:nvPr>
          </p:nvSpPr>
          <p:spPr bwMode="auto">
            <a:xfrm>
              <a:off x="2697164" y="1423988"/>
              <a:ext cx="0" cy="25400"/>
            </a:xfrm>
            <a:custGeom>
              <a:avLst/>
              <a:gdLst>
                <a:gd name="T0" fmla="*/ 16 h 16"/>
                <a:gd name="T1" fmla="*/ 0 h 16"/>
                <a:gd name="T2" fmla="*/ 16 h 16"/>
              </a:gdLst>
              <a:ahLst/>
              <a:cxnLst>
                <a:cxn ang="0">
                  <a:pos x="0" y="T0"/>
                </a:cxn>
                <a:cxn ang="0">
                  <a:pos x="0" y="T1"/>
                </a:cxn>
                <a:cxn ang="0">
                  <a:pos x="0" y="T2"/>
                </a:cxn>
              </a:cxnLst>
              <a:rect l="0" t="0" r="r" b="b"/>
              <a:pathLst>
                <a:path h="16">
                  <a:moveTo>
                    <a:pt x="0" y="16"/>
                  </a:moveTo>
                  <a:lnTo>
                    <a:pt x="0" y="0"/>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 name="Line 3882"/>
            <p:cNvSpPr>
              <a:spLocks noChangeShapeType="1"/>
            </p:cNvSpPr>
            <p:nvPr>
              <p:custDataLst>
                <p:tags r:id="rId16"/>
              </p:custDataLst>
            </p:nvPr>
          </p:nvSpPr>
          <p:spPr bwMode="auto">
            <a:xfrm flipV="1">
              <a:off x="2697164" y="1423988"/>
              <a:ext cx="0" cy="2540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 name="Freeform 3883"/>
            <p:cNvSpPr/>
            <p:nvPr>
              <p:custDataLst>
                <p:tags r:id="rId17"/>
              </p:custDataLst>
            </p:nvPr>
          </p:nvSpPr>
          <p:spPr bwMode="auto">
            <a:xfrm>
              <a:off x="2693989" y="1423988"/>
              <a:ext cx="6350" cy="25400"/>
            </a:xfrm>
            <a:custGeom>
              <a:avLst/>
              <a:gdLst>
                <a:gd name="T0" fmla="*/ 0 w 4"/>
                <a:gd name="T1" fmla="*/ 16 h 16"/>
                <a:gd name="T2" fmla="*/ 0 w 4"/>
                <a:gd name="T3" fmla="*/ 0 h 16"/>
                <a:gd name="T4" fmla="*/ 4 w 4"/>
                <a:gd name="T5" fmla="*/ 0 h 16"/>
                <a:gd name="T6" fmla="*/ 4 w 4"/>
                <a:gd name="T7" fmla="*/ 16 h 16"/>
                <a:gd name="T8" fmla="*/ 0 w 4"/>
                <a:gd name="T9" fmla="*/ 16 h 16"/>
                <a:gd name="T10" fmla="*/ 0 w 4"/>
                <a:gd name="T11" fmla="*/ 16 h 16"/>
              </a:gdLst>
              <a:ahLst/>
              <a:cxnLst>
                <a:cxn ang="0">
                  <a:pos x="T0" y="T1"/>
                </a:cxn>
                <a:cxn ang="0">
                  <a:pos x="T2" y="T3"/>
                </a:cxn>
                <a:cxn ang="0">
                  <a:pos x="T4" y="T5"/>
                </a:cxn>
                <a:cxn ang="0">
                  <a:pos x="T6" y="T7"/>
                </a:cxn>
                <a:cxn ang="0">
                  <a:pos x="T8" y="T9"/>
                </a:cxn>
                <a:cxn ang="0">
                  <a:pos x="T10" y="T11"/>
                </a:cxn>
              </a:cxnLst>
              <a:rect l="0" t="0" r="r" b="b"/>
              <a:pathLst>
                <a:path w="4" h="16">
                  <a:moveTo>
                    <a:pt x="0" y="16"/>
                  </a:moveTo>
                  <a:lnTo>
                    <a:pt x="0" y="0"/>
                  </a:lnTo>
                  <a:lnTo>
                    <a:pt x="4" y="0"/>
                  </a:lnTo>
                  <a:lnTo>
                    <a:pt x="4"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 name="Freeform 3884"/>
            <p:cNvSpPr/>
            <p:nvPr>
              <p:custDataLst>
                <p:tags r:id="rId18"/>
              </p:custDataLst>
            </p:nvPr>
          </p:nvSpPr>
          <p:spPr bwMode="auto">
            <a:xfrm>
              <a:off x="2693989" y="1423988"/>
              <a:ext cx="6350" cy="25400"/>
            </a:xfrm>
            <a:custGeom>
              <a:avLst/>
              <a:gdLst>
                <a:gd name="T0" fmla="*/ 0 w 4"/>
                <a:gd name="T1" fmla="*/ 16 h 16"/>
                <a:gd name="T2" fmla="*/ 0 w 4"/>
                <a:gd name="T3" fmla="*/ 0 h 16"/>
                <a:gd name="T4" fmla="*/ 4 w 4"/>
                <a:gd name="T5" fmla="*/ 0 h 16"/>
                <a:gd name="T6" fmla="*/ 4 w 4"/>
                <a:gd name="T7" fmla="*/ 16 h 16"/>
                <a:gd name="T8" fmla="*/ 0 w 4"/>
                <a:gd name="T9" fmla="*/ 16 h 16"/>
                <a:gd name="T10" fmla="*/ 0 w 4"/>
                <a:gd name="T11" fmla="*/ 16 h 16"/>
              </a:gdLst>
              <a:ahLst/>
              <a:cxnLst>
                <a:cxn ang="0">
                  <a:pos x="T0" y="T1"/>
                </a:cxn>
                <a:cxn ang="0">
                  <a:pos x="T2" y="T3"/>
                </a:cxn>
                <a:cxn ang="0">
                  <a:pos x="T4" y="T5"/>
                </a:cxn>
                <a:cxn ang="0">
                  <a:pos x="T6" y="T7"/>
                </a:cxn>
                <a:cxn ang="0">
                  <a:pos x="T8" y="T9"/>
                </a:cxn>
                <a:cxn ang="0">
                  <a:pos x="T10" y="T11"/>
                </a:cxn>
              </a:cxnLst>
              <a:rect l="0" t="0" r="r" b="b"/>
              <a:pathLst>
                <a:path w="4" h="16">
                  <a:moveTo>
                    <a:pt x="0" y="16"/>
                  </a:moveTo>
                  <a:lnTo>
                    <a:pt x="0" y="0"/>
                  </a:lnTo>
                  <a:lnTo>
                    <a:pt x="4" y="0"/>
                  </a:lnTo>
                  <a:lnTo>
                    <a:pt x="4"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 name="Freeform 3885"/>
            <p:cNvSpPr>
              <a:spLocks noEditPoints="1"/>
            </p:cNvSpPr>
            <p:nvPr>
              <p:custDataLst>
                <p:tags r:id="rId19"/>
              </p:custDataLst>
            </p:nvPr>
          </p:nvSpPr>
          <p:spPr bwMode="auto">
            <a:xfrm>
              <a:off x="2690814" y="1420813"/>
              <a:ext cx="14288" cy="31750"/>
            </a:xfrm>
            <a:custGeom>
              <a:avLst/>
              <a:gdLst>
                <a:gd name="T0" fmla="*/ 6 w 9"/>
                <a:gd name="T1" fmla="*/ 20 h 20"/>
                <a:gd name="T2" fmla="*/ 2 w 9"/>
                <a:gd name="T3" fmla="*/ 20 h 20"/>
                <a:gd name="T4" fmla="*/ 2 w 9"/>
                <a:gd name="T5" fmla="*/ 18 h 20"/>
                <a:gd name="T6" fmla="*/ 4 w 9"/>
                <a:gd name="T7" fmla="*/ 18 h 20"/>
                <a:gd name="T8" fmla="*/ 2 w 9"/>
                <a:gd name="T9" fmla="*/ 18 h 20"/>
                <a:gd name="T10" fmla="*/ 2 w 9"/>
                <a:gd name="T11" fmla="*/ 20 h 20"/>
                <a:gd name="T12" fmla="*/ 0 w 9"/>
                <a:gd name="T13" fmla="*/ 20 h 20"/>
                <a:gd name="T14" fmla="*/ 0 w 9"/>
                <a:gd name="T15" fmla="*/ 0 h 20"/>
                <a:gd name="T16" fmla="*/ 9 w 9"/>
                <a:gd name="T17" fmla="*/ 0 h 20"/>
                <a:gd name="T18" fmla="*/ 9 w 9"/>
                <a:gd name="T19" fmla="*/ 20 h 20"/>
                <a:gd name="T20" fmla="*/ 6 w 9"/>
                <a:gd name="T21" fmla="*/ 20 h 20"/>
                <a:gd name="T22" fmla="*/ 6 w 9"/>
                <a:gd name="T23" fmla="*/ 20 h 20"/>
                <a:gd name="T24" fmla="*/ 4 w 9"/>
                <a:gd name="T25" fmla="*/ 15 h 20"/>
                <a:gd name="T26" fmla="*/ 4 w 9"/>
                <a:gd name="T27" fmla="*/ 4 h 20"/>
                <a:gd name="T28" fmla="*/ 4 w 9"/>
                <a:gd name="T29" fmla="*/ 4 h 20"/>
                <a:gd name="T30" fmla="*/ 4 w 9"/>
                <a:gd name="T31" fmla="*/ 15 h 20"/>
                <a:gd name="T32" fmla="*/ 4 w 9"/>
                <a:gd name="T33" fmla="*/ 15 h 20"/>
                <a:gd name="T34" fmla="*/ 4 w 9"/>
                <a:gd name="T3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0">
                  <a:moveTo>
                    <a:pt x="6" y="20"/>
                  </a:moveTo>
                  <a:lnTo>
                    <a:pt x="2" y="20"/>
                  </a:lnTo>
                  <a:lnTo>
                    <a:pt x="2" y="18"/>
                  </a:lnTo>
                  <a:lnTo>
                    <a:pt x="4" y="18"/>
                  </a:lnTo>
                  <a:lnTo>
                    <a:pt x="2" y="18"/>
                  </a:lnTo>
                  <a:lnTo>
                    <a:pt x="2" y="20"/>
                  </a:lnTo>
                  <a:lnTo>
                    <a:pt x="0" y="20"/>
                  </a:lnTo>
                  <a:lnTo>
                    <a:pt x="0" y="0"/>
                  </a:lnTo>
                  <a:lnTo>
                    <a:pt x="9" y="0"/>
                  </a:lnTo>
                  <a:lnTo>
                    <a:pt x="9" y="20"/>
                  </a:lnTo>
                  <a:lnTo>
                    <a:pt x="6" y="20"/>
                  </a:lnTo>
                  <a:lnTo>
                    <a:pt x="6" y="20"/>
                  </a:lnTo>
                  <a:close/>
                  <a:moveTo>
                    <a:pt x="4" y="15"/>
                  </a:moveTo>
                  <a:lnTo>
                    <a:pt x="4" y="4"/>
                  </a:lnTo>
                  <a:lnTo>
                    <a:pt x="4" y="4"/>
                  </a:lnTo>
                  <a:lnTo>
                    <a:pt x="4" y="15"/>
                  </a:lnTo>
                  <a:lnTo>
                    <a:pt x="4" y="15"/>
                  </a:lnTo>
                  <a:lnTo>
                    <a:pt x="4"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 name="Freeform 3886"/>
            <p:cNvSpPr/>
            <p:nvPr>
              <p:custDataLst>
                <p:tags r:id="rId20"/>
              </p:custDataLst>
            </p:nvPr>
          </p:nvSpPr>
          <p:spPr bwMode="auto">
            <a:xfrm>
              <a:off x="2678114" y="1449388"/>
              <a:ext cx="52388" cy="23813"/>
            </a:xfrm>
            <a:custGeom>
              <a:avLst/>
              <a:gdLst>
                <a:gd name="T0" fmla="*/ 0 w 30"/>
                <a:gd name="T1" fmla="*/ 9 h 14"/>
                <a:gd name="T2" fmla="*/ 0 w 30"/>
                <a:gd name="T3" fmla="*/ 4 h 14"/>
                <a:gd name="T4" fmla="*/ 0 w 30"/>
                <a:gd name="T5" fmla="*/ 4 h 14"/>
                <a:gd name="T6" fmla="*/ 0 w 30"/>
                <a:gd name="T7" fmla="*/ 2 h 14"/>
                <a:gd name="T8" fmla="*/ 0 w 30"/>
                <a:gd name="T9" fmla="*/ 2 h 14"/>
                <a:gd name="T10" fmla="*/ 4 w 30"/>
                <a:gd name="T11" fmla="*/ 2 h 14"/>
                <a:gd name="T12" fmla="*/ 4 w 30"/>
                <a:gd name="T13" fmla="*/ 4 h 14"/>
                <a:gd name="T14" fmla="*/ 4 w 30"/>
                <a:gd name="T15" fmla="*/ 4 h 14"/>
                <a:gd name="T16" fmla="*/ 5 w 30"/>
                <a:gd name="T17" fmla="*/ 10 h 14"/>
                <a:gd name="T18" fmla="*/ 5 w 30"/>
                <a:gd name="T19" fmla="*/ 10 h 14"/>
                <a:gd name="T20" fmla="*/ 5 w 30"/>
                <a:gd name="T21" fmla="*/ 10 h 14"/>
                <a:gd name="T22" fmla="*/ 5 w 30"/>
                <a:gd name="T23" fmla="*/ 10 h 14"/>
                <a:gd name="T24" fmla="*/ 5 w 30"/>
                <a:gd name="T25" fmla="*/ 10 h 14"/>
                <a:gd name="T26" fmla="*/ 5 w 30"/>
                <a:gd name="T27" fmla="*/ 10 h 14"/>
                <a:gd name="T28" fmla="*/ 10 w 30"/>
                <a:gd name="T29" fmla="*/ 5 h 14"/>
                <a:gd name="T30" fmla="*/ 10 w 30"/>
                <a:gd name="T31" fmla="*/ 5 h 14"/>
                <a:gd name="T32" fmla="*/ 11 w 30"/>
                <a:gd name="T33" fmla="*/ 2 h 14"/>
                <a:gd name="T34" fmla="*/ 11 w 30"/>
                <a:gd name="T35" fmla="*/ 2 h 14"/>
                <a:gd name="T36" fmla="*/ 15 w 30"/>
                <a:gd name="T37" fmla="*/ 2 h 14"/>
                <a:gd name="T38" fmla="*/ 16 w 30"/>
                <a:gd name="T39" fmla="*/ 5 h 14"/>
                <a:gd name="T40" fmla="*/ 16 w 30"/>
                <a:gd name="T41" fmla="*/ 5 h 14"/>
                <a:gd name="T42" fmla="*/ 20 w 30"/>
                <a:gd name="T43" fmla="*/ 8 h 14"/>
                <a:gd name="T44" fmla="*/ 20 w 30"/>
                <a:gd name="T45" fmla="*/ 8 h 14"/>
                <a:gd name="T46" fmla="*/ 21 w 30"/>
                <a:gd name="T47" fmla="*/ 8 h 14"/>
                <a:gd name="T48" fmla="*/ 21 w 30"/>
                <a:gd name="T49" fmla="*/ 8 h 14"/>
                <a:gd name="T50" fmla="*/ 25 w 30"/>
                <a:gd name="T51" fmla="*/ 4 h 14"/>
                <a:gd name="T52" fmla="*/ 25 w 30"/>
                <a:gd name="T53" fmla="*/ 4 h 14"/>
                <a:gd name="T54" fmla="*/ 26 w 30"/>
                <a:gd name="T55" fmla="*/ 0 h 14"/>
                <a:gd name="T56" fmla="*/ 26 w 30"/>
                <a:gd name="T57" fmla="*/ 0 h 14"/>
                <a:gd name="T58" fmla="*/ 30 w 30"/>
                <a:gd name="T59" fmla="*/ 0 h 14"/>
                <a:gd name="T60" fmla="*/ 22 w 30"/>
                <a:gd name="T61" fmla="*/ 12 h 14"/>
                <a:gd name="T62" fmla="*/ 22 w 30"/>
                <a:gd name="T63" fmla="*/ 12 h 14"/>
                <a:gd name="T64" fmla="*/ 20 w 30"/>
                <a:gd name="T65" fmla="*/ 12 h 14"/>
                <a:gd name="T66" fmla="*/ 20 w 30"/>
                <a:gd name="T67" fmla="*/ 12 h 14"/>
                <a:gd name="T68" fmla="*/ 13 w 30"/>
                <a:gd name="T69" fmla="*/ 7 h 14"/>
                <a:gd name="T70" fmla="*/ 13 w 30"/>
                <a:gd name="T71" fmla="*/ 7 h 14"/>
                <a:gd name="T72" fmla="*/ 7 w 30"/>
                <a:gd name="T73" fmla="*/ 14 h 14"/>
                <a:gd name="T74" fmla="*/ 7 w 30"/>
                <a:gd name="T75" fmla="*/ 14 h 14"/>
                <a:gd name="T76" fmla="*/ 5 w 30"/>
                <a:gd name="T77" fmla="*/ 14 h 14"/>
                <a:gd name="T78" fmla="*/ 5 w 30"/>
                <a:gd name="T79" fmla="*/ 14 h 14"/>
                <a:gd name="T80" fmla="*/ 0 w 30"/>
                <a:gd name="T8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14">
                  <a:moveTo>
                    <a:pt x="0" y="9"/>
                  </a:moveTo>
                  <a:cubicBezTo>
                    <a:pt x="0" y="7"/>
                    <a:pt x="0" y="5"/>
                    <a:pt x="0" y="4"/>
                  </a:cubicBezTo>
                  <a:cubicBezTo>
                    <a:pt x="0" y="4"/>
                    <a:pt x="0" y="4"/>
                    <a:pt x="0" y="4"/>
                  </a:cubicBezTo>
                  <a:cubicBezTo>
                    <a:pt x="0" y="3"/>
                    <a:pt x="0" y="2"/>
                    <a:pt x="0" y="2"/>
                  </a:cubicBezTo>
                  <a:cubicBezTo>
                    <a:pt x="0" y="2"/>
                    <a:pt x="0" y="2"/>
                    <a:pt x="0" y="2"/>
                  </a:cubicBezTo>
                  <a:cubicBezTo>
                    <a:pt x="4" y="2"/>
                    <a:pt x="4" y="2"/>
                    <a:pt x="4" y="2"/>
                  </a:cubicBezTo>
                  <a:cubicBezTo>
                    <a:pt x="4" y="2"/>
                    <a:pt x="4" y="3"/>
                    <a:pt x="4" y="4"/>
                  </a:cubicBezTo>
                  <a:cubicBezTo>
                    <a:pt x="4" y="4"/>
                    <a:pt x="4" y="4"/>
                    <a:pt x="4" y="4"/>
                  </a:cubicBezTo>
                  <a:cubicBezTo>
                    <a:pt x="3" y="5"/>
                    <a:pt x="4" y="9"/>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7" y="9"/>
                    <a:pt x="9" y="7"/>
                    <a:pt x="10" y="5"/>
                  </a:cubicBezTo>
                  <a:cubicBezTo>
                    <a:pt x="10" y="5"/>
                    <a:pt x="10" y="5"/>
                    <a:pt x="10" y="5"/>
                  </a:cubicBezTo>
                  <a:cubicBezTo>
                    <a:pt x="10" y="3"/>
                    <a:pt x="11" y="2"/>
                    <a:pt x="11" y="2"/>
                  </a:cubicBezTo>
                  <a:cubicBezTo>
                    <a:pt x="11" y="2"/>
                    <a:pt x="11" y="2"/>
                    <a:pt x="11" y="2"/>
                  </a:cubicBezTo>
                  <a:cubicBezTo>
                    <a:pt x="15" y="2"/>
                    <a:pt x="15" y="2"/>
                    <a:pt x="15" y="2"/>
                  </a:cubicBezTo>
                  <a:cubicBezTo>
                    <a:pt x="15" y="2"/>
                    <a:pt x="15" y="3"/>
                    <a:pt x="16" y="5"/>
                  </a:cubicBezTo>
                  <a:cubicBezTo>
                    <a:pt x="16" y="5"/>
                    <a:pt x="16" y="5"/>
                    <a:pt x="16" y="5"/>
                  </a:cubicBezTo>
                  <a:cubicBezTo>
                    <a:pt x="17" y="6"/>
                    <a:pt x="19" y="8"/>
                    <a:pt x="20" y="8"/>
                  </a:cubicBezTo>
                  <a:cubicBezTo>
                    <a:pt x="20" y="8"/>
                    <a:pt x="20" y="8"/>
                    <a:pt x="20" y="8"/>
                  </a:cubicBezTo>
                  <a:cubicBezTo>
                    <a:pt x="21" y="8"/>
                    <a:pt x="21" y="8"/>
                    <a:pt x="21" y="8"/>
                  </a:cubicBezTo>
                  <a:cubicBezTo>
                    <a:pt x="21" y="8"/>
                    <a:pt x="21" y="8"/>
                    <a:pt x="21" y="8"/>
                  </a:cubicBezTo>
                  <a:cubicBezTo>
                    <a:pt x="23" y="7"/>
                    <a:pt x="24" y="6"/>
                    <a:pt x="25" y="4"/>
                  </a:cubicBezTo>
                  <a:cubicBezTo>
                    <a:pt x="25" y="4"/>
                    <a:pt x="25" y="4"/>
                    <a:pt x="25" y="4"/>
                  </a:cubicBezTo>
                  <a:cubicBezTo>
                    <a:pt x="26" y="2"/>
                    <a:pt x="26" y="0"/>
                    <a:pt x="26" y="0"/>
                  </a:cubicBezTo>
                  <a:cubicBezTo>
                    <a:pt x="26" y="0"/>
                    <a:pt x="26" y="0"/>
                    <a:pt x="26" y="0"/>
                  </a:cubicBezTo>
                  <a:cubicBezTo>
                    <a:pt x="30" y="0"/>
                    <a:pt x="30" y="0"/>
                    <a:pt x="30" y="0"/>
                  </a:cubicBezTo>
                  <a:cubicBezTo>
                    <a:pt x="30" y="0"/>
                    <a:pt x="30" y="10"/>
                    <a:pt x="22" y="12"/>
                  </a:cubicBezTo>
                  <a:cubicBezTo>
                    <a:pt x="22" y="12"/>
                    <a:pt x="22" y="12"/>
                    <a:pt x="22" y="12"/>
                  </a:cubicBezTo>
                  <a:cubicBezTo>
                    <a:pt x="21" y="12"/>
                    <a:pt x="21" y="12"/>
                    <a:pt x="20" y="12"/>
                  </a:cubicBezTo>
                  <a:cubicBezTo>
                    <a:pt x="20" y="12"/>
                    <a:pt x="20" y="12"/>
                    <a:pt x="20" y="12"/>
                  </a:cubicBezTo>
                  <a:cubicBezTo>
                    <a:pt x="17" y="11"/>
                    <a:pt x="14" y="9"/>
                    <a:pt x="13" y="7"/>
                  </a:cubicBezTo>
                  <a:cubicBezTo>
                    <a:pt x="13" y="7"/>
                    <a:pt x="13" y="7"/>
                    <a:pt x="13" y="7"/>
                  </a:cubicBezTo>
                  <a:cubicBezTo>
                    <a:pt x="12" y="10"/>
                    <a:pt x="10" y="12"/>
                    <a:pt x="7" y="14"/>
                  </a:cubicBezTo>
                  <a:cubicBezTo>
                    <a:pt x="7" y="14"/>
                    <a:pt x="7" y="14"/>
                    <a:pt x="7" y="14"/>
                  </a:cubicBezTo>
                  <a:cubicBezTo>
                    <a:pt x="6" y="14"/>
                    <a:pt x="6" y="14"/>
                    <a:pt x="5" y="14"/>
                  </a:cubicBezTo>
                  <a:cubicBezTo>
                    <a:pt x="5" y="14"/>
                    <a:pt x="5" y="14"/>
                    <a:pt x="5" y="14"/>
                  </a:cubicBezTo>
                  <a:cubicBezTo>
                    <a:pt x="2" y="14"/>
                    <a:pt x="1" y="11"/>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 name="Freeform 3887"/>
            <p:cNvSpPr>
              <a:spLocks noEditPoints="1"/>
            </p:cNvSpPr>
            <p:nvPr>
              <p:custDataLst>
                <p:tags r:id="rId21"/>
              </p:custDataLst>
            </p:nvPr>
          </p:nvSpPr>
          <p:spPr bwMode="auto">
            <a:xfrm>
              <a:off x="2674939" y="1444626"/>
              <a:ext cx="58738" cy="31750"/>
            </a:xfrm>
            <a:custGeom>
              <a:avLst/>
              <a:gdLst>
                <a:gd name="T0" fmla="*/ 0 w 34"/>
                <a:gd name="T1" fmla="*/ 6 h 18"/>
                <a:gd name="T2" fmla="*/ 0 w 34"/>
                <a:gd name="T3" fmla="*/ 4 h 18"/>
                <a:gd name="T4" fmla="*/ 8 w 34"/>
                <a:gd name="T5" fmla="*/ 5 h 18"/>
                <a:gd name="T6" fmla="*/ 8 w 34"/>
                <a:gd name="T7" fmla="*/ 6 h 18"/>
                <a:gd name="T8" fmla="*/ 8 w 34"/>
                <a:gd name="T9" fmla="*/ 9 h 18"/>
                <a:gd name="T10" fmla="*/ 11 w 34"/>
                <a:gd name="T11" fmla="*/ 4 h 18"/>
                <a:gd name="T12" fmla="*/ 13 w 34"/>
                <a:gd name="T13" fmla="*/ 2 h 18"/>
                <a:gd name="T14" fmla="*/ 18 w 34"/>
                <a:gd name="T15" fmla="*/ 3 h 18"/>
                <a:gd name="T16" fmla="*/ 19 w 34"/>
                <a:gd name="T17" fmla="*/ 3 h 18"/>
                <a:gd name="T18" fmla="*/ 19 w 34"/>
                <a:gd name="T19" fmla="*/ 3 h 18"/>
                <a:gd name="T20" fmla="*/ 20 w 34"/>
                <a:gd name="T21" fmla="*/ 6 h 18"/>
                <a:gd name="T22" fmla="*/ 22 w 34"/>
                <a:gd name="T23" fmla="*/ 8 h 18"/>
                <a:gd name="T24" fmla="*/ 22 w 34"/>
                <a:gd name="T25" fmla="*/ 8 h 18"/>
                <a:gd name="T26" fmla="*/ 25 w 34"/>
                <a:gd name="T27" fmla="*/ 5 h 18"/>
                <a:gd name="T28" fmla="*/ 26 w 34"/>
                <a:gd name="T29" fmla="*/ 2 h 18"/>
                <a:gd name="T30" fmla="*/ 27 w 34"/>
                <a:gd name="T31" fmla="*/ 1 h 18"/>
                <a:gd name="T32" fmla="*/ 28 w 34"/>
                <a:gd name="T33" fmla="*/ 0 h 18"/>
                <a:gd name="T34" fmla="*/ 32 w 34"/>
                <a:gd name="T35" fmla="*/ 2 h 18"/>
                <a:gd name="T36" fmla="*/ 34 w 34"/>
                <a:gd name="T37" fmla="*/ 2 h 18"/>
                <a:gd name="T38" fmla="*/ 34 w 34"/>
                <a:gd name="T39" fmla="*/ 2 h 18"/>
                <a:gd name="T40" fmla="*/ 34 w 34"/>
                <a:gd name="T41" fmla="*/ 4 h 18"/>
                <a:gd name="T42" fmla="*/ 33 w 34"/>
                <a:gd name="T43" fmla="*/ 8 h 18"/>
                <a:gd name="T44" fmla="*/ 22 w 34"/>
                <a:gd name="T45" fmla="*/ 16 h 18"/>
                <a:gd name="T46" fmla="*/ 15 w 34"/>
                <a:gd name="T47" fmla="*/ 13 h 18"/>
                <a:gd name="T48" fmla="*/ 7 w 34"/>
                <a:gd name="T49" fmla="*/ 18 h 18"/>
                <a:gd name="T50" fmla="*/ 6 w 34"/>
                <a:gd name="T51" fmla="*/ 14 h 18"/>
                <a:gd name="T52" fmla="*/ 6 w 34"/>
                <a:gd name="T53" fmla="*/ 14 h 18"/>
                <a:gd name="T54" fmla="*/ 5 w 34"/>
                <a:gd name="T55" fmla="*/ 13 h 18"/>
                <a:gd name="T56" fmla="*/ 22 w 34"/>
                <a:gd name="T57" fmla="*/ 12 h 18"/>
                <a:gd name="T58" fmla="*/ 22 w 34"/>
                <a:gd name="T59" fmla="*/ 12 h 18"/>
                <a:gd name="T60" fmla="*/ 23 w 34"/>
                <a:gd name="T61" fmla="*/ 12 h 18"/>
                <a:gd name="T62" fmla="*/ 23 w 34"/>
                <a:gd name="T63" fmla="*/ 12 h 18"/>
                <a:gd name="T64" fmla="*/ 4 w 34"/>
                <a:gd name="T65" fmla="*/ 11 h 18"/>
                <a:gd name="T66" fmla="*/ 4 w 34"/>
                <a:gd name="T67" fmla="*/ 11 h 18"/>
                <a:gd name="T68" fmla="*/ 4 w 34"/>
                <a:gd name="T69" fmla="*/ 10 h 18"/>
                <a:gd name="T70" fmla="*/ 4 w 34"/>
                <a:gd name="T71" fmla="*/ 11 h 18"/>
                <a:gd name="T72" fmla="*/ 18 w 34"/>
                <a:gd name="T73" fmla="*/ 10 h 18"/>
                <a:gd name="T74" fmla="*/ 15 w 34"/>
                <a:gd name="T75" fmla="*/ 6 h 18"/>
                <a:gd name="T76" fmla="*/ 17 w 34"/>
                <a:gd name="T77" fmla="*/ 8 h 18"/>
                <a:gd name="T78" fmla="*/ 12 w 34"/>
                <a:gd name="T79" fmla="*/ 10 h 18"/>
                <a:gd name="T80" fmla="*/ 15 w 34"/>
                <a:gd name="T81" fmla="*/ 6 h 18"/>
                <a:gd name="T82" fmla="*/ 29 w 34"/>
                <a:gd name="T83" fmla="*/ 7 h 18"/>
                <a:gd name="T84" fmla="*/ 29 w 34"/>
                <a:gd name="T85" fmla="*/ 5 h 18"/>
                <a:gd name="T86" fmla="*/ 11 w 34"/>
                <a:gd name="T87" fmla="*/ 4 h 18"/>
                <a:gd name="T88" fmla="*/ 11 w 34"/>
                <a:gd name="T89"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18">
                  <a:moveTo>
                    <a:pt x="0" y="12"/>
                  </a:moveTo>
                  <a:cubicBezTo>
                    <a:pt x="0" y="12"/>
                    <a:pt x="0" y="12"/>
                    <a:pt x="0" y="12"/>
                  </a:cubicBezTo>
                  <a:cubicBezTo>
                    <a:pt x="0" y="9"/>
                    <a:pt x="0" y="7"/>
                    <a:pt x="0" y="6"/>
                  </a:cubicBezTo>
                  <a:cubicBezTo>
                    <a:pt x="0" y="6"/>
                    <a:pt x="0" y="6"/>
                    <a:pt x="0" y="6"/>
                  </a:cubicBezTo>
                  <a:cubicBezTo>
                    <a:pt x="0" y="5"/>
                    <a:pt x="0" y="4"/>
                    <a:pt x="0" y="4"/>
                  </a:cubicBezTo>
                  <a:cubicBezTo>
                    <a:pt x="0" y="4"/>
                    <a:pt x="0" y="4"/>
                    <a:pt x="0" y="4"/>
                  </a:cubicBezTo>
                  <a:cubicBezTo>
                    <a:pt x="0" y="2"/>
                    <a:pt x="0" y="2"/>
                    <a:pt x="0" y="2"/>
                  </a:cubicBezTo>
                  <a:cubicBezTo>
                    <a:pt x="8" y="2"/>
                    <a:pt x="8" y="2"/>
                    <a:pt x="8" y="2"/>
                  </a:cubicBezTo>
                  <a:cubicBezTo>
                    <a:pt x="8" y="5"/>
                    <a:pt x="8" y="5"/>
                    <a:pt x="8" y="5"/>
                  </a:cubicBezTo>
                  <a:cubicBezTo>
                    <a:pt x="8" y="5"/>
                    <a:pt x="8" y="5"/>
                    <a:pt x="8" y="6"/>
                  </a:cubicBezTo>
                  <a:cubicBezTo>
                    <a:pt x="8" y="6"/>
                    <a:pt x="8" y="6"/>
                    <a:pt x="8" y="6"/>
                  </a:cubicBezTo>
                  <a:cubicBezTo>
                    <a:pt x="8" y="6"/>
                    <a:pt x="8" y="6"/>
                    <a:pt x="8" y="6"/>
                  </a:cubicBezTo>
                  <a:cubicBezTo>
                    <a:pt x="8" y="6"/>
                    <a:pt x="8" y="6"/>
                    <a:pt x="8" y="6"/>
                  </a:cubicBezTo>
                  <a:cubicBezTo>
                    <a:pt x="7" y="7"/>
                    <a:pt x="8" y="8"/>
                    <a:pt x="8" y="9"/>
                  </a:cubicBezTo>
                  <a:cubicBezTo>
                    <a:pt x="8" y="9"/>
                    <a:pt x="8" y="9"/>
                    <a:pt x="8" y="9"/>
                  </a:cubicBezTo>
                  <a:cubicBezTo>
                    <a:pt x="9" y="8"/>
                    <a:pt x="9" y="7"/>
                    <a:pt x="10" y="6"/>
                  </a:cubicBezTo>
                  <a:cubicBezTo>
                    <a:pt x="10" y="6"/>
                    <a:pt x="10" y="6"/>
                    <a:pt x="10" y="6"/>
                  </a:cubicBezTo>
                  <a:cubicBezTo>
                    <a:pt x="10" y="5"/>
                    <a:pt x="11" y="4"/>
                    <a:pt x="11" y="4"/>
                  </a:cubicBezTo>
                  <a:cubicBezTo>
                    <a:pt x="11" y="4"/>
                    <a:pt x="11" y="4"/>
                    <a:pt x="11" y="4"/>
                  </a:cubicBezTo>
                  <a:cubicBezTo>
                    <a:pt x="11" y="2"/>
                    <a:pt x="11" y="2"/>
                    <a:pt x="11" y="2"/>
                  </a:cubicBezTo>
                  <a:cubicBezTo>
                    <a:pt x="13" y="2"/>
                    <a:pt x="13" y="2"/>
                    <a:pt x="13" y="2"/>
                  </a:cubicBezTo>
                  <a:cubicBezTo>
                    <a:pt x="17" y="2"/>
                    <a:pt x="17" y="2"/>
                    <a:pt x="17" y="2"/>
                  </a:cubicBezTo>
                  <a:cubicBezTo>
                    <a:pt x="19" y="2"/>
                    <a:pt x="18" y="3"/>
                    <a:pt x="18" y="3"/>
                  </a:cubicBezTo>
                  <a:cubicBezTo>
                    <a:pt x="18" y="3"/>
                    <a:pt x="18" y="3"/>
                    <a:pt x="18" y="3"/>
                  </a:cubicBezTo>
                  <a:cubicBezTo>
                    <a:pt x="18" y="3"/>
                    <a:pt x="18"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4"/>
                    <a:pt x="19" y="4"/>
                  </a:cubicBezTo>
                  <a:cubicBezTo>
                    <a:pt x="19" y="4"/>
                    <a:pt x="19" y="4"/>
                    <a:pt x="19" y="4"/>
                  </a:cubicBezTo>
                  <a:cubicBezTo>
                    <a:pt x="19" y="4"/>
                    <a:pt x="19" y="5"/>
                    <a:pt x="20" y="6"/>
                  </a:cubicBezTo>
                  <a:cubicBezTo>
                    <a:pt x="20" y="6"/>
                    <a:pt x="20" y="6"/>
                    <a:pt x="20" y="6"/>
                  </a:cubicBezTo>
                  <a:cubicBezTo>
                    <a:pt x="21" y="7"/>
                    <a:pt x="22" y="8"/>
                    <a:pt x="22" y="8"/>
                  </a:cubicBezTo>
                  <a:cubicBezTo>
                    <a:pt x="22" y="8"/>
                    <a:pt x="22" y="8"/>
                    <a:pt x="22" y="8"/>
                  </a:cubicBezTo>
                  <a:cubicBezTo>
                    <a:pt x="22" y="8"/>
                    <a:pt x="22" y="8"/>
                    <a:pt x="22" y="8"/>
                  </a:cubicBezTo>
                  <a:cubicBezTo>
                    <a:pt x="22" y="8"/>
                    <a:pt x="22" y="8"/>
                    <a:pt x="22" y="8"/>
                  </a:cubicBezTo>
                  <a:cubicBezTo>
                    <a:pt x="22" y="8"/>
                    <a:pt x="22" y="8"/>
                    <a:pt x="22" y="8"/>
                  </a:cubicBezTo>
                  <a:cubicBezTo>
                    <a:pt x="23" y="8"/>
                    <a:pt x="23" y="8"/>
                    <a:pt x="23" y="8"/>
                  </a:cubicBezTo>
                  <a:cubicBezTo>
                    <a:pt x="23" y="8"/>
                    <a:pt x="23" y="8"/>
                    <a:pt x="23" y="8"/>
                  </a:cubicBezTo>
                  <a:cubicBezTo>
                    <a:pt x="24" y="7"/>
                    <a:pt x="25" y="7"/>
                    <a:pt x="25" y="5"/>
                  </a:cubicBezTo>
                  <a:cubicBezTo>
                    <a:pt x="25" y="5"/>
                    <a:pt x="25" y="5"/>
                    <a:pt x="25" y="5"/>
                  </a:cubicBezTo>
                  <a:cubicBezTo>
                    <a:pt x="26" y="4"/>
                    <a:pt x="26" y="2"/>
                    <a:pt x="26" y="2"/>
                  </a:cubicBezTo>
                  <a:cubicBezTo>
                    <a:pt x="26" y="2"/>
                    <a:pt x="26" y="2"/>
                    <a:pt x="26" y="2"/>
                  </a:cubicBezTo>
                  <a:cubicBezTo>
                    <a:pt x="26" y="2"/>
                    <a:pt x="26" y="2"/>
                    <a:pt x="26" y="2"/>
                  </a:cubicBezTo>
                  <a:cubicBezTo>
                    <a:pt x="26" y="2"/>
                    <a:pt x="26" y="1"/>
                    <a:pt x="27" y="1"/>
                  </a:cubicBezTo>
                  <a:cubicBezTo>
                    <a:pt x="27" y="1"/>
                    <a:pt x="27" y="1"/>
                    <a:pt x="27" y="1"/>
                  </a:cubicBezTo>
                  <a:cubicBezTo>
                    <a:pt x="27" y="0"/>
                    <a:pt x="27" y="0"/>
                    <a:pt x="28" y="0"/>
                  </a:cubicBezTo>
                  <a:cubicBezTo>
                    <a:pt x="28" y="0"/>
                    <a:pt x="28" y="0"/>
                    <a:pt x="28" y="0"/>
                  </a:cubicBezTo>
                  <a:cubicBezTo>
                    <a:pt x="28" y="0"/>
                    <a:pt x="28" y="0"/>
                    <a:pt x="28" y="0"/>
                  </a:cubicBezTo>
                  <a:cubicBezTo>
                    <a:pt x="28" y="0"/>
                    <a:pt x="28" y="0"/>
                    <a:pt x="28" y="0"/>
                  </a:cubicBezTo>
                  <a:cubicBezTo>
                    <a:pt x="32" y="0"/>
                    <a:pt x="32" y="0"/>
                    <a:pt x="32" y="0"/>
                  </a:cubicBezTo>
                  <a:cubicBezTo>
                    <a:pt x="32" y="2"/>
                    <a:pt x="32" y="2"/>
                    <a:pt x="32" y="2"/>
                  </a:cubicBezTo>
                  <a:cubicBezTo>
                    <a:pt x="32" y="2"/>
                    <a:pt x="32" y="2"/>
                    <a:pt x="32" y="2"/>
                  </a:cubicBezTo>
                  <a:cubicBezTo>
                    <a:pt x="33" y="2"/>
                    <a:pt x="33" y="2"/>
                    <a:pt x="33" y="2"/>
                  </a:cubicBezTo>
                  <a:cubicBezTo>
                    <a:pt x="34" y="2"/>
                    <a:pt x="34" y="2"/>
                    <a:pt x="34" y="2"/>
                  </a:cubicBezTo>
                  <a:cubicBezTo>
                    <a:pt x="34" y="2"/>
                    <a:pt x="34" y="2"/>
                    <a:pt x="34" y="2"/>
                  </a:cubicBezTo>
                  <a:cubicBezTo>
                    <a:pt x="34" y="2"/>
                    <a:pt x="34" y="2"/>
                    <a:pt x="34" y="2"/>
                  </a:cubicBezTo>
                  <a:cubicBezTo>
                    <a:pt x="34" y="2"/>
                    <a:pt x="34" y="2"/>
                    <a:pt x="34" y="2"/>
                  </a:cubicBezTo>
                  <a:cubicBezTo>
                    <a:pt x="34" y="2"/>
                    <a:pt x="34" y="3"/>
                    <a:pt x="34" y="3"/>
                  </a:cubicBezTo>
                  <a:cubicBezTo>
                    <a:pt x="34" y="3"/>
                    <a:pt x="34" y="3"/>
                    <a:pt x="34" y="3"/>
                  </a:cubicBezTo>
                  <a:cubicBezTo>
                    <a:pt x="34" y="3"/>
                    <a:pt x="34" y="3"/>
                    <a:pt x="34" y="4"/>
                  </a:cubicBezTo>
                  <a:cubicBezTo>
                    <a:pt x="34" y="4"/>
                    <a:pt x="34" y="4"/>
                    <a:pt x="34" y="4"/>
                  </a:cubicBezTo>
                  <a:cubicBezTo>
                    <a:pt x="34" y="5"/>
                    <a:pt x="33" y="6"/>
                    <a:pt x="33" y="8"/>
                  </a:cubicBezTo>
                  <a:cubicBezTo>
                    <a:pt x="33" y="8"/>
                    <a:pt x="33" y="8"/>
                    <a:pt x="33" y="8"/>
                  </a:cubicBezTo>
                  <a:cubicBezTo>
                    <a:pt x="32" y="11"/>
                    <a:pt x="29" y="14"/>
                    <a:pt x="24" y="16"/>
                  </a:cubicBezTo>
                  <a:cubicBezTo>
                    <a:pt x="24" y="16"/>
                    <a:pt x="24" y="16"/>
                    <a:pt x="24" y="16"/>
                  </a:cubicBezTo>
                  <a:cubicBezTo>
                    <a:pt x="24" y="16"/>
                    <a:pt x="23" y="16"/>
                    <a:pt x="22" y="16"/>
                  </a:cubicBezTo>
                  <a:cubicBezTo>
                    <a:pt x="22" y="16"/>
                    <a:pt x="22" y="16"/>
                    <a:pt x="22" y="16"/>
                  </a:cubicBezTo>
                  <a:cubicBezTo>
                    <a:pt x="19" y="16"/>
                    <a:pt x="17" y="14"/>
                    <a:pt x="15" y="13"/>
                  </a:cubicBezTo>
                  <a:cubicBezTo>
                    <a:pt x="15" y="13"/>
                    <a:pt x="15" y="13"/>
                    <a:pt x="15" y="13"/>
                  </a:cubicBezTo>
                  <a:cubicBezTo>
                    <a:pt x="14" y="14"/>
                    <a:pt x="12" y="16"/>
                    <a:pt x="10" y="17"/>
                  </a:cubicBezTo>
                  <a:cubicBezTo>
                    <a:pt x="10" y="17"/>
                    <a:pt x="10" y="17"/>
                    <a:pt x="10" y="17"/>
                  </a:cubicBezTo>
                  <a:cubicBezTo>
                    <a:pt x="9" y="18"/>
                    <a:pt x="8" y="18"/>
                    <a:pt x="7" y="18"/>
                  </a:cubicBezTo>
                  <a:cubicBezTo>
                    <a:pt x="7" y="18"/>
                    <a:pt x="7" y="18"/>
                    <a:pt x="7" y="18"/>
                  </a:cubicBezTo>
                  <a:cubicBezTo>
                    <a:pt x="2" y="18"/>
                    <a:pt x="1" y="14"/>
                    <a:pt x="0" y="12"/>
                  </a:cubicBezTo>
                  <a:close/>
                  <a:moveTo>
                    <a:pt x="6" y="14"/>
                  </a:moveTo>
                  <a:cubicBezTo>
                    <a:pt x="6" y="14"/>
                    <a:pt x="6" y="14"/>
                    <a:pt x="6" y="14"/>
                  </a:cubicBezTo>
                  <a:cubicBezTo>
                    <a:pt x="6" y="14"/>
                    <a:pt x="6" y="14"/>
                    <a:pt x="6" y="14"/>
                  </a:cubicBezTo>
                  <a:cubicBezTo>
                    <a:pt x="6" y="14"/>
                    <a:pt x="6" y="14"/>
                    <a:pt x="6" y="14"/>
                  </a:cubicBezTo>
                  <a:cubicBezTo>
                    <a:pt x="5" y="13"/>
                    <a:pt x="5" y="13"/>
                    <a:pt x="5" y="13"/>
                  </a:cubicBezTo>
                  <a:cubicBezTo>
                    <a:pt x="5" y="13"/>
                    <a:pt x="5" y="13"/>
                    <a:pt x="5" y="13"/>
                  </a:cubicBezTo>
                  <a:cubicBezTo>
                    <a:pt x="5" y="13"/>
                    <a:pt x="5" y="13"/>
                    <a:pt x="5" y="13"/>
                  </a:cubicBezTo>
                  <a:cubicBezTo>
                    <a:pt x="5" y="13"/>
                    <a:pt x="5" y="13"/>
                    <a:pt x="5" y="13"/>
                  </a:cubicBezTo>
                  <a:cubicBezTo>
                    <a:pt x="5" y="13"/>
                    <a:pt x="5" y="14"/>
                    <a:pt x="6" y="14"/>
                  </a:cubicBezTo>
                  <a:close/>
                  <a:moveTo>
                    <a:pt x="22" y="12"/>
                  </a:moveTo>
                  <a:cubicBezTo>
                    <a:pt x="22" y="12"/>
                    <a:pt x="22" y="12"/>
                    <a:pt x="23" y="12"/>
                  </a:cubicBezTo>
                  <a:cubicBezTo>
                    <a:pt x="23" y="12"/>
                    <a:pt x="23" y="12"/>
                    <a:pt x="23" y="12"/>
                  </a:cubicBezTo>
                  <a:cubicBezTo>
                    <a:pt x="22" y="12"/>
                    <a:pt x="22" y="12"/>
                    <a:pt x="22" y="12"/>
                  </a:cubicBezTo>
                  <a:cubicBezTo>
                    <a:pt x="22" y="12"/>
                    <a:pt x="22" y="12"/>
                    <a:pt x="22" y="12"/>
                  </a:cubicBezTo>
                  <a:cubicBezTo>
                    <a:pt x="22" y="12"/>
                    <a:pt x="22" y="12"/>
                    <a:pt x="22" y="12"/>
                  </a:cubicBezTo>
                  <a:close/>
                  <a:moveTo>
                    <a:pt x="23" y="12"/>
                  </a:moveTo>
                  <a:cubicBezTo>
                    <a:pt x="23" y="12"/>
                    <a:pt x="23" y="12"/>
                    <a:pt x="23" y="12"/>
                  </a:cubicBezTo>
                  <a:cubicBezTo>
                    <a:pt x="23" y="12"/>
                    <a:pt x="23" y="12"/>
                    <a:pt x="23" y="12"/>
                  </a:cubicBezTo>
                  <a:cubicBezTo>
                    <a:pt x="23" y="12"/>
                    <a:pt x="23" y="12"/>
                    <a:pt x="23" y="12"/>
                  </a:cubicBezTo>
                  <a:cubicBezTo>
                    <a:pt x="23" y="12"/>
                    <a:pt x="23" y="12"/>
                    <a:pt x="23" y="12"/>
                  </a:cubicBezTo>
                  <a:cubicBezTo>
                    <a:pt x="23" y="12"/>
                    <a:pt x="23" y="12"/>
                    <a:pt x="23" y="12"/>
                  </a:cubicBezTo>
                  <a:close/>
                  <a:moveTo>
                    <a:pt x="4" y="11"/>
                  </a:moveTo>
                  <a:cubicBezTo>
                    <a:pt x="2" y="11"/>
                    <a:pt x="2" y="11"/>
                    <a:pt x="2" y="11"/>
                  </a:cubicBezTo>
                  <a:cubicBezTo>
                    <a:pt x="4" y="11"/>
                    <a:pt x="4" y="11"/>
                    <a:pt x="4" y="11"/>
                  </a:cubicBezTo>
                  <a:cubicBezTo>
                    <a:pt x="4" y="11"/>
                    <a:pt x="4" y="11"/>
                    <a:pt x="4" y="11"/>
                  </a:cubicBezTo>
                  <a:cubicBezTo>
                    <a:pt x="4" y="11"/>
                    <a:pt x="4" y="11"/>
                    <a:pt x="4" y="11"/>
                  </a:cubicBezTo>
                  <a:cubicBezTo>
                    <a:pt x="4" y="10"/>
                    <a:pt x="4" y="10"/>
                    <a:pt x="4" y="10"/>
                  </a:cubicBezTo>
                  <a:cubicBezTo>
                    <a:pt x="4" y="10"/>
                    <a:pt x="4" y="10"/>
                    <a:pt x="4" y="10"/>
                  </a:cubicBezTo>
                  <a:cubicBezTo>
                    <a:pt x="4" y="9"/>
                    <a:pt x="4" y="9"/>
                    <a:pt x="4" y="9"/>
                  </a:cubicBezTo>
                  <a:cubicBezTo>
                    <a:pt x="4" y="9"/>
                    <a:pt x="4" y="9"/>
                    <a:pt x="4" y="9"/>
                  </a:cubicBezTo>
                  <a:cubicBezTo>
                    <a:pt x="4" y="10"/>
                    <a:pt x="4" y="10"/>
                    <a:pt x="4" y="11"/>
                  </a:cubicBezTo>
                  <a:close/>
                  <a:moveTo>
                    <a:pt x="17" y="8"/>
                  </a:moveTo>
                  <a:cubicBezTo>
                    <a:pt x="17" y="9"/>
                    <a:pt x="18" y="10"/>
                    <a:pt x="18" y="10"/>
                  </a:cubicBezTo>
                  <a:cubicBezTo>
                    <a:pt x="18" y="10"/>
                    <a:pt x="18" y="10"/>
                    <a:pt x="18" y="10"/>
                  </a:cubicBezTo>
                  <a:cubicBezTo>
                    <a:pt x="18" y="9"/>
                    <a:pt x="17" y="9"/>
                    <a:pt x="17" y="8"/>
                  </a:cubicBezTo>
                  <a:cubicBezTo>
                    <a:pt x="17" y="8"/>
                    <a:pt x="17" y="8"/>
                    <a:pt x="17" y="8"/>
                  </a:cubicBezTo>
                  <a:cubicBezTo>
                    <a:pt x="16" y="7"/>
                    <a:pt x="16" y="6"/>
                    <a:pt x="15" y="6"/>
                  </a:cubicBezTo>
                  <a:cubicBezTo>
                    <a:pt x="15" y="6"/>
                    <a:pt x="15" y="6"/>
                    <a:pt x="15" y="6"/>
                  </a:cubicBezTo>
                  <a:cubicBezTo>
                    <a:pt x="15" y="6"/>
                    <a:pt x="15" y="6"/>
                    <a:pt x="15" y="6"/>
                  </a:cubicBezTo>
                  <a:cubicBezTo>
                    <a:pt x="17" y="8"/>
                    <a:pt x="17" y="8"/>
                    <a:pt x="17" y="8"/>
                  </a:cubicBezTo>
                  <a:close/>
                  <a:moveTo>
                    <a:pt x="13" y="8"/>
                  </a:moveTo>
                  <a:cubicBezTo>
                    <a:pt x="13" y="9"/>
                    <a:pt x="13" y="9"/>
                    <a:pt x="12" y="10"/>
                  </a:cubicBezTo>
                  <a:cubicBezTo>
                    <a:pt x="12" y="10"/>
                    <a:pt x="12" y="10"/>
                    <a:pt x="12" y="10"/>
                  </a:cubicBezTo>
                  <a:cubicBezTo>
                    <a:pt x="13" y="9"/>
                    <a:pt x="13" y="9"/>
                    <a:pt x="13" y="8"/>
                  </a:cubicBezTo>
                  <a:cubicBezTo>
                    <a:pt x="13" y="8"/>
                    <a:pt x="13" y="8"/>
                    <a:pt x="13" y="8"/>
                  </a:cubicBezTo>
                  <a:cubicBezTo>
                    <a:pt x="15" y="6"/>
                    <a:pt x="15" y="6"/>
                    <a:pt x="15" y="6"/>
                  </a:cubicBezTo>
                  <a:cubicBezTo>
                    <a:pt x="14" y="6"/>
                    <a:pt x="14" y="6"/>
                    <a:pt x="14" y="6"/>
                  </a:cubicBezTo>
                  <a:cubicBezTo>
                    <a:pt x="14" y="6"/>
                    <a:pt x="14" y="7"/>
                    <a:pt x="13" y="8"/>
                  </a:cubicBezTo>
                  <a:close/>
                  <a:moveTo>
                    <a:pt x="29" y="7"/>
                  </a:moveTo>
                  <a:cubicBezTo>
                    <a:pt x="29" y="7"/>
                    <a:pt x="28" y="8"/>
                    <a:pt x="28" y="9"/>
                  </a:cubicBezTo>
                  <a:cubicBezTo>
                    <a:pt x="28" y="9"/>
                    <a:pt x="28" y="9"/>
                    <a:pt x="28" y="9"/>
                  </a:cubicBezTo>
                  <a:cubicBezTo>
                    <a:pt x="29" y="7"/>
                    <a:pt x="29" y="6"/>
                    <a:pt x="29" y="5"/>
                  </a:cubicBezTo>
                  <a:cubicBezTo>
                    <a:pt x="29" y="5"/>
                    <a:pt x="29" y="5"/>
                    <a:pt x="29" y="5"/>
                  </a:cubicBezTo>
                  <a:cubicBezTo>
                    <a:pt x="29" y="5"/>
                    <a:pt x="29" y="6"/>
                    <a:pt x="29" y="7"/>
                  </a:cubicBezTo>
                  <a:close/>
                  <a:moveTo>
                    <a:pt x="11" y="4"/>
                  </a:moveTo>
                  <a:cubicBezTo>
                    <a:pt x="11" y="4"/>
                    <a:pt x="11" y="4"/>
                    <a:pt x="11" y="4"/>
                  </a:cubicBezTo>
                  <a:cubicBezTo>
                    <a:pt x="11" y="4"/>
                    <a:pt x="11" y="4"/>
                    <a:pt x="11" y="4"/>
                  </a:cubicBezTo>
                  <a:cubicBezTo>
                    <a:pt x="11" y="4"/>
                    <a:pt x="11" y="4"/>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 name="Freeform 3888"/>
            <p:cNvSpPr/>
            <p:nvPr>
              <p:custDataLst>
                <p:tags r:id="rId22"/>
              </p:custDataLst>
            </p:nvPr>
          </p:nvSpPr>
          <p:spPr bwMode="auto">
            <a:xfrm>
              <a:off x="2687639" y="1465263"/>
              <a:ext cx="46038" cy="173038"/>
            </a:xfrm>
            <a:custGeom>
              <a:avLst/>
              <a:gdLst>
                <a:gd name="T0" fmla="*/ 0 w 29"/>
                <a:gd name="T1" fmla="*/ 80 h 109"/>
                <a:gd name="T2" fmla="*/ 4 w 29"/>
                <a:gd name="T3" fmla="*/ 0 h 109"/>
                <a:gd name="T4" fmla="*/ 8 w 29"/>
                <a:gd name="T5" fmla="*/ 0 h 109"/>
                <a:gd name="T6" fmla="*/ 4 w 29"/>
                <a:gd name="T7" fmla="*/ 79 h 109"/>
                <a:gd name="T8" fmla="*/ 11 w 29"/>
                <a:gd name="T9" fmla="*/ 99 h 109"/>
                <a:gd name="T10" fmla="*/ 25 w 29"/>
                <a:gd name="T11" fmla="*/ 79 h 109"/>
                <a:gd name="T12" fmla="*/ 12 w 29"/>
                <a:gd name="T13" fmla="*/ 1 h 109"/>
                <a:gd name="T14" fmla="*/ 12 w 29"/>
                <a:gd name="T15" fmla="*/ 1 h 109"/>
                <a:gd name="T16" fmla="*/ 16 w 29"/>
                <a:gd name="T17" fmla="*/ 0 h 109"/>
                <a:gd name="T18" fmla="*/ 29 w 29"/>
                <a:gd name="T19" fmla="*/ 80 h 109"/>
                <a:gd name="T20" fmla="*/ 10 w 29"/>
                <a:gd name="T21" fmla="*/ 109 h 109"/>
                <a:gd name="T22" fmla="*/ 0 w 29"/>
                <a:gd name="T23" fmla="*/ 80 h 109"/>
                <a:gd name="T24" fmla="*/ 0 w 29"/>
                <a:gd name="T25" fmla="*/ 8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109">
                  <a:moveTo>
                    <a:pt x="0" y="80"/>
                  </a:moveTo>
                  <a:lnTo>
                    <a:pt x="4" y="0"/>
                  </a:lnTo>
                  <a:lnTo>
                    <a:pt x="8" y="0"/>
                  </a:lnTo>
                  <a:lnTo>
                    <a:pt x="4" y="79"/>
                  </a:lnTo>
                  <a:lnTo>
                    <a:pt x="11" y="99"/>
                  </a:lnTo>
                  <a:lnTo>
                    <a:pt x="25" y="79"/>
                  </a:lnTo>
                  <a:lnTo>
                    <a:pt x="12" y="1"/>
                  </a:lnTo>
                  <a:lnTo>
                    <a:pt x="12" y="1"/>
                  </a:lnTo>
                  <a:lnTo>
                    <a:pt x="16" y="0"/>
                  </a:lnTo>
                  <a:lnTo>
                    <a:pt x="29" y="80"/>
                  </a:lnTo>
                  <a:lnTo>
                    <a:pt x="10" y="109"/>
                  </a:lnTo>
                  <a:lnTo>
                    <a:pt x="0" y="80"/>
                  </a:lnTo>
                  <a:lnTo>
                    <a:pt x="0"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 name="Freeform 3889"/>
            <p:cNvSpPr>
              <a:spLocks noEditPoints="1"/>
            </p:cNvSpPr>
            <p:nvPr>
              <p:custDataLst>
                <p:tags r:id="rId23"/>
              </p:custDataLst>
            </p:nvPr>
          </p:nvSpPr>
          <p:spPr bwMode="auto">
            <a:xfrm>
              <a:off x="2684464" y="1455738"/>
              <a:ext cx="53975" cy="190500"/>
            </a:xfrm>
            <a:custGeom>
              <a:avLst/>
              <a:gdLst>
                <a:gd name="T0" fmla="*/ 0 w 34"/>
                <a:gd name="T1" fmla="*/ 86 h 120"/>
                <a:gd name="T2" fmla="*/ 2 w 34"/>
                <a:gd name="T3" fmla="*/ 86 h 120"/>
                <a:gd name="T4" fmla="*/ 4 w 34"/>
                <a:gd name="T5" fmla="*/ 86 h 120"/>
                <a:gd name="T6" fmla="*/ 2 w 34"/>
                <a:gd name="T7" fmla="*/ 86 h 120"/>
                <a:gd name="T8" fmla="*/ 0 w 34"/>
                <a:gd name="T9" fmla="*/ 86 h 120"/>
                <a:gd name="T10" fmla="*/ 0 w 34"/>
                <a:gd name="T11" fmla="*/ 86 h 120"/>
                <a:gd name="T12" fmla="*/ 4 w 34"/>
                <a:gd name="T13" fmla="*/ 3 h 120"/>
                <a:gd name="T14" fmla="*/ 12 w 34"/>
                <a:gd name="T15" fmla="*/ 3 h 120"/>
                <a:gd name="T16" fmla="*/ 10 w 34"/>
                <a:gd name="T17" fmla="*/ 0 h 120"/>
                <a:gd name="T18" fmla="*/ 15 w 34"/>
                <a:gd name="T19" fmla="*/ 3 h 120"/>
                <a:gd name="T20" fmla="*/ 20 w 34"/>
                <a:gd name="T21" fmla="*/ 3 h 120"/>
                <a:gd name="T22" fmla="*/ 34 w 34"/>
                <a:gd name="T23" fmla="*/ 86 h 120"/>
                <a:gd name="T24" fmla="*/ 10 w 34"/>
                <a:gd name="T25" fmla="*/ 120 h 120"/>
                <a:gd name="T26" fmla="*/ 0 w 34"/>
                <a:gd name="T27" fmla="*/ 86 h 120"/>
                <a:gd name="T28" fmla="*/ 0 w 34"/>
                <a:gd name="T29" fmla="*/ 86 h 120"/>
                <a:gd name="T30" fmla="*/ 13 w 34"/>
                <a:gd name="T31" fmla="*/ 110 h 120"/>
                <a:gd name="T32" fmla="*/ 13 w 34"/>
                <a:gd name="T33" fmla="*/ 110 h 120"/>
                <a:gd name="T34" fmla="*/ 4 w 34"/>
                <a:gd name="T35" fmla="*/ 85 h 120"/>
                <a:gd name="T36" fmla="*/ 8 w 34"/>
                <a:gd name="T37" fmla="*/ 8 h 120"/>
                <a:gd name="T38" fmla="*/ 4 w 34"/>
                <a:gd name="T39" fmla="*/ 85 h 120"/>
                <a:gd name="T40" fmla="*/ 13 w 34"/>
                <a:gd name="T41" fmla="*/ 110 h 120"/>
                <a:gd name="T42" fmla="*/ 13 w 34"/>
                <a:gd name="T43" fmla="*/ 110 h 120"/>
                <a:gd name="T44" fmla="*/ 8 w 34"/>
                <a:gd name="T45" fmla="*/ 85 h 120"/>
                <a:gd name="T46" fmla="*/ 14 w 34"/>
                <a:gd name="T47" fmla="*/ 100 h 120"/>
                <a:gd name="T48" fmla="*/ 25 w 34"/>
                <a:gd name="T49" fmla="*/ 83 h 120"/>
                <a:gd name="T50" fmla="*/ 13 w 34"/>
                <a:gd name="T51" fmla="*/ 8 h 120"/>
                <a:gd name="T52" fmla="*/ 8 w 34"/>
                <a:gd name="T53" fmla="*/ 85 h 120"/>
                <a:gd name="T54" fmla="*/ 8 w 34"/>
                <a:gd name="T55" fmla="*/ 85 h 120"/>
                <a:gd name="T56" fmla="*/ 29 w 34"/>
                <a:gd name="T57" fmla="*/ 85 h 120"/>
                <a:gd name="T58" fmla="*/ 29 w 34"/>
                <a:gd name="T59" fmla="*/ 85 h 120"/>
                <a:gd name="T60" fmla="*/ 17 w 34"/>
                <a:gd name="T61" fmla="*/ 8 h 120"/>
                <a:gd name="T62" fmla="*/ 17 w 34"/>
                <a:gd name="T63" fmla="*/ 8 h 120"/>
                <a:gd name="T64" fmla="*/ 29 w 34"/>
                <a:gd name="T65" fmla="*/ 85 h 120"/>
                <a:gd name="T66" fmla="*/ 29 w 34"/>
                <a:gd name="T67" fmla="*/ 8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120">
                  <a:moveTo>
                    <a:pt x="0" y="86"/>
                  </a:moveTo>
                  <a:lnTo>
                    <a:pt x="2" y="86"/>
                  </a:lnTo>
                  <a:lnTo>
                    <a:pt x="4" y="86"/>
                  </a:lnTo>
                  <a:lnTo>
                    <a:pt x="2" y="86"/>
                  </a:lnTo>
                  <a:lnTo>
                    <a:pt x="0" y="86"/>
                  </a:lnTo>
                  <a:lnTo>
                    <a:pt x="0" y="86"/>
                  </a:lnTo>
                  <a:lnTo>
                    <a:pt x="4" y="3"/>
                  </a:lnTo>
                  <a:lnTo>
                    <a:pt x="12" y="3"/>
                  </a:lnTo>
                  <a:lnTo>
                    <a:pt x="10" y="0"/>
                  </a:lnTo>
                  <a:lnTo>
                    <a:pt x="15" y="3"/>
                  </a:lnTo>
                  <a:lnTo>
                    <a:pt x="20" y="3"/>
                  </a:lnTo>
                  <a:lnTo>
                    <a:pt x="34" y="86"/>
                  </a:lnTo>
                  <a:lnTo>
                    <a:pt x="10" y="120"/>
                  </a:lnTo>
                  <a:lnTo>
                    <a:pt x="0" y="86"/>
                  </a:lnTo>
                  <a:lnTo>
                    <a:pt x="0" y="86"/>
                  </a:lnTo>
                  <a:close/>
                  <a:moveTo>
                    <a:pt x="13" y="110"/>
                  </a:moveTo>
                  <a:lnTo>
                    <a:pt x="13" y="110"/>
                  </a:lnTo>
                  <a:lnTo>
                    <a:pt x="4" y="85"/>
                  </a:lnTo>
                  <a:lnTo>
                    <a:pt x="8" y="8"/>
                  </a:lnTo>
                  <a:lnTo>
                    <a:pt x="4" y="85"/>
                  </a:lnTo>
                  <a:lnTo>
                    <a:pt x="13" y="110"/>
                  </a:lnTo>
                  <a:lnTo>
                    <a:pt x="13" y="110"/>
                  </a:lnTo>
                  <a:close/>
                  <a:moveTo>
                    <a:pt x="8" y="85"/>
                  </a:moveTo>
                  <a:lnTo>
                    <a:pt x="14" y="100"/>
                  </a:lnTo>
                  <a:lnTo>
                    <a:pt x="25" y="83"/>
                  </a:lnTo>
                  <a:lnTo>
                    <a:pt x="13" y="8"/>
                  </a:lnTo>
                  <a:lnTo>
                    <a:pt x="8" y="85"/>
                  </a:lnTo>
                  <a:lnTo>
                    <a:pt x="8" y="85"/>
                  </a:lnTo>
                  <a:close/>
                  <a:moveTo>
                    <a:pt x="29" y="85"/>
                  </a:moveTo>
                  <a:lnTo>
                    <a:pt x="29" y="85"/>
                  </a:lnTo>
                  <a:lnTo>
                    <a:pt x="17" y="8"/>
                  </a:lnTo>
                  <a:lnTo>
                    <a:pt x="17" y="8"/>
                  </a:lnTo>
                  <a:lnTo>
                    <a:pt x="29" y="85"/>
                  </a:lnTo>
                  <a:lnTo>
                    <a:pt x="29"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 name="Freeform 3890"/>
            <p:cNvSpPr>
              <a:spLocks noEditPoints="1"/>
            </p:cNvSpPr>
            <p:nvPr>
              <p:custDataLst>
                <p:tags r:id="rId24"/>
              </p:custDataLst>
            </p:nvPr>
          </p:nvSpPr>
          <p:spPr bwMode="auto">
            <a:xfrm>
              <a:off x="2620964" y="1444626"/>
              <a:ext cx="166688" cy="298450"/>
            </a:xfrm>
            <a:custGeom>
              <a:avLst/>
              <a:gdLst>
                <a:gd name="T0" fmla="*/ 13 w 96"/>
                <a:gd name="T1" fmla="*/ 143 h 171"/>
                <a:gd name="T2" fmla="*/ 0 w 96"/>
                <a:gd name="T3" fmla="*/ 82 h 171"/>
                <a:gd name="T4" fmla="*/ 0 w 96"/>
                <a:gd name="T5" fmla="*/ 82 h 171"/>
                <a:gd name="T6" fmla="*/ 43 w 96"/>
                <a:gd name="T7" fmla="*/ 0 h 171"/>
                <a:gd name="T8" fmla="*/ 43 w 96"/>
                <a:gd name="T9" fmla="*/ 0 h 171"/>
                <a:gd name="T10" fmla="*/ 85 w 96"/>
                <a:gd name="T11" fmla="*/ 14 h 171"/>
                <a:gd name="T12" fmla="*/ 85 w 96"/>
                <a:gd name="T13" fmla="*/ 14 h 171"/>
                <a:gd name="T14" fmla="*/ 96 w 96"/>
                <a:gd name="T15" fmla="*/ 58 h 171"/>
                <a:gd name="T16" fmla="*/ 96 w 96"/>
                <a:gd name="T17" fmla="*/ 58 h 171"/>
                <a:gd name="T18" fmla="*/ 95 w 96"/>
                <a:gd name="T19" fmla="*/ 82 h 171"/>
                <a:gd name="T20" fmla="*/ 95 w 96"/>
                <a:gd name="T21" fmla="*/ 82 h 171"/>
                <a:gd name="T22" fmla="*/ 93 w 96"/>
                <a:gd name="T23" fmla="*/ 82 h 171"/>
                <a:gd name="T24" fmla="*/ 95 w 96"/>
                <a:gd name="T25" fmla="*/ 82 h 171"/>
                <a:gd name="T26" fmla="*/ 78 w 96"/>
                <a:gd name="T27" fmla="*/ 143 h 171"/>
                <a:gd name="T28" fmla="*/ 78 w 96"/>
                <a:gd name="T29" fmla="*/ 143 h 171"/>
                <a:gd name="T30" fmla="*/ 44 w 96"/>
                <a:gd name="T31" fmla="*/ 171 h 171"/>
                <a:gd name="T32" fmla="*/ 44 w 96"/>
                <a:gd name="T33" fmla="*/ 171 h 171"/>
                <a:gd name="T34" fmla="*/ 13 w 96"/>
                <a:gd name="T35" fmla="*/ 143 h 171"/>
                <a:gd name="T36" fmla="*/ 74 w 96"/>
                <a:gd name="T37" fmla="*/ 141 h 171"/>
                <a:gd name="T38" fmla="*/ 91 w 96"/>
                <a:gd name="T39" fmla="*/ 82 h 171"/>
                <a:gd name="T40" fmla="*/ 91 w 96"/>
                <a:gd name="T41" fmla="*/ 82 h 171"/>
                <a:gd name="T42" fmla="*/ 91 w 96"/>
                <a:gd name="T43" fmla="*/ 82 h 171"/>
                <a:gd name="T44" fmla="*/ 92 w 96"/>
                <a:gd name="T45" fmla="*/ 58 h 171"/>
                <a:gd name="T46" fmla="*/ 92 w 96"/>
                <a:gd name="T47" fmla="*/ 58 h 171"/>
                <a:gd name="T48" fmla="*/ 82 w 96"/>
                <a:gd name="T49" fmla="*/ 16 h 171"/>
                <a:gd name="T50" fmla="*/ 82 w 96"/>
                <a:gd name="T51" fmla="*/ 16 h 171"/>
                <a:gd name="T52" fmla="*/ 43 w 96"/>
                <a:gd name="T53" fmla="*/ 4 h 171"/>
                <a:gd name="T54" fmla="*/ 43 w 96"/>
                <a:gd name="T55" fmla="*/ 4 h 171"/>
                <a:gd name="T56" fmla="*/ 16 w 96"/>
                <a:gd name="T57" fmla="*/ 27 h 171"/>
                <a:gd name="T58" fmla="*/ 16 w 96"/>
                <a:gd name="T59" fmla="*/ 27 h 171"/>
                <a:gd name="T60" fmla="*/ 4 w 96"/>
                <a:gd name="T61" fmla="*/ 82 h 171"/>
                <a:gd name="T62" fmla="*/ 4 w 96"/>
                <a:gd name="T63" fmla="*/ 82 h 171"/>
                <a:gd name="T64" fmla="*/ 16 w 96"/>
                <a:gd name="T65" fmla="*/ 141 h 171"/>
                <a:gd name="T66" fmla="*/ 16 w 96"/>
                <a:gd name="T67" fmla="*/ 141 h 171"/>
                <a:gd name="T68" fmla="*/ 44 w 96"/>
                <a:gd name="T69" fmla="*/ 167 h 171"/>
                <a:gd name="T70" fmla="*/ 44 w 96"/>
                <a:gd name="T71" fmla="*/ 167 h 171"/>
                <a:gd name="T72" fmla="*/ 74 w 96"/>
                <a:gd name="T73" fmla="*/ 14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71">
                  <a:moveTo>
                    <a:pt x="13" y="143"/>
                  </a:moveTo>
                  <a:cubicBezTo>
                    <a:pt x="5" y="126"/>
                    <a:pt x="0" y="105"/>
                    <a:pt x="0" y="82"/>
                  </a:cubicBezTo>
                  <a:cubicBezTo>
                    <a:pt x="0" y="82"/>
                    <a:pt x="0" y="82"/>
                    <a:pt x="0" y="82"/>
                  </a:cubicBezTo>
                  <a:cubicBezTo>
                    <a:pt x="0" y="38"/>
                    <a:pt x="18" y="1"/>
                    <a:pt x="43" y="0"/>
                  </a:cubicBezTo>
                  <a:cubicBezTo>
                    <a:pt x="43" y="0"/>
                    <a:pt x="43" y="0"/>
                    <a:pt x="43" y="0"/>
                  </a:cubicBezTo>
                  <a:cubicBezTo>
                    <a:pt x="64" y="0"/>
                    <a:pt x="77" y="4"/>
                    <a:pt x="85" y="14"/>
                  </a:cubicBezTo>
                  <a:cubicBezTo>
                    <a:pt x="85" y="14"/>
                    <a:pt x="85" y="14"/>
                    <a:pt x="85" y="14"/>
                  </a:cubicBezTo>
                  <a:cubicBezTo>
                    <a:pt x="94" y="24"/>
                    <a:pt x="96" y="38"/>
                    <a:pt x="96" y="58"/>
                  </a:cubicBezTo>
                  <a:cubicBezTo>
                    <a:pt x="96" y="58"/>
                    <a:pt x="96" y="58"/>
                    <a:pt x="96" y="58"/>
                  </a:cubicBezTo>
                  <a:cubicBezTo>
                    <a:pt x="96" y="66"/>
                    <a:pt x="96" y="74"/>
                    <a:pt x="95" y="82"/>
                  </a:cubicBezTo>
                  <a:cubicBezTo>
                    <a:pt x="95" y="82"/>
                    <a:pt x="95" y="82"/>
                    <a:pt x="95" y="82"/>
                  </a:cubicBezTo>
                  <a:cubicBezTo>
                    <a:pt x="93" y="82"/>
                    <a:pt x="93" y="82"/>
                    <a:pt x="93" y="82"/>
                  </a:cubicBezTo>
                  <a:cubicBezTo>
                    <a:pt x="95" y="82"/>
                    <a:pt x="95" y="82"/>
                    <a:pt x="95" y="82"/>
                  </a:cubicBezTo>
                  <a:cubicBezTo>
                    <a:pt x="94" y="105"/>
                    <a:pt x="87" y="127"/>
                    <a:pt x="78" y="143"/>
                  </a:cubicBezTo>
                  <a:cubicBezTo>
                    <a:pt x="78" y="143"/>
                    <a:pt x="78" y="143"/>
                    <a:pt x="78" y="143"/>
                  </a:cubicBezTo>
                  <a:cubicBezTo>
                    <a:pt x="68" y="159"/>
                    <a:pt x="56" y="171"/>
                    <a:pt x="44" y="171"/>
                  </a:cubicBezTo>
                  <a:cubicBezTo>
                    <a:pt x="44" y="171"/>
                    <a:pt x="44" y="171"/>
                    <a:pt x="44" y="171"/>
                  </a:cubicBezTo>
                  <a:cubicBezTo>
                    <a:pt x="31" y="171"/>
                    <a:pt x="20" y="159"/>
                    <a:pt x="13" y="143"/>
                  </a:cubicBezTo>
                  <a:close/>
                  <a:moveTo>
                    <a:pt x="74" y="141"/>
                  </a:moveTo>
                  <a:cubicBezTo>
                    <a:pt x="83" y="125"/>
                    <a:pt x="90" y="104"/>
                    <a:pt x="91" y="82"/>
                  </a:cubicBezTo>
                  <a:cubicBezTo>
                    <a:pt x="91" y="82"/>
                    <a:pt x="91" y="82"/>
                    <a:pt x="91" y="82"/>
                  </a:cubicBezTo>
                  <a:cubicBezTo>
                    <a:pt x="91" y="82"/>
                    <a:pt x="91" y="82"/>
                    <a:pt x="91" y="82"/>
                  </a:cubicBezTo>
                  <a:cubicBezTo>
                    <a:pt x="92" y="73"/>
                    <a:pt x="92" y="66"/>
                    <a:pt x="92" y="58"/>
                  </a:cubicBezTo>
                  <a:cubicBezTo>
                    <a:pt x="92" y="58"/>
                    <a:pt x="92" y="58"/>
                    <a:pt x="92" y="58"/>
                  </a:cubicBezTo>
                  <a:cubicBezTo>
                    <a:pt x="92" y="38"/>
                    <a:pt x="89" y="25"/>
                    <a:pt x="82" y="16"/>
                  </a:cubicBezTo>
                  <a:cubicBezTo>
                    <a:pt x="82" y="16"/>
                    <a:pt x="82" y="16"/>
                    <a:pt x="82" y="16"/>
                  </a:cubicBezTo>
                  <a:cubicBezTo>
                    <a:pt x="75" y="8"/>
                    <a:pt x="63" y="4"/>
                    <a:pt x="43" y="4"/>
                  </a:cubicBezTo>
                  <a:cubicBezTo>
                    <a:pt x="43" y="4"/>
                    <a:pt x="43" y="4"/>
                    <a:pt x="43" y="4"/>
                  </a:cubicBezTo>
                  <a:cubicBezTo>
                    <a:pt x="33" y="4"/>
                    <a:pt x="23" y="12"/>
                    <a:pt x="16" y="27"/>
                  </a:cubicBezTo>
                  <a:cubicBezTo>
                    <a:pt x="16" y="27"/>
                    <a:pt x="16" y="27"/>
                    <a:pt x="16" y="27"/>
                  </a:cubicBezTo>
                  <a:cubicBezTo>
                    <a:pt x="9" y="41"/>
                    <a:pt x="4" y="60"/>
                    <a:pt x="4" y="82"/>
                  </a:cubicBezTo>
                  <a:cubicBezTo>
                    <a:pt x="4" y="82"/>
                    <a:pt x="4" y="82"/>
                    <a:pt x="4" y="82"/>
                  </a:cubicBezTo>
                  <a:cubicBezTo>
                    <a:pt x="4" y="104"/>
                    <a:pt x="9" y="125"/>
                    <a:pt x="16" y="141"/>
                  </a:cubicBezTo>
                  <a:cubicBezTo>
                    <a:pt x="16" y="141"/>
                    <a:pt x="16" y="141"/>
                    <a:pt x="16" y="141"/>
                  </a:cubicBezTo>
                  <a:cubicBezTo>
                    <a:pt x="24" y="157"/>
                    <a:pt x="34" y="167"/>
                    <a:pt x="44" y="167"/>
                  </a:cubicBezTo>
                  <a:cubicBezTo>
                    <a:pt x="44" y="167"/>
                    <a:pt x="44" y="167"/>
                    <a:pt x="44" y="167"/>
                  </a:cubicBezTo>
                  <a:cubicBezTo>
                    <a:pt x="54" y="167"/>
                    <a:pt x="65" y="157"/>
                    <a:pt x="74"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 name="Freeform 3891"/>
            <p:cNvSpPr>
              <a:spLocks noEditPoints="1"/>
            </p:cNvSpPr>
            <p:nvPr>
              <p:custDataLst>
                <p:tags r:id="rId25"/>
              </p:custDataLst>
            </p:nvPr>
          </p:nvSpPr>
          <p:spPr bwMode="auto">
            <a:xfrm>
              <a:off x="2617789" y="1441451"/>
              <a:ext cx="174625" cy="304800"/>
            </a:xfrm>
            <a:custGeom>
              <a:avLst/>
              <a:gdLst>
                <a:gd name="T0" fmla="*/ 15 w 100"/>
                <a:gd name="T1" fmla="*/ 145 h 175"/>
                <a:gd name="T2" fmla="*/ 11 w 100"/>
                <a:gd name="T3" fmla="*/ 130 h 175"/>
                <a:gd name="T4" fmla="*/ 16 w 100"/>
                <a:gd name="T5" fmla="*/ 144 h 175"/>
                <a:gd name="T6" fmla="*/ 15 w 100"/>
                <a:gd name="T7" fmla="*/ 145 h 175"/>
                <a:gd name="T8" fmla="*/ 0 w 100"/>
                <a:gd name="T9" fmla="*/ 84 h 175"/>
                <a:gd name="T10" fmla="*/ 45 w 100"/>
                <a:gd name="T11" fmla="*/ 0 h 175"/>
                <a:gd name="T12" fmla="*/ 45 w 100"/>
                <a:gd name="T13" fmla="*/ 0 h 175"/>
                <a:gd name="T14" fmla="*/ 89 w 100"/>
                <a:gd name="T15" fmla="*/ 15 h 175"/>
                <a:gd name="T16" fmla="*/ 100 w 100"/>
                <a:gd name="T17" fmla="*/ 60 h 175"/>
                <a:gd name="T18" fmla="*/ 99 w 100"/>
                <a:gd name="T19" fmla="*/ 82 h 175"/>
                <a:gd name="T20" fmla="*/ 99 w 100"/>
                <a:gd name="T21" fmla="*/ 82 h 175"/>
                <a:gd name="T22" fmla="*/ 99 w 100"/>
                <a:gd name="T23" fmla="*/ 85 h 175"/>
                <a:gd name="T24" fmla="*/ 99 w 100"/>
                <a:gd name="T25" fmla="*/ 86 h 175"/>
                <a:gd name="T26" fmla="*/ 81 w 100"/>
                <a:gd name="T27" fmla="*/ 146 h 175"/>
                <a:gd name="T28" fmla="*/ 46 w 100"/>
                <a:gd name="T29" fmla="*/ 175 h 175"/>
                <a:gd name="T30" fmla="*/ 13 w 100"/>
                <a:gd name="T31" fmla="*/ 146 h 175"/>
                <a:gd name="T32" fmla="*/ 78 w 100"/>
                <a:gd name="T33" fmla="*/ 144 h 175"/>
                <a:gd name="T34" fmla="*/ 78 w 100"/>
                <a:gd name="T35" fmla="*/ 143 h 175"/>
                <a:gd name="T36" fmla="*/ 78 w 100"/>
                <a:gd name="T37" fmla="*/ 144 h 175"/>
                <a:gd name="T38" fmla="*/ 46 w 100"/>
                <a:gd name="T39" fmla="*/ 171 h 175"/>
                <a:gd name="T40" fmla="*/ 45 w 100"/>
                <a:gd name="T41" fmla="*/ 171 h 175"/>
                <a:gd name="T42" fmla="*/ 45 w 100"/>
                <a:gd name="T43" fmla="*/ 171 h 175"/>
                <a:gd name="T44" fmla="*/ 34 w 100"/>
                <a:gd name="T45" fmla="*/ 167 h 175"/>
                <a:gd name="T46" fmla="*/ 34 w 100"/>
                <a:gd name="T47" fmla="*/ 167 h 175"/>
                <a:gd name="T48" fmla="*/ 34 w 100"/>
                <a:gd name="T49" fmla="*/ 167 h 175"/>
                <a:gd name="T50" fmla="*/ 20 w 100"/>
                <a:gd name="T51" fmla="*/ 142 h 175"/>
                <a:gd name="T52" fmla="*/ 45 w 100"/>
                <a:gd name="T53" fmla="*/ 167 h 175"/>
                <a:gd name="T54" fmla="*/ 46 w 100"/>
                <a:gd name="T55" fmla="*/ 167 h 175"/>
                <a:gd name="T56" fmla="*/ 46 w 100"/>
                <a:gd name="T57" fmla="*/ 167 h 175"/>
                <a:gd name="T58" fmla="*/ 46 w 100"/>
                <a:gd name="T59" fmla="*/ 167 h 175"/>
                <a:gd name="T60" fmla="*/ 74 w 100"/>
                <a:gd name="T61" fmla="*/ 142 h 175"/>
                <a:gd name="T62" fmla="*/ 74 w 100"/>
                <a:gd name="T63" fmla="*/ 142 h 175"/>
                <a:gd name="T64" fmla="*/ 91 w 100"/>
                <a:gd name="T65" fmla="*/ 84 h 175"/>
                <a:gd name="T66" fmla="*/ 92 w 100"/>
                <a:gd name="T67" fmla="*/ 60 h 175"/>
                <a:gd name="T68" fmla="*/ 92 w 100"/>
                <a:gd name="T69" fmla="*/ 60 h 175"/>
                <a:gd name="T70" fmla="*/ 83 w 100"/>
                <a:gd name="T71" fmla="*/ 20 h 175"/>
                <a:gd name="T72" fmla="*/ 45 w 100"/>
                <a:gd name="T73" fmla="*/ 8 h 175"/>
                <a:gd name="T74" fmla="*/ 20 w 100"/>
                <a:gd name="T75" fmla="*/ 29 h 175"/>
                <a:gd name="T76" fmla="*/ 8 w 100"/>
                <a:gd name="T77" fmla="*/ 84 h 175"/>
                <a:gd name="T78" fmla="*/ 8 w 100"/>
                <a:gd name="T79" fmla="*/ 84 h 175"/>
                <a:gd name="T80" fmla="*/ 20 w 100"/>
                <a:gd name="T81" fmla="*/ 142 h 175"/>
                <a:gd name="T82" fmla="*/ 34 w 100"/>
                <a:gd name="T83" fmla="*/ 167 h 175"/>
                <a:gd name="T84" fmla="*/ 34 w 100"/>
                <a:gd name="T85" fmla="*/ 167 h 175"/>
                <a:gd name="T86" fmla="*/ 11 w 100"/>
                <a:gd name="T87" fmla="*/ 130 h 175"/>
                <a:gd name="T88" fmla="*/ 11 w 100"/>
                <a:gd name="T89" fmla="*/ 130 h 175"/>
                <a:gd name="T90" fmla="*/ 4 w 100"/>
                <a:gd name="T91" fmla="*/ 84 h 175"/>
                <a:gd name="T92" fmla="*/ 4 w 100"/>
                <a:gd name="T93" fmla="*/ 84 h 175"/>
                <a:gd name="T94" fmla="*/ 4 w 100"/>
                <a:gd name="T95" fmla="*/ 84 h 175"/>
                <a:gd name="T96" fmla="*/ 4 w 100"/>
                <a:gd name="T97" fmla="*/ 84 h 175"/>
                <a:gd name="T98" fmla="*/ 96 w 100"/>
                <a:gd name="T99" fmla="*/ 60 h 175"/>
                <a:gd name="T100" fmla="*/ 86 w 100"/>
                <a:gd name="T101" fmla="*/ 17 h 175"/>
                <a:gd name="T102" fmla="*/ 96 w 100"/>
                <a:gd name="T103" fmla="*/ 60 h 175"/>
                <a:gd name="T104" fmla="*/ 10 w 100"/>
                <a:gd name="T105" fmla="*/ 44 h 175"/>
                <a:gd name="T106" fmla="*/ 10 w 100"/>
                <a:gd name="T107" fmla="*/ 44 h 175"/>
                <a:gd name="T108" fmla="*/ 16 w 100"/>
                <a:gd name="T109" fmla="*/ 28 h 175"/>
                <a:gd name="T110" fmla="*/ 24 w 100"/>
                <a:gd name="T111" fmla="*/ 16 h 175"/>
                <a:gd name="T112" fmla="*/ 10 w 100"/>
                <a:gd name="T113" fmla="*/ 43 h 175"/>
                <a:gd name="T114" fmla="*/ 86 w 100"/>
                <a:gd name="T115" fmla="*/ 17 h 175"/>
                <a:gd name="T116" fmla="*/ 45 w 100"/>
                <a:gd name="T117" fmla="*/ 4 h 175"/>
                <a:gd name="T118" fmla="*/ 45 w 100"/>
                <a:gd name="T119" fmla="*/ 4 h 175"/>
                <a:gd name="T120" fmla="*/ 45 w 100"/>
                <a:gd name="T121" fmla="*/ 4 h 175"/>
                <a:gd name="T122" fmla="*/ 24 w 100"/>
                <a:gd name="T123" fmla="*/ 16 h 175"/>
                <a:gd name="T124" fmla="*/ 24 w 100"/>
                <a:gd name="T125" fmla="*/ 1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0" h="175">
                  <a:moveTo>
                    <a:pt x="13" y="146"/>
                  </a:moveTo>
                  <a:cubicBezTo>
                    <a:pt x="15" y="145"/>
                    <a:pt x="15" y="145"/>
                    <a:pt x="15" y="145"/>
                  </a:cubicBezTo>
                  <a:cubicBezTo>
                    <a:pt x="16" y="144"/>
                    <a:pt x="16" y="144"/>
                    <a:pt x="16" y="144"/>
                  </a:cubicBezTo>
                  <a:cubicBezTo>
                    <a:pt x="14" y="140"/>
                    <a:pt x="13" y="135"/>
                    <a:pt x="11" y="130"/>
                  </a:cubicBezTo>
                  <a:cubicBezTo>
                    <a:pt x="11" y="130"/>
                    <a:pt x="11" y="130"/>
                    <a:pt x="11" y="130"/>
                  </a:cubicBezTo>
                  <a:cubicBezTo>
                    <a:pt x="13" y="135"/>
                    <a:pt x="14" y="140"/>
                    <a:pt x="16" y="144"/>
                  </a:cubicBezTo>
                  <a:cubicBezTo>
                    <a:pt x="16" y="144"/>
                    <a:pt x="16" y="144"/>
                    <a:pt x="16" y="144"/>
                  </a:cubicBezTo>
                  <a:cubicBezTo>
                    <a:pt x="15" y="145"/>
                    <a:pt x="15" y="145"/>
                    <a:pt x="15" y="145"/>
                  </a:cubicBezTo>
                  <a:cubicBezTo>
                    <a:pt x="13" y="146"/>
                    <a:pt x="13" y="146"/>
                    <a:pt x="13" y="146"/>
                  </a:cubicBezTo>
                  <a:cubicBezTo>
                    <a:pt x="5" y="129"/>
                    <a:pt x="0" y="107"/>
                    <a:pt x="0" y="84"/>
                  </a:cubicBezTo>
                  <a:cubicBezTo>
                    <a:pt x="0" y="84"/>
                    <a:pt x="0" y="84"/>
                    <a:pt x="0" y="84"/>
                  </a:cubicBezTo>
                  <a:cubicBezTo>
                    <a:pt x="0" y="39"/>
                    <a:pt x="18" y="1"/>
                    <a:pt x="45" y="0"/>
                  </a:cubicBezTo>
                  <a:cubicBezTo>
                    <a:pt x="45" y="0"/>
                    <a:pt x="45" y="0"/>
                    <a:pt x="45" y="0"/>
                  </a:cubicBezTo>
                  <a:cubicBezTo>
                    <a:pt x="45" y="0"/>
                    <a:pt x="45" y="0"/>
                    <a:pt x="45" y="0"/>
                  </a:cubicBezTo>
                  <a:cubicBezTo>
                    <a:pt x="45" y="0"/>
                    <a:pt x="45" y="0"/>
                    <a:pt x="45" y="0"/>
                  </a:cubicBezTo>
                  <a:cubicBezTo>
                    <a:pt x="66" y="0"/>
                    <a:pt x="80" y="4"/>
                    <a:pt x="89" y="15"/>
                  </a:cubicBezTo>
                  <a:cubicBezTo>
                    <a:pt x="89" y="15"/>
                    <a:pt x="89" y="15"/>
                    <a:pt x="89" y="15"/>
                  </a:cubicBezTo>
                  <a:cubicBezTo>
                    <a:pt x="98" y="25"/>
                    <a:pt x="100" y="40"/>
                    <a:pt x="100" y="60"/>
                  </a:cubicBezTo>
                  <a:cubicBezTo>
                    <a:pt x="100" y="60"/>
                    <a:pt x="100" y="60"/>
                    <a:pt x="100" y="60"/>
                  </a:cubicBezTo>
                  <a:cubicBezTo>
                    <a:pt x="100" y="67"/>
                    <a:pt x="100" y="74"/>
                    <a:pt x="99" y="82"/>
                  </a:cubicBezTo>
                  <a:cubicBezTo>
                    <a:pt x="99" y="82"/>
                    <a:pt x="99" y="82"/>
                    <a:pt x="99" y="82"/>
                  </a:cubicBezTo>
                  <a:cubicBezTo>
                    <a:pt x="99" y="82"/>
                    <a:pt x="99" y="82"/>
                    <a:pt x="99" y="82"/>
                  </a:cubicBezTo>
                  <a:cubicBezTo>
                    <a:pt x="99" y="84"/>
                    <a:pt x="99" y="84"/>
                    <a:pt x="99" y="84"/>
                  </a:cubicBezTo>
                  <a:cubicBezTo>
                    <a:pt x="99" y="84"/>
                    <a:pt x="99" y="85"/>
                    <a:pt x="99" y="85"/>
                  </a:cubicBezTo>
                  <a:cubicBezTo>
                    <a:pt x="99" y="85"/>
                    <a:pt x="99" y="85"/>
                    <a:pt x="99" y="85"/>
                  </a:cubicBezTo>
                  <a:cubicBezTo>
                    <a:pt x="99" y="86"/>
                    <a:pt x="99" y="86"/>
                    <a:pt x="99" y="86"/>
                  </a:cubicBezTo>
                  <a:cubicBezTo>
                    <a:pt x="99" y="86"/>
                    <a:pt x="99" y="86"/>
                    <a:pt x="99" y="86"/>
                  </a:cubicBezTo>
                  <a:cubicBezTo>
                    <a:pt x="97" y="109"/>
                    <a:pt x="91" y="130"/>
                    <a:pt x="81" y="146"/>
                  </a:cubicBezTo>
                  <a:cubicBezTo>
                    <a:pt x="81" y="146"/>
                    <a:pt x="81" y="146"/>
                    <a:pt x="81" y="146"/>
                  </a:cubicBezTo>
                  <a:cubicBezTo>
                    <a:pt x="72" y="163"/>
                    <a:pt x="60" y="175"/>
                    <a:pt x="46" y="175"/>
                  </a:cubicBezTo>
                  <a:cubicBezTo>
                    <a:pt x="46" y="175"/>
                    <a:pt x="46" y="175"/>
                    <a:pt x="46" y="175"/>
                  </a:cubicBezTo>
                  <a:cubicBezTo>
                    <a:pt x="32" y="175"/>
                    <a:pt x="21" y="162"/>
                    <a:pt x="13" y="146"/>
                  </a:cubicBezTo>
                  <a:close/>
                  <a:moveTo>
                    <a:pt x="46" y="171"/>
                  </a:moveTo>
                  <a:cubicBezTo>
                    <a:pt x="57" y="171"/>
                    <a:pt x="69" y="160"/>
                    <a:pt x="78" y="144"/>
                  </a:cubicBezTo>
                  <a:cubicBezTo>
                    <a:pt x="78" y="144"/>
                    <a:pt x="78" y="144"/>
                    <a:pt x="78" y="144"/>
                  </a:cubicBezTo>
                  <a:cubicBezTo>
                    <a:pt x="78" y="144"/>
                    <a:pt x="78" y="144"/>
                    <a:pt x="78" y="143"/>
                  </a:cubicBezTo>
                  <a:cubicBezTo>
                    <a:pt x="78" y="143"/>
                    <a:pt x="78" y="143"/>
                    <a:pt x="78" y="143"/>
                  </a:cubicBezTo>
                  <a:cubicBezTo>
                    <a:pt x="78" y="144"/>
                    <a:pt x="78" y="144"/>
                    <a:pt x="78" y="144"/>
                  </a:cubicBezTo>
                  <a:cubicBezTo>
                    <a:pt x="78" y="144"/>
                    <a:pt x="78" y="144"/>
                    <a:pt x="78" y="144"/>
                  </a:cubicBezTo>
                  <a:cubicBezTo>
                    <a:pt x="69" y="160"/>
                    <a:pt x="57" y="171"/>
                    <a:pt x="46" y="171"/>
                  </a:cubicBezTo>
                  <a:cubicBezTo>
                    <a:pt x="46" y="171"/>
                    <a:pt x="46" y="171"/>
                    <a:pt x="46" y="171"/>
                  </a:cubicBezTo>
                  <a:cubicBezTo>
                    <a:pt x="46" y="171"/>
                    <a:pt x="46" y="171"/>
                    <a:pt x="45" y="171"/>
                  </a:cubicBezTo>
                  <a:cubicBezTo>
                    <a:pt x="45" y="171"/>
                    <a:pt x="45" y="171"/>
                    <a:pt x="45" y="171"/>
                  </a:cubicBezTo>
                  <a:cubicBezTo>
                    <a:pt x="45" y="171"/>
                    <a:pt x="45" y="171"/>
                    <a:pt x="45" y="171"/>
                  </a:cubicBezTo>
                  <a:cubicBezTo>
                    <a:pt x="41" y="171"/>
                    <a:pt x="38" y="169"/>
                    <a:pt x="34" y="167"/>
                  </a:cubicBezTo>
                  <a:cubicBezTo>
                    <a:pt x="34" y="167"/>
                    <a:pt x="34" y="167"/>
                    <a:pt x="34" y="167"/>
                  </a:cubicBezTo>
                  <a:cubicBezTo>
                    <a:pt x="38" y="170"/>
                    <a:pt x="42" y="171"/>
                    <a:pt x="46" y="171"/>
                  </a:cubicBezTo>
                  <a:close/>
                  <a:moveTo>
                    <a:pt x="34" y="167"/>
                  </a:moveTo>
                  <a:cubicBezTo>
                    <a:pt x="34" y="167"/>
                    <a:pt x="34" y="167"/>
                    <a:pt x="34" y="167"/>
                  </a:cubicBezTo>
                  <a:cubicBezTo>
                    <a:pt x="34" y="167"/>
                    <a:pt x="34" y="167"/>
                    <a:pt x="34" y="167"/>
                  </a:cubicBezTo>
                  <a:cubicBezTo>
                    <a:pt x="34" y="167"/>
                    <a:pt x="34" y="167"/>
                    <a:pt x="34" y="167"/>
                  </a:cubicBezTo>
                  <a:close/>
                  <a:moveTo>
                    <a:pt x="20" y="142"/>
                  </a:moveTo>
                  <a:cubicBezTo>
                    <a:pt x="27" y="158"/>
                    <a:pt x="37" y="167"/>
                    <a:pt x="45" y="167"/>
                  </a:cubicBezTo>
                  <a:cubicBezTo>
                    <a:pt x="45" y="167"/>
                    <a:pt x="45" y="167"/>
                    <a:pt x="45" y="167"/>
                  </a:cubicBezTo>
                  <a:cubicBezTo>
                    <a:pt x="45" y="167"/>
                    <a:pt x="45" y="167"/>
                    <a:pt x="46" y="167"/>
                  </a:cubicBezTo>
                  <a:cubicBezTo>
                    <a:pt x="46" y="167"/>
                    <a:pt x="46" y="167"/>
                    <a:pt x="46" y="167"/>
                  </a:cubicBezTo>
                  <a:cubicBezTo>
                    <a:pt x="46" y="167"/>
                    <a:pt x="46" y="167"/>
                    <a:pt x="46" y="167"/>
                  </a:cubicBezTo>
                  <a:cubicBezTo>
                    <a:pt x="46" y="167"/>
                    <a:pt x="46" y="167"/>
                    <a:pt x="46" y="167"/>
                  </a:cubicBezTo>
                  <a:cubicBezTo>
                    <a:pt x="46" y="167"/>
                    <a:pt x="46" y="167"/>
                    <a:pt x="46" y="167"/>
                  </a:cubicBezTo>
                  <a:cubicBezTo>
                    <a:pt x="46" y="167"/>
                    <a:pt x="46" y="167"/>
                    <a:pt x="46" y="167"/>
                  </a:cubicBezTo>
                  <a:cubicBezTo>
                    <a:pt x="54" y="167"/>
                    <a:pt x="66" y="158"/>
                    <a:pt x="74" y="142"/>
                  </a:cubicBezTo>
                  <a:cubicBezTo>
                    <a:pt x="74" y="142"/>
                    <a:pt x="74" y="142"/>
                    <a:pt x="74" y="142"/>
                  </a:cubicBezTo>
                  <a:cubicBezTo>
                    <a:pt x="76" y="143"/>
                    <a:pt x="76" y="143"/>
                    <a:pt x="76" y="143"/>
                  </a:cubicBezTo>
                  <a:cubicBezTo>
                    <a:pt x="74" y="142"/>
                    <a:pt x="74" y="142"/>
                    <a:pt x="74" y="142"/>
                  </a:cubicBezTo>
                  <a:cubicBezTo>
                    <a:pt x="83" y="127"/>
                    <a:pt x="90" y="105"/>
                    <a:pt x="91" y="84"/>
                  </a:cubicBezTo>
                  <a:cubicBezTo>
                    <a:pt x="91" y="84"/>
                    <a:pt x="91" y="84"/>
                    <a:pt x="91" y="84"/>
                  </a:cubicBezTo>
                  <a:cubicBezTo>
                    <a:pt x="92" y="75"/>
                    <a:pt x="92" y="67"/>
                    <a:pt x="92" y="60"/>
                  </a:cubicBezTo>
                  <a:cubicBezTo>
                    <a:pt x="92" y="60"/>
                    <a:pt x="92" y="60"/>
                    <a:pt x="92" y="60"/>
                  </a:cubicBezTo>
                  <a:cubicBezTo>
                    <a:pt x="92" y="60"/>
                    <a:pt x="92" y="60"/>
                    <a:pt x="92" y="60"/>
                  </a:cubicBezTo>
                  <a:cubicBezTo>
                    <a:pt x="92" y="60"/>
                    <a:pt x="92" y="60"/>
                    <a:pt x="92" y="60"/>
                  </a:cubicBezTo>
                  <a:cubicBezTo>
                    <a:pt x="92" y="40"/>
                    <a:pt x="89" y="27"/>
                    <a:pt x="83" y="20"/>
                  </a:cubicBezTo>
                  <a:cubicBezTo>
                    <a:pt x="83" y="20"/>
                    <a:pt x="83" y="20"/>
                    <a:pt x="83" y="20"/>
                  </a:cubicBezTo>
                  <a:cubicBezTo>
                    <a:pt x="76" y="12"/>
                    <a:pt x="65" y="8"/>
                    <a:pt x="45" y="8"/>
                  </a:cubicBezTo>
                  <a:cubicBezTo>
                    <a:pt x="45" y="8"/>
                    <a:pt x="45" y="8"/>
                    <a:pt x="45" y="8"/>
                  </a:cubicBezTo>
                  <a:cubicBezTo>
                    <a:pt x="45" y="8"/>
                    <a:pt x="45" y="8"/>
                    <a:pt x="45" y="8"/>
                  </a:cubicBezTo>
                  <a:cubicBezTo>
                    <a:pt x="36" y="8"/>
                    <a:pt x="27" y="16"/>
                    <a:pt x="20" y="29"/>
                  </a:cubicBezTo>
                  <a:cubicBezTo>
                    <a:pt x="20" y="29"/>
                    <a:pt x="20" y="29"/>
                    <a:pt x="20" y="29"/>
                  </a:cubicBezTo>
                  <a:cubicBezTo>
                    <a:pt x="13" y="43"/>
                    <a:pt x="8" y="62"/>
                    <a:pt x="8" y="84"/>
                  </a:cubicBezTo>
                  <a:cubicBezTo>
                    <a:pt x="8" y="84"/>
                    <a:pt x="8" y="84"/>
                    <a:pt x="8" y="84"/>
                  </a:cubicBezTo>
                  <a:cubicBezTo>
                    <a:pt x="8" y="84"/>
                    <a:pt x="8" y="84"/>
                    <a:pt x="8" y="84"/>
                  </a:cubicBezTo>
                  <a:cubicBezTo>
                    <a:pt x="8" y="84"/>
                    <a:pt x="8" y="84"/>
                    <a:pt x="8" y="84"/>
                  </a:cubicBezTo>
                  <a:cubicBezTo>
                    <a:pt x="8" y="106"/>
                    <a:pt x="13" y="127"/>
                    <a:pt x="20" y="142"/>
                  </a:cubicBezTo>
                  <a:close/>
                  <a:moveTo>
                    <a:pt x="34" y="167"/>
                  </a:moveTo>
                  <a:cubicBezTo>
                    <a:pt x="34" y="167"/>
                    <a:pt x="34" y="167"/>
                    <a:pt x="34" y="167"/>
                  </a:cubicBezTo>
                  <a:cubicBezTo>
                    <a:pt x="34" y="167"/>
                    <a:pt x="34" y="167"/>
                    <a:pt x="34" y="167"/>
                  </a:cubicBezTo>
                  <a:cubicBezTo>
                    <a:pt x="34" y="167"/>
                    <a:pt x="34" y="167"/>
                    <a:pt x="34" y="167"/>
                  </a:cubicBezTo>
                  <a:close/>
                  <a:moveTo>
                    <a:pt x="11" y="130"/>
                  </a:moveTo>
                  <a:cubicBezTo>
                    <a:pt x="11" y="130"/>
                    <a:pt x="11" y="130"/>
                    <a:pt x="11" y="130"/>
                  </a:cubicBezTo>
                  <a:cubicBezTo>
                    <a:pt x="11" y="130"/>
                    <a:pt x="11" y="130"/>
                    <a:pt x="11" y="130"/>
                  </a:cubicBezTo>
                  <a:cubicBezTo>
                    <a:pt x="11" y="130"/>
                    <a:pt x="11" y="130"/>
                    <a:pt x="11" y="130"/>
                  </a:cubicBezTo>
                  <a:close/>
                  <a:moveTo>
                    <a:pt x="4" y="84"/>
                  </a:moveTo>
                  <a:cubicBezTo>
                    <a:pt x="4" y="84"/>
                    <a:pt x="4" y="84"/>
                    <a:pt x="4" y="84"/>
                  </a:cubicBezTo>
                  <a:cubicBezTo>
                    <a:pt x="4" y="84"/>
                    <a:pt x="4" y="84"/>
                    <a:pt x="4" y="84"/>
                  </a:cubicBezTo>
                  <a:cubicBezTo>
                    <a:pt x="4" y="84"/>
                    <a:pt x="4" y="84"/>
                    <a:pt x="4" y="84"/>
                  </a:cubicBezTo>
                  <a:close/>
                  <a:moveTo>
                    <a:pt x="4" y="84"/>
                  </a:moveTo>
                  <a:cubicBezTo>
                    <a:pt x="4" y="84"/>
                    <a:pt x="4" y="84"/>
                    <a:pt x="4" y="84"/>
                  </a:cubicBezTo>
                  <a:cubicBezTo>
                    <a:pt x="4" y="84"/>
                    <a:pt x="4" y="84"/>
                    <a:pt x="4" y="84"/>
                  </a:cubicBezTo>
                  <a:cubicBezTo>
                    <a:pt x="4" y="84"/>
                    <a:pt x="4" y="84"/>
                    <a:pt x="4" y="84"/>
                  </a:cubicBezTo>
                  <a:close/>
                  <a:moveTo>
                    <a:pt x="96" y="60"/>
                  </a:moveTo>
                  <a:cubicBezTo>
                    <a:pt x="96" y="60"/>
                    <a:pt x="96" y="60"/>
                    <a:pt x="96" y="60"/>
                  </a:cubicBezTo>
                  <a:cubicBezTo>
                    <a:pt x="96" y="60"/>
                    <a:pt x="96" y="60"/>
                    <a:pt x="96" y="60"/>
                  </a:cubicBezTo>
                  <a:cubicBezTo>
                    <a:pt x="96" y="40"/>
                    <a:pt x="94" y="26"/>
                    <a:pt x="86" y="17"/>
                  </a:cubicBezTo>
                  <a:cubicBezTo>
                    <a:pt x="86" y="17"/>
                    <a:pt x="86" y="17"/>
                    <a:pt x="86" y="17"/>
                  </a:cubicBezTo>
                  <a:cubicBezTo>
                    <a:pt x="93" y="26"/>
                    <a:pt x="96" y="40"/>
                    <a:pt x="96" y="60"/>
                  </a:cubicBezTo>
                  <a:close/>
                  <a:moveTo>
                    <a:pt x="10" y="44"/>
                  </a:moveTo>
                  <a:cubicBezTo>
                    <a:pt x="10" y="44"/>
                    <a:pt x="10" y="44"/>
                    <a:pt x="10" y="44"/>
                  </a:cubicBezTo>
                  <a:cubicBezTo>
                    <a:pt x="10" y="44"/>
                    <a:pt x="10" y="44"/>
                    <a:pt x="10" y="44"/>
                  </a:cubicBezTo>
                  <a:cubicBezTo>
                    <a:pt x="10" y="44"/>
                    <a:pt x="10" y="44"/>
                    <a:pt x="10" y="44"/>
                  </a:cubicBezTo>
                  <a:close/>
                  <a:moveTo>
                    <a:pt x="10" y="43"/>
                  </a:moveTo>
                  <a:cubicBezTo>
                    <a:pt x="12" y="38"/>
                    <a:pt x="14" y="32"/>
                    <a:pt x="16" y="28"/>
                  </a:cubicBezTo>
                  <a:cubicBezTo>
                    <a:pt x="16" y="28"/>
                    <a:pt x="16" y="28"/>
                    <a:pt x="16" y="28"/>
                  </a:cubicBezTo>
                  <a:cubicBezTo>
                    <a:pt x="18" y="23"/>
                    <a:pt x="21" y="19"/>
                    <a:pt x="24" y="16"/>
                  </a:cubicBezTo>
                  <a:cubicBezTo>
                    <a:pt x="24" y="16"/>
                    <a:pt x="24" y="16"/>
                    <a:pt x="24" y="16"/>
                  </a:cubicBezTo>
                  <a:cubicBezTo>
                    <a:pt x="18" y="23"/>
                    <a:pt x="13" y="32"/>
                    <a:pt x="10" y="43"/>
                  </a:cubicBezTo>
                  <a:close/>
                  <a:moveTo>
                    <a:pt x="45" y="4"/>
                  </a:moveTo>
                  <a:cubicBezTo>
                    <a:pt x="65" y="4"/>
                    <a:pt x="78" y="8"/>
                    <a:pt x="86" y="17"/>
                  </a:cubicBezTo>
                  <a:cubicBezTo>
                    <a:pt x="86" y="17"/>
                    <a:pt x="86" y="17"/>
                    <a:pt x="86" y="17"/>
                  </a:cubicBezTo>
                  <a:cubicBezTo>
                    <a:pt x="78" y="8"/>
                    <a:pt x="65" y="4"/>
                    <a:pt x="45" y="4"/>
                  </a:cubicBezTo>
                  <a:cubicBezTo>
                    <a:pt x="45" y="4"/>
                    <a:pt x="45" y="4"/>
                    <a:pt x="45" y="4"/>
                  </a:cubicBezTo>
                  <a:cubicBezTo>
                    <a:pt x="45" y="4"/>
                    <a:pt x="45" y="4"/>
                    <a:pt x="45" y="4"/>
                  </a:cubicBezTo>
                  <a:cubicBezTo>
                    <a:pt x="45" y="4"/>
                    <a:pt x="45" y="4"/>
                    <a:pt x="45" y="4"/>
                  </a:cubicBezTo>
                  <a:cubicBezTo>
                    <a:pt x="45" y="4"/>
                    <a:pt x="45" y="4"/>
                    <a:pt x="45" y="4"/>
                  </a:cubicBezTo>
                  <a:cubicBezTo>
                    <a:pt x="45" y="4"/>
                    <a:pt x="45" y="4"/>
                    <a:pt x="45" y="4"/>
                  </a:cubicBezTo>
                  <a:close/>
                  <a:moveTo>
                    <a:pt x="24" y="16"/>
                  </a:moveTo>
                  <a:cubicBezTo>
                    <a:pt x="24" y="16"/>
                    <a:pt x="24" y="16"/>
                    <a:pt x="24" y="16"/>
                  </a:cubicBezTo>
                  <a:cubicBezTo>
                    <a:pt x="24" y="16"/>
                    <a:pt x="24" y="16"/>
                    <a:pt x="24" y="16"/>
                  </a:cubicBezTo>
                  <a:cubicBezTo>
                    <a:pt x="24" y="16"/>
                    <a:pt x="24" y="16"/>
                    <a:pt x="2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 name="Freeform 3892"/>
            <p:cNvSpPr/>
            <p:nvPr>
              <p:custDataLst>
                <p:tags r:id="rId26"/>
              </p:custDataLst>
            </p:nvPr>
          </p:nvSpPr>
          <p:spPr bwMode="auto">
            <a:xfrm>
              <a:off x="2511427" y="1316038"/>
              <a:ext cx="149225" cy="160338"/>
            </a:xfrm>
            <a:custGeom>
              <a:avLst/>
              <a:gdLst>
                <a:gd name="T0" fmla="*/ 32 w 86"/>
                <a:gd name="T1" fmla="*/ 79 h 92"/>
                <a:gd name="T2" fmla="*/ 0 w 86"/>
                <a:gd name="T3" fmla="*/ 22 h 92"/>
                <a:gd name="T4" fmla="*/ 0 w 86"/>
                <a:gd name="T5" fmla="*/ 22 h 92"/>
                <a:gd name="T6" fmla="*/ 0 w 86"/>
                <a:gd name="T7" fmla="*/ 18 h 92"/>
                <a:gd name="T8" fmla="*/ 0 w 86"/>
                <a:gd name="T9" fmla="*/ 18 h 92"/>
                <a:gd name="T10" fmla="*/ 10 w 86"/>
                <a:gd name="T11" fmla="*/ 0 h 92"/>
                <a:gd name="T12" fmla="*/ 10 w 86"/>
                <a:gd name="T13" fmla="*/ 0 h 92"/>
                <a:gd name="T14" fmla="*/ 13 w 86"/>
                <a:gd name="T15" fmla="*/ 2 h 92"/>
                <a:gd name="T16" fmla="*/ 10 w 86"/>
                <a:gd name="T17" fmla="*/ 7 h 92"/>
                <a:gd name="T18" fmla="*/ 10 w 86"/>
                <a:gd name="T19" fmla="*/ 7 h 92"/>
                <a:gd name="T20" fmla="*/ 4 w 86"/>
                <a:gd name="T21" fmla="*/ 19 h 92"/>
                <a:gd name="T22" fmla="*/ 4 w 86"/>
                <a:gd name="T23" fmla="*/ 19 h 92"/>
                <a:gd name="T24" fmla="*/ 4 w 86"/>
                <a:gd name="T25" fmla="*/ 22 h 92"/>
                <a:gd name="T26" fmla="*/ 4 w 86"/>
                <a:gd name="T27" fmla="*/ 22 h 92"/>
                <a:gd name="T28" fmla="*/ 35 w 86"/>
                <a:gd name="T29" fmla="*/ 77 h 92"/>
                <a:gd name="T30" fmla="*/ 35 w 86"/>
                <a:gd name="T31" fmla="*/ 77 h 92"/>
                <a:gd name="T32" fmla="*/ 60 w 86"/>
                <a:gd name="T33" fmla="*/ 88 h 92"/>
                <a:gd name="T34" fmla="*/ 60 w 86"/>
                <a:gd name="T35" fmla="*/ 88 h 92"/>
                <a:gd name="T36" fmla="*/ 84 w 86"/>
                <a:gd name="T37" fmla="*/ 83 h 92"/>
                <a:gd name="T38" fmla="*/ 84 w 86"/>
                <a:gd name="T39" fmla="*/ 83 h 92"/>
                <a:gd name="T40" fmla="*/ 86 w 86"/>
                <a:gd name="T41" fmla="*/ 87 h 92"/>
                <a:gd name="T42" fmla="*/ 60 w 86"/>
                <a:gd name="T43" fmla="*/ 92 h 92"/>
                <a:gd name="T44" fmla="*/ 60 w 86"/>
                <a:gd name="T45" fmla="*/ 92 h 92"/>
                <a:gd name="T46" fmla="*/ 60 w 86"/>
                <a:gd name="T47" fmla="*/ 92 h 92"/>
                <a:gd name="T48" fmla="*/ 60 w 86"/>
                <a:gd name="T49" fmla="*/ 92 h 92"/>
                <a:gd name="T50" fmla="*/ 32 w 86"/>
                <a:gd name="T51"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92">
                  <a:moveTo>
                    <a:pt x="32" y="79"/>
                  </a:moveTo>
                  <a:cubicBezTo>
                    <a:pt x="17" y="59"/>
                    <a:pt x="0" y="36"/>
                    <a:pt x="0" y="22"/>
                  </a:cubicBezTo>
                  <a:cubicBezTo>
                    <a:pt x="0" y="22"/>
                    <a:pt x="0" y="22"/>
                    <a:pt x="0" y="22"/>
                  </a:cubicBezTo>
                  <a:cubicBezTo>
                    <a:pt x="0" y="21"/>
                    <a:pt x="0" y="19"/>
                    <a:pt x="0" y="18"/>
                  </a:cubicBezTo>
                  <a:cubicBezTo>
                    <a:pt x="0" y="18"/>
                    <a:pt x="0" y="18"/>
                    <a:pt x="0" y="18"/>
                  </a:cubicBezTo>
                  <a:cubicBezTo>
                    <a:pt x="4" y="6"/>
                    <a:pt x="10" y="0"/>
                    <a:pt x="10" y="0"/>
                  </a:cubicBezTo>
                  <a:cubicBezTo>
                    <a:pt x="10" y="0"/>
                    <a:pt x="10" y="0"/>
                    <a:pt x="10" y="0"/>
                  </a:cubicBezTo>
                  <a:cubicBezTo>
                    <a:pt x="13" y="2"/>
                    <a:pt x="13" y="2"/>
                    <a:pt x="13" y="2"/>
                  </a:cubicBezTo>
                  <a:cubicBezTo>
                    <a:pt x="13" y="2"/>
                    <a:pt x="12" y="4"/>
                    <a:pt x="10" y="7"/>
                  </a:cubicBezTo>
                  <a:cubicBezTo>
                    <a:pt x="10" y="7"/>
                    <a:pt x="10" y="7"/>
                    <a:pt x="10" y="7"/>
                  </a:cubicBezTo>
                  <a:cubicBezTo>
                    <a:pt x="8" y="10"/>
                    <a:pt x="6" y="14"/>
                    <a:pt x="4" y="19"/>
                  </a:cubicBezTo>
                  <a:cubicBezTo>
                    <a:pt x="4" y="19"/>
                    <a:pt x="4" y="19"/>
                    <a:pt x="4" y="19"/>
                  </a:cubicBezTo>
                  <a:cubicBezTo>
                    <a:pt x="4" y="20"/>
                    <a:pt x="4" y="21"/>
                    <a:pt x="4" y="22"/>
                  </a:cubicBezTo>
                  <a:cubicBezTo>
                    <a:pt x="4" y="22"/>
                    <a:pt x="4" y="22"/>
                    <a:pt x="4" y="22"/>
                  </a:cubicBezTo>
                  <a:cubicBezTo>
                    <a:pt x="4" y="33"/>
                    <a:pt x="20" y="57"/>
                    <a:pt x="35" y="77"/>
                  </a:cubicBezTo>
                  <a:cubicBezTo>
                    <a:pt x="35" y="77"/>
                    <a:pt x="35" y="77"/>
                    <a:pt x="35" y="77"/>
                  </a:cubicBezTo>
                  <a:cubicBezTo>
                    <a:pt x="41" y="86"/>
                    <a:pt x="51" y="88"/>
                    <a:pt x="60" y="88"/>
                  </a:cubicBezTo>
                  <a:cubicBezTo>
                    <a:pt x="60" y="88"/>
                    <a:pt x="60" y="88"/>
                    <a:pt x="60" y="88"/>
                  </a:cubicBezTo>
                  <a:cubicBezTo>
                    <a:pt x="73" y="88"/>
                    <a:pt x="84" y="83"/>
                    <a:pt x="84" y="83"/>
                  </a:cubicBezTo>
                  <a:cubicBezTo>
                    <a:pt x="84" y="83"/>
                    <a:pt x="84" y="83"/>
                    <a:pt x="84" y="83"/>
                  </a:cubicBezTo>
                  <a:cubicBezTo>
                    <a:pt x="86" y="87"/>
                    <a:pt x="86" y="87"/>
                    <a:pt x="86" y="87"/>
                  </a:cubicBezTo>
                  <a:cubicBezTo>
                    <a:pt x="86" y="87"/>
                    <a:pt x="74" y="92"/>
                    <a:pt x="60" y="92"/>
                  </a:cubicBezTo>
                  <a:cubicBezTo>
                    <a:pt x="60" y="92"/>
                    <a:pt x="60" y="92"/>
                    <a:pt x="60" y="92"/>
                  </a:cubicBezTo>
                  <a:cubicBezTo>
                    <a:pt x="60" y="92"/>
                    <a:pt x="60" y="92"/>
                    <a:pt x="60" y="92"/>
                  </a:cubicBezTo>
                  <a:cubicBezTo>
                    <a:pt x="60" y="92"/>
                    <a:pt x="60" y="92"/>
                    <a:pt x="60" y="92"/>
                  </a:cubicBezTo>
                  <a:cubicBezTo>
                    <a:pt x="50" y="92"/>
                    <a:pt x="39" y="89"/>
                    <a:pt x="3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 name="Freeform 3893"/>
            <p:cNvSpPr>
              <a:spLocks noEditPoints="1"/>
            </p:cNvSpPr>
            <p:nvPr>
              <p:custDataLst>
                <p:tags r:id="rId27"/>
              </p:custDataLst>
            </p:nvPr>
          </p:nvSpPr>
          <p:spPr bwMode="auto">
            <a:xfrm>
              <a:off x="2508252" y="1311276"/>
              <a:ext cx="158750" cy="168275"/>
            </a:xfrm>
            <a:custGeom>
              <a:avLst/>
              <a:gdLst>
                <a:gd name="T0" fmla="*/ 34 w 91"/>
                <a:gd name="T1" fmla="*/ 82 h 97"/>
                <a:gd name="T2" fmla="*/ 0 w 91"/>
                <a:gd name="T3" fmla="*/ 25 h 97"/>
                <a:gd name="T4" fmla="*/ 0 w 91"/>
                <a:gd name="T5" fmla="*/ 21 h 97"/>
                <a:gd name="T6" fmla="*/ 11 w 91"/>
                <a:gd name="T7" fmla="*/ 1 h 97"/>
                <a:gd name="T8" fmla="*/ 12 w 91"/>
                <a:gd name="T9" fmla="*/ 0 h 97"/>
                <a:gd name="T10" fmla="*/ 16 w 91"/>
                <a:gd name="T11" fmla="*/ 7 h 97"/>
                <a:gd name="T12" fmla="*/ 16 w 91"/>
                <a:gd name="T13" fmla="*/ 8 h 97"/>
                <a:gd name="T14" fmla="*/ 13 w 91"/>
                <a:gd name="T15" fmla="*/ 11 h 97"/>
                <a:gd name="T16" fmla="*/ 8 w 91"/>
                <a:gd name="T17" fmla="*/ 23 h 97"/>
                <a:gd name="T18" fmla="*/ 8 w 91"/>
                <a:gd name="T19" fmla="*/ 25 h 97"/>
                <a:gd name="T20" fmla="*/ 8 w 91"/>
                <a:gd name="T21" fmla="*/ 25 h 97"/>
                <a:gd name="T22" fmla="*/ 38 w 91"/>
                <a:gd name="T23" fmla="*/ 79 h 97"/>
                <a:gd name="T24" fmla="*/ 62 w 91"/>
                <a:gd name="T25" fmla="*/ 89 h 97"/>
                <a:gd name="T26" fmla="*/ 86 w 91"/>
                <a:gd name="T27" fmla="*/ 85 h 97"/>
                <a:gd name="T28" fmla="*/ 86 w 91"/>
                <a:gd name="T29" fmla="*/ 84 h 97"/>
                <a:gd name="T30" fmla="*/ 88 w 91"/>
                <a:gd name="T31" fmla="*/ 84 h 97"/>
                <a:gd name="T32" fmla="*/ 89 w 91"/>
                <a:gd name="T33" fmla="*/ 92 h 97"/>
                <a:gd name="T34" fmla="*/ 81 w 91"/>
                <a:gd name="T35" fmla="*/ 95 h 97"/>
                <a:gd name="T36" fmla="*/ 62 w 91"/>
                <a:gd name="T37" fmla="*/ 97 h 97"/>
                <a:gd name="T38" fmla="*/ 62 w 91"/>
                <a:gd name="T39" fmla="*/ 97 h 97"/>
                <a:gd name="T40" fmla="*/ 32 w 91"/>
                <a:gd name="T41" fmla="*/ 84 h 97"/>
                <a:gd name="T42" fmla="*/ 62 w 91"/>
                <a:gd name="T43" fmla="*/ 93 h 97"/>
                <a:gd name="T44" fmla="*/ 68 w 91"/>
                <a:gd name="T45" fmla="*/ 93 h 97"/>
                <a:gd name="T46" fmla="*/ 62 w 91"/>
                <a:gd name="T47" fmla="*/ 93 h 97"/>
                <a:gd name="T48" fmla="*/ 49 w 91"/>
                <a:gd name="T49" fmla="*/ 91 h 97"/>
                <a:gd name="T50" fmla="*/ 62 w 91"/>
                <a:gd name="T51" fmla="*/ 93 h 97"/>
                <a:gd name="T52" fmla="*/ 49 w 91"/>
                <a:gd name="T53" fmla="*/ 91 h 97"/>
                <a:gd name="T54" fmla="*/ 49 w 91"/>
                <a:gd name="T55" fmla="*/ 91 h 97"/>
                <a:gd name="T56" fmla="*/ 80 w 91"/>
                <a:gd name="T57" fmla="*/ 91 h 97"/>
                <a:gd name="T58" fmla="*/ 85 w 91"/>
                <a:gd name="T59" fmla="*/ 89 h 97"/>
                <a:gd name="T60" fmla="*/ 85 w 91"/>
                <a:gd name="T61" fmla="*/ 89 h 97"/>
                <a:gd name="T62" fmla="*/ 4 w 91"/>
                <a:gd name="T63" fmla="*/ 24 h 97"/>
                <a:gd name="T64" fmla="*/ 4 w 91"/>
                <a:gd name="T65" fmla="*/ 25 h 97"/>
                <a:gd name="T66" fmla="*/ 4 w 91"/>
                <a:gd name="T67" fmla="*/ 24 h 97"/>
                <a:gd name="T68" fmla="*/ 4 w 91"/>
                <a:gd name="T69" fmla="*/ 2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7">
                  <a:moveTo>
                    <a:pt x="32" y="84"/>
                  </a:moveTo>
                  <a:cubicBezTo>
                    <a:pt x="34" y="82"/>
                    <a:pt x="34" y="82"/>
                    <a:pt x="34" y="82"/>
                  </a:cubicBezTo>
                  <a:cubicBezTo>
                    <a:pt x="32" y="84"/>
                    <a:pt x="32" y="84"/>
                    <a:pt x="32" y="84"/>
                  </a:cubicBezTo>
                  <a:cubicBezTo>
                    <a:pt x="17" y="63"/>
                    <a:pt x="0" y="40"/>
                    <a:pt x="0" y="25"/>
                  </a:cubicBezTo>
                  <a:cubicBezTo>
                    <a:pt x="0" y="25"/>
                    <a:pt x="0" y="25"/>
                    <a:pt x="0" y="25"/>
                  </a:cubicBezTo>
                  <a:cubicBezTo>
                    <a:pt x="0" y="23"/>
                    <a:pt x="0" y="22"/>
                    <a:pt x="0" y="21"/>
                  </a:cubicBezTo>
                  <a:cubicBezTo>
                    <a:pt x="0" y="21"/>
                    <a:pt x="0" y="21"/>
                    <a:pt x="0" y="21"/>
                  </a:cubicBezTo>
                  <a:cubicBezTo>
                    <a:pt x="4" y="8"/>
                    <a:pt x="10" y="2"/>
                    <a:pt x="11" y="1"/>
                  </a:cubicBezTo>
                  <a:cubicBezTo>
                    <a:pt x="11" y="1"/>
                    <a:pt x="11" y="1"/>
                    <a:pt x="11" y="1"/>
                  </a:cubicBezTo>
                  <a:cubicBezTo>
                    <a:pt x="12" y="0"/>
                    <a:pt x="12" y="0"/>
                    <a:pt x="12" y="0"/>
                  </a:cubicBezTo>
                  <a:cubicBezTo>
                    <a:pt x="20" y="7"/>
                    <a:pt x="20" y="7"/>
                    <a:pt x="20" y="7"/>
                  </a:cubicBezTo>
                  <a:cubicBezTo>
                    <a:pt x="16" y="7"/>
                    <a:pt x="16" y="7"/>
                    <a:pt x="16" y="7"/>
                  </a:cubicBezTo>
                  <a:cubicBezTo>
                    <a:pt x="16" y="8"/>
                    <a:pt x="16" y="8"/>
                    <a:pt x="16" y="8"/>
                  </a:cubicBezTo>
                  <a:cubicBezTo>
                    <a:pt x="16" y="8"/>
                    <a:pt x="16" y="8"/>
                    <a:pt x="16" y="8"/>
                  </a:cubicBezTo>
                  <a:cubicBezTo>
                    <a:pt x="15" y="8"/>
                    <a:pt x="14" y="9"/>
                    <a:pt x="13" y="11"/>
                  </a:cubicBezTo>
                  <a:cubicBezTo>
                    <a:pt x="13" y="11"/>
                    <a:pt x="13" y="11"/>
                    <a:pt x="13" y="11"/>
                  </a:cubicBezTo>
                  <a:cubicBezTo>
                    <a:pt x="12" y="14"/>
                    <a:pt x="9" y="18"/>
                    <a:pt x="8" y="23"/>
                  </a:cubicBezTo>
                  <a:cubicBezTo>
                    <a:pt x="8" y="23"/>
                    <a:pt x="8" y="23"/>
                    <a:pt x="8" y="23"/>
                  </a:cubicBezTo>
                  <a:cubicBezTo>
                    <a:pt x="8" y="23"/>
                    <a:pt x="8" y="24"/>
                    <a:pt x="8" y="25"/>
                  </a:cubicBezTo>
                  <a:cubicBezTo>
                    <a:pt x="8" y="25"/>
                    <a:pt x="8" y="25"/>
                    <a:pt x="8" y="25"/>
                  </a:cubicBezTo>
                  <a:cubicBezTo>
                    <a:pt x="8" y="25"/>
                    <a:pt x="8" y="25"/>
                    <a:pt x="8" y="25"/>
                  </a:cubicBezTo>
                  <a:cubicBezTo>
                    <a:pt x="8" y="25"/>
                    <a:pt x="8" y="25"/>
                    <a:pt x="8" y="25"/>
                  </a:cubicBezTo>
                  <a:cubicBezTo>
                    <a:pt x="8" y="35"/>
                    <a:pt x="23" y="59"/>
                    <a:pt x="38" y="79"/>
                  </a:cubicBezTo>
                  <a:cubicBezTo>
                    <a:pt x="38" y="79"/>
                    <a:pt x="38" y="79"/>
                    <a:pt x="38" y="79"/>
                  </a:cubicBezTo>
                  <a:cubicBezTo>
                    <a:pt x="44" y="87"/>
                    <a:pt x="53" y="89"/>
                    <a:pt x="62" y="89"/>
                  </a:cubicBezTo>
                  <a:cubicBezTo>
                    <a:pt x="62" y="89"/>
                    <a:pt x="62" y="89"/>
                    <a:pt x="62" y="89"/>
                  </a:cubicBezTo>
                  <a:cubicBezTo>
                    <a:pt x="62" y="89"/>
                    <a:pt x="62" y="89"/>
                    <a:pt x="62" y="89"/>
                  </a:cubicBezTo>
                  <a:cubicBezTo>
                    <a:pt x="74" y="89"/>
                    <a:pt x="85" y="85"/>
                    <a:pt x="86" y="85"/>
                  </a:cubicBezTo>
                  <a:cubicBezTo>
                    <a:pt x="86" y="85"/>
                    <a:pt x="86" y="85"/>
                    <a:pt x="86" y="85"/>
                  </a:cubicBezTo>
                  <a:cubicBezTo>
                    <a:pt x="86" y="85"/>
                    <a:pt x="86" y="85"/>
                    <a:pt x="86" y="84"/>
                  </a:cubicBezTo>
                  <a:cubicBezTo>
                    <a:pt x="86" y="84"/>
                    <a:pt x="86" y="84"/>
                    <a:pt x="86" y="84"/>
                  </a:cubicBezTo>
                  <a:cubicBezTo>
                    <a:pt x="88" y="84"/>
                    <a:pt x="88" y="84"/>
                    <a:pt x="88" y="84"/>
                  </a:cubicBezTo>
                  <a:cubicBezTo>
                    <a:pt x="91" y="91"/>
                    <a:pt x="91" y="91"/>
                    <a:pt x="91" y="91"/>
                  </a:cubicBezTo>
                  <a:cubicBezTo>
                    <a:pt x="89" y="92"/>
                    <a:pt x="89" y="92"/>
                    <a:pt x="89" y="92"/>
                  </a:cubicBezTo>
                  <a:cubicBezTo>
                    <a:pt x="89" y="92"/>
                    <a:pt x="85" y="93"/>
                    <a:pt x="81" y="95"/>
                  </a:cubicBezTo>
                  <a:cubicBezTo>
                    <a:pt x="81" y="95"/>
                    <a:pt x="81" y="95"/>
                    <a:pt x="81" y="95"/>
                  </a:cubicBezTo>
                  <a:cubicBezTo>
                    <a:pt x="76" y="96"/>
                    <a:pt x="69" y="97"/>
                    <a:pt x="62" y="97"/>
                  </a:cubicBezTo>
                  <a:cubicBezTo>
                    <a:pt x="62" y="97"/>
                    <a:pt x="62" y="97"/>
                    <a:pt x="62" y="97"/>
                  </a:cubicBezTo>
                  <a:cubicBezTo>
                    <a:pt x="62" y="97"/>
                    <a:pt x="62" y="97"/>
                    <a:pt x="62" y="97"/>
                  </a:cubicBezTo>
                  <a:cubicBezTo>
                    <a:pt x="62" y="97"/>
                    <a:pt x="62" y="97"/>
                    <a:pt x="62" y="97"/>
                  </a:cubicBezTo>
                  <a:cubicBezTo>
                    <a:pt x="62" y="97"/>
                    <a:pt x="62" y="97"/>
                    <a:pt x="62" y="97"/>
                  </a:cubicBezTo>
                  <a:cubicBezTo>
                    <a:pt x="52" y="97"/>
                    <a:pt x="40" y="94"/>
                    <a:pt x="32" y="84"/>
                  </a:cubicBezTo>
                  <a:close/>
                  <a:moveTo>
                    <a:pt x="62" y="93"/>
                  </a:moveTo>
                  <a:cubicBezTo>
                    <a:pt x="62" y="93"/>
                    <a:pt x="62" y="93"/>
                    <a:pt x="62" y="93"/>
                  </a:cubicBezTo>
                  <a:cubicBezTo>
                    <a:pt x="64" y="93"/>
                    <a:pt x="66" y="93"/>
                    <a:pt x="68" y="93"/>
                  </a:cubicBezTo>
                  <a:cubicBezTo>
                    <a:pt x="68" y="93"/>
                    <a:pt x="68" y="93"/>
                    <a:pt x="68" y="93"/>
                  </a:cubicBezTo>
                  <a:cubicBezTo>
                    <a:pt x="66" y="93"/>
                    <a:pt x="64" y="93"/>
                    <a:pt x="62" y="93"/>
                  </a:cubicBezTo>
                  <a:cubicBezTo>
                    <a:pt x="62" y="93"/>
                    <a:pt x="62" y="93"/>
                    <a:pt x="62" y="93"/>
                  </a:cubicBezTo>
                  <a:cubicBezTo>
                    <a:pt x="62" y="93"/>
                    <a:pt x="62" y="93"/>
                    <a:pt x="62" y="93"/>
                  </a:cubicBezTo>
                  <a:cubicBezTo>
                    <a:pt x="58" y="93"/>
                    <a:pt x="54" y="93"/>
                    <a:pt x="49" y="91"/>
                  </a:cubicBezTo>
                  <a:cubicBezTo>
                    <a:pt x="49" y="91"/>
                    <a:pt x="49" y="91"/>
                    <a:pt x="49" y="91"/>
                  </a:cubicBezTo>
                  <a:cubicBezTo>
                    <a:pt x="54" y="93"/>
                    <a:pt x="58" y="93"/>
                    <a:pt x="62" y="93"/>
                  </a:cubicBezTo>
                  <a:close/>
                  <a:moveTo>
                    <a:pt x="49" y="91"/>
                  </a:moveTo>
                  <a:cubicBezTo>
                    <a:pt x="49" y="91"/>
                    <a:pt x="49" y="91"/>
                    <a:pt x="49" y="91"/>
                  </a:cubicBezTo>
                  <a:cubicBezTo>
                    <a:pt x="49" y="91"/>
                    <a:pt x="49" y="91"/>
                    <a:pt x="49" y="91"/>
                  </a:cubicBezTo>
                  <a:cubicBezTo>
                    <a:pt x="49" y="91"/>
                    <a:pt x="49" y="91"/>
                    <a:pt x="49" y="91"/>
                  </a:cubicBezTo>
                  <a:close/>
                  <a:moveTo>
                    <a:pt x="85" y="89"/>
                  </a:moveTo>
                  <a:cubicBezTo>
                    <a:pt x="84" y="90"/>
                    <a:pt x="82" y="90"/>
                    <a:pt x="80" y="91"/>
                  </a:cubicBezTo>
                  <a:cubicBezTo>
                    <a:pt x="80" y="91"/>
                    <a:pt x="80" y="91"/>
                    <a:pt x="80" y="91"/>
                  </a:cubicBezTo>
                  <a:cubicBezTo>
                    <a:pt x="82" y="90"/>
                    <a:pt x="84" y="89"/>
                    <a:pt x="85" y="89"/>
                  </a:cubicBezTo>
                  <a:cubicBezTo>
                    <a:pt x="85" y="89"/>
                    <a:pt x="85" y="89"/>
                    <a:pt x="85" y="89"/>
                  </a:cubicBezTo>
                  <a:cubicBezTo>
                    <a:pt x="85" y="89"/>
                    <a:pt x="85" y="89"/>
                    <a:pt x="85" y="89"/>
                  </a:cubicBezTo>
                  <a:close/>
                  <a:moveTo>
                    <a:pt x="4" y="25"/>
                  </a:moveTo>
                  <a:cubicBezTo>
                    <a:pt x="4" y="25"/>
                    <a:pt x="4" y="24"/>
                    <a:pt x="4" y="24"/>
                  </a:cubicBezTo>
                  <a:cubicBezTo>
                    <a:pt x="4" y="24"/>
                    <a:pt x="4" y="24"/>
                    <a:pt x="4" y="24"/>
                  </a:cubicBezTo>
                  <a:cubicBezTo>
                    <a:pt x="4" y="24"/>
                    <a:pt x="4" y="25"/>
                    <a:pt x="4" y="25"/>
                  </a:cubicBezTo>
                  <a:close/>
                  <a:moveTo>
                    <a:pt x="4" y="24"/>
                  </a:moveTo>
                  <a:cubicBezTo>
                    <a:pt x="4" y="24"/>
                    <a:pt x="4" y="24"/>
                    <a:pt x="4" y="24"/>
                  </a:cubicBezTo>
                  <a:cubicBezTo>
                    <a:pt x="4" y="24"/>
                    <a:pt x="4" y="24"/>
                    <a:pt x="4" y="24"/>
                  </a:cubicBezTo>
                  <a:cubicBezTo>
                    <a:pt x="4" y="24"/>
                    <a:pt x="4" y="24"/>
                    <a:pt x="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 name="Freeform 3894"/>
            <p:cNvSpPr>
              <a:spLocks noEditPoints="1"/>
            </p:cNvSpPr>
            <p:nvPr>
              <p:custDataLst>
                <p:tags r:id="rId28"/>
              </p:custDataLst>
            </p:nvPr>
          </p:nvSpPr>
          <p:spPr bwMode="auto">
            <a:xfrm>
              <a:off x="2489202" y="1314451"/>
              <a:ext cx="31750" cy="33338"/>
            </a:xfrm>
            <a:custGeom>
              <a:avLst/>
              <a:gdLst>
                <a:gd name="T0" fmla="*/ 0 w 20"/>
                <a:gd name="T1" fmla="*/ 14 h 21"/>
                <a:gd name="T2" fmla="*/ 2 w 20"/>
                <a:gd name="T3" fmla="*/ 10 h 21"/>
                <a:gd name="T4" fmla="*/ 15 w 20"/>
                <a:gd name="T5" fmla="*/ 14 h 21"/>
                <a:gd name="T6" fmla="*/ 14 w 20"/>
                <a:gd name="T7" fmla="*/ 0 h 21"/>
                <a:gd name="T8" fmla="*/ 18 w 20"/>
                <a:gd name="T9" fmla="*/ 0 h 21"/>
                <a:gd name="T10" fmla="*/ 20 w 20"/>
                <a:gd name="T11" fmla="*/ 21 h 21"/>
                <a:gd name="T12" fmla="*/ 0 w 20"/>
                <a:gd name="T13" fmla="*/ 14 h 21"/>
                <a:gd name="T14" fmla="*/ 0 w 20"/>
                <a:gd name="T15" fmla="*/ 14 h 21"/>
                <a:gd name="T16" fmla="*/ 14 w 20"/>
                <a:gd name="T17" fmla="*/ 0 h 21"/>
                <a:gd name="T18" fmla="*/ 14 w 20"/>
                <a:gd name="T19" fmla="*/ 0 h 21"/>
                <a:gd name="T20" fmla="*/ 14 w 20"/>
                <a:gd name="T21" fmla="*/ 0 h 21"/>
                <a:gd name="T22" fmla="*/ 14 w 20"/>
                <a:gd name="T23" fmla="*/ 0 h 21"/>
                <a:gd name="T24" fmla="*/ 14 w 20"/>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0" y="14"/>
                  </a:moveTo>
                  <a:lnTo>
                    <a:pt x="2" y="10"/>
                  </a:lnTo>
                  <a:lnTo>
                    <a:pt x="15" y="14"/>
                  </a:lnTo>
                  <a:lnTo>
                    <a:pt x="14" y="0"/>
                  </a:lnTo>
                  <a:lnTo>
                    <a:pt x="18" y="0"/>
                  </a:lnTo>
                  <a:lnTo>
                    <a:pt x="20" y="21"/>
                  </a:lnTo>
                  <a:lnTo>
                    <a:pt x="0" y="14"/>
                  </a:lnTo>
                  <a:lnTo>
                    <a:pt x="0" y="14"/>
                  </a:lnTo>
                  <a:close/>
                  <a:moveTo>
                    <a:pt x="14" y="0"/>
                  </a:moveTo>
                  <a:lnTo>
                    <a:pt x="14" y="0"/>
                  </a:lnTo>
                  <a:lnTo>
                    <a:pt x="14" y="0"/>
                  </a:lnTo>
                  <a:lnTo>
                    <a:pt x="14" y="0"/>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 name="Freeform 3895"/>
            <p:cNvSpPr>
              <a:spLocks noEditPoints="1"/>
            </p:cNvSpPr>
            <p:nvPr>
              <p:custDataLst>
                <p:tags r:id="rId29"/>
              </p:custDataLst>
            </p:nvPr>
          </p:nvSpPr>
          <p:spPr bwMode="auto">
            <a:xfrm>
              <a:off x="2484439" y="1311276"/>
              <a:ext cx="41275" cy="41275"/>
            </a:xfrm>
            <a:custGeom>
              <a:avLst/>
              <a:gdLst>
                <a:gd name="T0" fmla="*/ 3 w 26"/>
                <a:gd name="T1" fmla="*/ 19 h 26"/>
                <a:gd name="T2" fmla="*/ 3 w 26"/>
                <a:gd name="T3" fmla="*/ 16 h 26"/>
                <a:gd name="T4" fmla="*/ 5 w 26"/>
                <a:gd name="T5" fmla="*/ 16 h 26"/>
                <a:gd name="T6" fmla="*/ 3 w 26"/>
                <a:gd name="T7" fmla="*/ 16 h 26"/>
                <a:gd name="T8" fmla="*/ 3 w 26"/>
                <a:gd name="T9" fmla="*/ 19 h 26"/>
                <a:gd name="T10" fmla="*/ 0 w 26"/>
                <a:gd name="T11" fmla="*/ 18 h 26"/>
                <a:gd name="T12" fmla="*/ 4 w 26"/>
                <a:gd name="T13" fmla="*/ 9 h 26"/>
                <a:gd name="T14" fmla="*/ 16 w 26"/>
                <a:gd name="T15" fmla="*/ 13 h 26"/>
                <a:gd name="T16" fmla="*/ 15 w 26"/>
                <a:gd name="T17" fmla="*/ 4 h 26"/>
                <a:gd name="T18" fmla="*/ 15 w 26"/>
                <a:gd name="T19" fmla="*/ 4 h 26"/>
                <a:gd name="T20" fmla="*/ 15 w 26"/>
                <a:gd name="T21" fmla="*/ 2 h 26"/>
                <a:gd name="T22" fmla="*/ 15 w 26"/>
                <a:gd name="T23" fmla="*/ 0 h 26"/>
                <a:gd name="T24" fmla="*/ 23 w 26"/>
                <a:gd name="T25" fmla="*/ 0 h 26"/>
                <a:gd name="T26" fmla="*/ 26 w 26"/>
                <a:gd name="T27" fmla="*/ 26 h 26"/>
                <a:gd name="T28" fmla="*/ 3 w 26"/>
                <a:gd name="T29" fmla="*/ 19 h 26"/>
                <a:gd name="T30" fmla="*/ 3 w 26"/>
                <a:gd name="T31" fmla="*/ 19 h 26"/>
                <a:gd name="T32" fmla="*/ 20 w 26"/>
                <a:gd name="T33" fmla="*/ 20 h 26"/>
                <a:gd name="T34" fmla="*/ 19 w 26"/>
                <a:gd name="T35" fmla="*/ 4 h 26"/>
                <a:gd name="T36" fmla="*/ 19 w 26"/>
                <a:gd name="T37" fmla="*/ 4 h 26"/>
                <a:gd name="T38" fmla="*/ 20 w 26"/>
                <a:gd name="T39" fmla="*/ 20 h 26"/>
                <a:gd name="T40" fmla="*/ 20 w 26"/>
                <a:gd name="T41" fmla="*/ 20 h 26"/>
                <a:gd name="T42" fmla="*/ 20 w 26"/>
                <a:gd name="T43" fmla="*/ 20 h 26"/>
                <a:gd name="T44" fmla="*/ 8 w 26"/>
                <a:gd name="T45" fmla="*/ 15 h 26"/>
                <a:gd name="T46" fmla="*/ 6 w 26"/>
                <a:gd name="T47" fmla="*/ 14 h 26"/>
                <a:gd name="T48" fmla="*/ 6 w 26"/>
                <a:gd name="T49" fmla="*/ 14 h 26"/>
                <a:gd name="T50" fmla="*/ 8 w 26"/>
                <a:gd name="T51" fmla="*/ 15 h 26"/>
                <a:gd name="T52" fmla="*/ 8 w 26"/>
                <a:gd name="T53" fmla="*/ 15 h 26"/>
                <a:gd name="T54" fmla="*/ 17 w 26"/>
                <a:gd name="T55" fmla="*/ 2 h 26"/>
                <a:gd name="T56" fmla="*/ 17 w 26"/>
                <a:gd name="T57" fmla="*/ 0 h 26"/>
                <a:gd name="T58" fmla="*/ 17 w 26"/>
                <a:gd name="T59" fmla="*/ 2 h 26"/>
                <a:gd name="T60" fmla="*/ 17 w 26"/>
                <a:gd name="T6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26">
                  <a:moveTo>
                    <a:pt x="3" y="19"/>
                  </a:moveTo>
                  <a:lnTo>
                    <a:pt x="3" y="16"/>
                  </a:lnTo>
                  <a:lnTo>
                    <a:pt x="5" y="16"/>
                  </a:lnTo>
                  <a:lnTo>
                    <a:pt x="3" y="16"/>
                  </a:lnTo>
                  <a:lnTo>
                    <a:pt x="3" y="19"/>
                  </a:lnTo>
                  <a:lnTo>
                    <a:pt x="0" y="18"/>
                  </a:lnTo>
                  <a:lnTo>
                    <a:pt x="4" y="9"/>
                  </a:lnTo>
                  <a:lnTo>
                    <a:pt x="16" y="13"/>
                  </a:lnTo>
                  <a:lnTo>
                    <a:pt x="15" y="4"/>
                  </a:lnTo>
                  <a:lnTo>
                    <a:pt x="15" y="4"/>
                  </a:lnTo>
                  <a:lnTo>
                    <a:pt x="15" y="2"/>
                  </a:lnTo>
                  <a:lnTo>
                    <a:pt x="15" y="0"/>
                  </a:lnTo>
                  <a:lnTo>
                    <a:pt x="23" y="0"/>
                  </a:lnTo>
                  <a:lnTo>
                    <a:pt x="26" y="26"/>
                  </a:lnTo>
                  <a:lnTo>
                    <a:pt x="3" y="19"/>
                  </a:lnTo>
                  <a:lnTo>
                    <a:pt x="3" y="19"/>
                  </a:lnTo>
                  <a:close/>
                  <a:moveTo>
                    <a:pt x="20" y="20"/>
                  </a:moveTo>
                  <a:lnTo>
                    <a:pt x="19" y="4"/>
                  </a:lnTo>
                  <a:lnTo>
                    <a:pt x="19" y="4"/>
                  </a:lnTo>
                  <a:lnTo>
                    <a:pt x="20" y="20"/>
                  </a:lnTo>
                  <a:lnTo>
                    <a:pt x="20" y="20"/>
                  </a:lnTo>
                  <a:lnTo>
                    <a:pt x="20" y="20"/>
                  </a:lnTo>
                  <a:close/>
                  <a:moveTo>
                    <a:pt x="8" y="15"/>
                  </a:moveTo>
                  <a:lnTo>
                    <a:pt x="6" y="14"/>
                  </a:lnTo>
                  <a:lnTo>
                    <a:pt x="6" y="14"/>
                  </a:lnTo>
                  <a:lnTo>
                    <a:pt x="8" y="15"/>
                  </a:lnTo>
                  <a:lnTo>
                    <a:pt x="8" y="15"/>
                  </a:lnTo>
                  <a:close/>
                  <a:moveTo>
                    <a:pt x="17" y="2"/>
                  </a:moveTo>
                  <a:lnTo>
                    <a:pt x="17" y="0"/>
                  </a:lnTo>
                  <a:lnTo>
                    <a:pt x="17" y="2"/>
                  </a:lnTo>
                  <a:lnTo>
                    <a:pt x="1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 name="Freeform 3896"/>
            <p:cNvSpPr>
              <a:spLocks noEditPoints="1"/>
            </p:cNvSpPr>
            <p:nvPr>
              <p:custDataLst>
                <p:tags r:id="rId30"/>
              </p:custDataLst>
            </p:nvPr>
          </p:nvSpPr>
          <p:spPr bwMode="auto">
            <a:xfrm>
              <a:off x="2743202" y="1347788"/>
              <a:ext cx="160338" cy="122238"/>
            </a:xfrm>
            <a:custGeom>
              <a:avLst/>
              <a:gdLst>
                <a:gd name="T0" fmla="*/ 26 w 92"/>
                <a:gd name="T1" fmla="*/ 70 h 70"/>
                <a:gd name="T2" fmla="*/ 0 w 92"/>
                <a:gd name="T3" fmla="*/ 61 h 70"/>
                <a:gd name="T4" fmla="*/ 0 w 92"/>
                <a:gd name="T5" fmla="*/ 61 h 70"/>
                <a:gd name="T6" fmla="*/ 2 w 92"/>
                <a:gd name="T7" fmla="*/ 58 h 70"/>
                <a:gd name="T8" fmla="*/ 9 w 92"/>
                <a:gd name="T9" fmla="*/ 62 h 70"/>
                <a:gd name="T10" fmla="*/ 9 w 92"/>
                <a:gd name="T11" fmla="*/ 62 h 70"/>
                <a:gd name="T12" fmla="*/ 26 w 92"/>
                <a:gd name="T13" fmla="*/ 66 h 70"/>
                <a:gd name="T14" fmla="*/ 26 w 92"/>
                <a:gd name="T15" fmla="*/ 66 h 70"/>
                <a:gd name="T16" fmla="*/ 47 w 92"/>
                <a:gd name="T17" fmla="*/ 61 h 70"/>
                <a:gd name="T18" fmla="*/ 47 w 92"/>
                <a:gd name="T19" fmla="*/ 61 h 70"/>
                <a:gd name="T20" fmla="*/ 88 w 92"/>
                <a:gd name="T21" fmla="*/ 12 h 70"/>
                <a:gd name="T22" fmla="*/ 88 w 92"/>
                <a:gd name="T23" fmla="*/ 12 h 70"/>
                <a:gd name="T24" fmla="*/ 81 w 92"/>
                <a:gd name="T25" fmla="*/ 2 h 70"/>
                <a:gd name="T26" fmla="*/ 84 w 92"/>
                <a:gd name="T27" fmla="*/ 0 h 70"/>
                <a:gd name="T28" fmla="*/ 92 w 92"/>
                <a:gd name="T29" fmla="*/ 10 h 70"/>
                <a:gd name="T30" fmla="*/ 92 w 92"/>
                <a:gd name="T31" fmla="*/ 11 h 70"/>
                <a:gd name="T32" fmla="*/ 49 w 92"/>
                <a:gd name="T33" fmla="*/ 64 h 70"/>
                <a:gd name="T34" fmla="*/ 49 w 92"/>
                <a:gd name="T35" fmla="*/ 64 h 70"/>
                <a:gd name="T36" fmla="*/ 26 w 92"/>
                <a:gd name="T37" fmla="*/ 70 h 70"/>
                <a:gd name="T38" fmla="*/ 26 w 92"/>
                <a:gd name="T39" fmla="*/ 70 h 70"/>
                <a:gd name="T40" fmla="*/ 26 w 92"/>
                <a:gd name="T41" fmla="*/ 70 h 70"/>
                <a:gd name="T42" fmla="*/ 81 w 92"/>
                <a:gd name="T43" fmla="*/ 2 h 70"/>
                <a:gd name="T44" fmla="*/ 81 w 92"/>
                <a:gd name="T45" fmla="*/ 2 h 70"/>
                <a:gd name="T46" fmla="*/ 81 w 92"/>
                <a:gd name="T47" fmla="*/ 2 h 70"/>
                <a:gd name="T48" fmla="*/ 81 w 92"/>
                <a:gd name="T4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70">
                  <a:moveTo>
                    <a:pt x="26" y="70"/>
                  </a:moveTo>
                  <a:cubicBezTo>
                    <a:pt x="10" y="70"/>
                    <a:pt x="0" y="62"/>
                    <a:pt x="0" y="61"/>
                  </a:cubicBezTo>
                  <a:cubicBezTo>
                    <a:pt x="0" y="61"/>
                    <a:pt x="0" y="61"/>
                    <a:pt x="0" y="61"/>
                  </a:cubicBezTo>
                  <a:cubicBezTo>
                    <a:pt x="2" y="58"/>
                    <a:pt x="2" y="58"/>
                    <a:pt x="2" y="58"/>
                  </a:cubicBezTo>
                  <a:cubicBezTo>
                    <a:pt x="2" y="58"/>
                    <a:pt x="4" y="60"/>
                    <a:pt x="9" y="62"/>
                  </a:cubicBezTo>
                  <a:cubicBezTo>
                    <a:pt x="9" y="62"/>
                    <a:pt x="9" y="62"/>
                    <a:pt x="9" y="62"/>
                  </a:cubicBezTo>
                  <a:cubicBezTo>
                    <a:pt x="13" y="64"/>
                    <a:pt x="19" y="66"/>
                    <a:pt x="26" y="66"/>
                  </a:cubicBezTo>
                  <a:cubicBezTo>
                    <a:pt x="26" y="66"/>
                    <a:pt x="26" y="66"/>
                    <a:pt x="26" y="66"/>
                  </a:cubicBezTo>
                  <a:cubicBezTo>
                    <a:pt x="32" y="66"/>
                    <a:pt x="40" y="65"/>
                    <a:pt x="47" y="61"/>
                  </a:cubicBezTo>
                  <a:cubicBezTo>
                    <a:pt x="47" y="61"/>
                    <a:pt x="47" y="61"/>
                    <a:pt x="47" y="61"/>
                  </a:cubicBezTo>
                  <a:cubicBezTo>
                    <a:pt x="73" y="47"/>
                    <a:pt x="87" y="19"/>
                    <a:pt x="88" y="12"/>
                  </a:cubicBezTo>
                  <a:cubicBezTo>
                    <a:pt x="88" y="12"/>
                    <a:pt x="88" y="12"/>
                    <a:pt x="88" y="12"/>
                  </a:cubicBezTo>
                  <a:cubicBezTo>
                    <a:pt x="81" y="2"/>
                    <a:pt x="81" y="2"/>
                    <a:pt x="81" y="2"/>
                  </a:cubicBezTo>
                  <a:cubicBezTo>
                    <a:pt x="84" y="0"/>
                    <a:pt x="84" y="0"/>
                    <a:pt x="84" y="0"/>
                  </a:cubicBezTo>
                  <a:cubicBezTo>
                    <a:pt x="92" y="10"/>
                    <a:pt x="92" y="10"/>
                    <a:pt x="92" y="10"/>
                  </a:cubicBezTo>
                  <a:cubicBezTo>
                    <a:pt x="92" y="11"/>
                    <a:pt x="92" y="11"/>
                    <a:pt x="92" y="11"/>
                  </a:cubicBezTo>
                  <a:cubicBezTo>
                    <a:pt x="91" y="20"/>
                    <a:pt x="77" y="49"/>
                    <a:pt x="49" y="64"/>
                  </a:cubicBezTo>
                  <a:cubicBezTo>
                    <a:pt x="49" y="64"/>
                    <a:pt x="49" y="64"/>
                    <a:pt x="49" y="64"/>
                  </a:cubicBezTo>
                  <a:cubicBezTo>
                    <a:pt x="41" y="69"/>
                    <a:pt x="33" y="70"/>
                    <a:pt x="26" y="70"/>
                  </a:cubicBezTo>
                  <a:cubicBezTo>
                    <a:pt x="26" y="70"/>
                    <a:pt x="26" y="70"/>
                    <a:pt x="26" y="70"/>
                  </a:cubicBezTo>
                  <a:cubicBezTo>
                    <a:pt x="26" y="70"/>
                    <a:pt x="26" y="70"/>
                    <a:pt x="26" y="70"/>
                  </a:cubicBezTo>
                  <a:close/>
                  <a:moveTo>
                    <a:pt x="81" y="2"/>
                  </a:moveTo>
                  <a:cubicBezTo>
                    <a:pt x="81" y="2"/>
                    <a:pt x="81" y="2"/>
                    <a:pt x="81" y="2"/>
                  </a:cubicBezTo>
                  <a:cubicBezTo>
                    <a:pt x="81" y="2"/>
                    <a:pt x="81" y="2"/>
                    <a:pt x="81" y="2"/>
                  </a:cubicBezTo>
                  <a:cubicBezTo>
                    <a:pt x="81" y="2"/>
                    <a:pt x="81" y="2"/>
                    <a:pt x="8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 name="Freeform 3897"/>
            <p:cNvSpPr>
              <a:spLocks noEditPoints="1"/>
            </p:cNvSpPr>
            <p:nvPr>
              <p:custDataLst>
                <p:tags r:id="rId31"/>
              </p:custDataLst>
            </p:nvPr>
          </p:nvSpPr>
          <p:spPr bwMode="auto">
            <a:xfrm>
              <a:off x="2738439" y="1343026"/>
              <a:ext cx="168275" cy="130175"/>
            </a:xfrm>
            <a:custGeom>
              <a:avLst/>
              <a:gdLst>
                <a:gd name="T0" fmla="*/ 29 w 97"/>
                <a:gd name="T1" fmla="*/ 73 h 75"/>
                <a:gd name="T2" fmla="*/ 29 w 97"/>
                <a:gd name="T3" fmla="*/ 73 h 75"/>
                <a:gd name="T4" fmla="*/ 1 w 97"/>
                <a:gd name="T5" fmla="*/ 66 h 75"/>
                <a:gd name="T6" fmla="*/ 0 w 97"/>
                <a:gd name="T7" fmla="*/ 65 h 75"/>
                <a:gd name="T8" fmla="*/ 4 w 97"/>
                <a:gd name="T9" fmla="*/ 60 h 75"/>
                <a:gd name="T10" fmla="*/ 5 w 97"/>
                <a:gd name="T11" fmla="*/ 59 h 75"/>
                <a:gd name="T12" fmla="*/ 6 w 97"/>
                <a:gd name="T13" fmla="*/ 60 h 75"/>
                <a:gd name="T14" fmla="*/ 6 w 97"/>
                <a:gd name="T15" fmla="*/ 60 h 75"/>
                <a:gd name="T16" fmla="*/ 6 w 97"/>
                <a:gd name="T17" fmla="*/ 60 h 75"/>
                <a:gd name="T18" fmla="*/ 7 w 97"/>
                <a:gd name="T19" fmla="*/ 60 h 75"/>
                <a:gd name="T20" fmla="*/ 7 w 97"/>
                <a:gd name="T21" fmla="*/ 60 h 75"/>
                <a:gd name="T22" fmla="*/ 8 w 97"/>
                <a:gd name="T23" fmla="*/ 61 h 75"/>
                <a:gd name="T24" fmla="*/ 13 w 97"/>
                <a:gd name="T25" fmla="*/ 64 h 75"/>
                <a:gd name="T26" fmla="*/ 29 w 97"/>
                <a:gd name="T27" fmla="*/ 67 h 75"/>
                <a:gd name="T28" fmla="*/ 29 w 97"/>
                <a:gd name="T29" fmla="*/ 67 h 75"/>
                <a:gd name="T30" fmla="*/ 29 w 97"/>
                <a:gd name="T31" fmla="*/ 67 h 75"/>
                <a:gd name="T32" fmla="*/ 50 w 97"/>
                <a:gd name="T33" fmla="*/ 62 h 75"/>
                <a:gd name="T34" fmla="*/ 89 w 97"/>
                <a:gd name="T35" fmla="*/ 15 h 75"/>
                <a:gd name="T36" fmla="*/ 82 w 97"/>
                <a:gd name="T37" fmla="*/ 4 h 75"/>
                <a:gd name="T38" fmla="*/ 83 w 97"/>
                <a:gd name="T39" fmla="*/ 3 h 75"/>
                <a:gd name="T40" fmla="*/ 97 w 97"/>
                <a:gd name="T41" fmla="*/ 13 h 75"/>
                <a:gd name="T42" fmla="*/ 97 w 97"/>
                <a:gd name="T43" fmla="*/ 14 h 75"/>
                <a:gd name="T44" fmla="*/ 53 w 97"/>
                <a:gd name="T45" fmla="*/ 69 h 75"/>
                <a:gd name="T46" fmla="*/ 29 w 97"/>
                <a:gd name="T47" fmla="*/ 75 h 75"/>
                <a:gd name="T48" fmla="*/ 51 w 97"/>
                <a:gd name="T49" fmla="*/ 65 h 75"/>
                <a:gd name="T50" fmla="*/ 33 w 97"/>
                <a:gd name="T51" fmla="*/ 71 h 75"/>
                <a:gd name="T52" fmla="*/ 51 w 97"/>
                <a:gd name="T53" fmla="*/ 65 h 75"/>
                <a:gd name="T54" fmla="*/ 53 w 97"/>
                <a:gd name="T55" fmla="*/ 64 h 75"/>
                <a:gd name="T56" fmla="*/ 12 w 97"/>
                <a:gd name="T57" fmla="*/ 68 h 75"/>
                <a:gd name="T58" fmla="*/ 11 w 97"/>
                <a:gd name="T59" fmla="*/ 67 h 75"/>
                <a:gd name="T60" fmla="*/ 6 w 97"/>
                <a:gd name="T61" fmla="*/ 64 h 75"/>
                <a:gd name="T62" fmla="*/ 12 w 97"/>
                <a:gd name="T63" fmla="*/ 68 h 75"/>
                <a:gd name="T64" fmla="*/ 53 w 97"/>
                <a:gd name="T65" fmla="*/ 64 h 75"/>
                <a:gd name="T66" fmla="*/ 53 w 97"/>
                <a:gd name="T67" fmla="*/ 64 h 75"/>
                <a:gd name="T68" fmla="*/ 3 w 97"/>
                <a:gd name="T69" fmla="*/ 62 h 75"/>
                <a:gd name="T70" fmla="*/ 4 w 97"/>
                <a:gd name="T71" fmla="*/ 63 h 75"/>
                <a:gd name="T72" fmla="*/ 72 w 97"/>
                <a:gd name="T73" fmla="*/ 49 h 75"/>
                <a:gd name="T74" fmla="*/ 72 w 97"/>
                <a:gd name="T75" fmla="*/ 49 h 75"/>
                <a:gd name="T76" fmla="*/ 93 w 97"/>
                <a:gd name="T77" fmla="*/ 17 h 75"/>
                <a:gd name="T78" fmla="*/ 73 w 97"/>
                <a:gd name="T79" fmla="*/ 49 h 75"/>
                <a:gd name="T80" fmla="*/ 93 w 97"/>
                <a:gd name="T81" fmla="*/ 14 h 75"/>
                <a:gd name="T82" fmla="*/ 84 w 97"/>
                <a:gd name="T83" fmla="*/ 7 h 75"/>
                <a:gd name="T84" fmla="*/ 84 w 97"/>
                <a:gd name="T85" fmla="*/ 7 h 75"/>
                <a:gd name="T86" fmla="*/ 84 w 97"/>
                <a:gd name="T8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7" h="75">
                  <a:moveTo>
                    <a:pt x="29" y="75"/>
                  </a:moveTo>
                  <a:cubicBezTo>
                    <a:pt x="29" y="73"/>
                    <a:pt x="29" y="73"/>
                    <a:pt x="29" y="73"/>
                  </a:cubicBezTo>
                  <a:cubicBezTo>
                    <a:pt x="29" y="71"/>
                    <a:pt x="29" y="71"/>
                    <a:pt x="29" y="71"/>
                  </a:cubicBezTo>
                  <a:cubicBezTo>
                    <a:pt x="29" y="73"/>
                    <a:pt x="29" y="73"/>
                    <a:pt x="29" y="73"/>
                  </a:cubicBezTo>
                  <a:cubicBezTo>
                    <a:pt x="29" y="75"/>
                    <a:pt x="29" y="75"/>
                    <a:pt x="29" y="75"/>
                  </a:cubicBezTo>
                  <a:cubicBezTo>
                    <a:pt x="12" y="75"/>
                    <a:pt x="2" y="66"/>
                    <a:pt x="1" y="66"/>
                  </a:cubicBezTo>
                  <a:cubicBezTo>
                    <a:pt x="1" y="66"/>
                    <a:pt x="1" y="66"/>
                    <a:pt x="1" y="66"/>
                  </a:cubicBezTo>
                  <a:cubicBezTo>
                    <a:pt x="0" y="65"/>
                    <a:pt x="0" y="65"/>
                    <a:pt x="0" y="65"/>
                  </a:cubicBezTo>
                  <a:cubicBezTo>
                    <a:pt x="4" y="60"/>
                    <a:pt x="4" y="60"/>
                    <a:pt x="4" y="60"/>
                  </a:cubicBezTo>
                  <a:cubicBezTo>
                    <a:pt x="4" y="60"/>
                    <a:pt x="4" y="60"/>
                    <a:pt x="4" y="60"/>
                  </a:cubicBezTo>
                  <a:cubicBezTo>
                    <a:pt x="4" y="60"/>
                    <a:pt x="4" y="60"/>
                    <a:pt x="4" y="60"/>
                  </a:cubicBezTo>
                  <a:cubicBezTo>
                    <a:pt x="4" y="60"/>
                    <a:pt x="5" y="59"/>
                    <a:pt x="5" y="59"/>
                  </a:cubicBezTo>
                  <a:cubicBezTo>
                    <a:pt x="5" y="59"/>
                    <a:pt x="5" y="59"/>
                    <a:pt x="5" y="59"/>
                  </a:cubicBezTo>
                  <a:cubicBezTo>
                    <a:pt x="5" y="59"/>
                    <a:pt x="6" y="59"/>
                    <a:pt x="6" y="60"/>
                  </a:cubicBezTo>
                  <a:cubicBezTo>
                    <a:pt x="6" y="60"/>
                    <a:pt x="6" y="60"/>
                    <a:pt x="6" y="60"/>
                  </a:cubicBezTo>
                  <a:cubicBezTo>
                    <a:pt x="6" y="60"/>
                    <a:pt x="6" y="60"/>
                    <a:pt x="6" y="60"/>
                  </a:cubicBezTo>
                  <a:cubicBezTo>
                    <a:pt x="6" y="60"/>
                    <a:pt x="6" y="60"/>
                    <a:pt x="6" y="60"/>
                  </a:cubicBezTo>
                  <a:cubicBezTo>
                    <a:pt x="6" y="60"/>
                    <a:pt x="6" y="60"/>
                    <a:pt x="6" y="60"/>
                  </a:cubicBezTo>
                  <a:cubicBezTo>
                    <a:pt x="6" y="60"/>
                    <a:pt x="6" y="60"/>
                    <a:pt x="6" y="60"/>
                  </a:cubicBezTo>
                  <a:cubicBezTo>
                    <a:pt x="6" y="60"/>
                    <a:pt x="7" y="60"/>
                    <a:pt x="7" y="60"/>
                  </a:cubicBezTo>
                  <a:cubicBezTo>
                    <a:pt x="7" y="60"/>
                    <a:pt x="7" y="60"/>
                    <a:pt x="7" y="60"/>
                  </a:cubicBezTo>
                  <a:cubicBezTo>
                    <a:pt x="7" y="60"/>
                    <a:pt x="7" y="60"/>
                    <a:pt x="7" y="60"/>
                  </a:cubicBezTo>
                  <a:cubicBezTo>
                    <a:pt x="7" y="60"/>
                    <a:pt x="7" y="60"/>
                    <a:pt x="7" y="60"/>
                  </a:cubicBezTo>
                  <a:cubicBezTo>
                    <a:pt x="7" y="60"/>
                    <a:pt x="7" y="61"/>
                    <a:pt x="8" y="61"/>
                  </a:cubicBezTo>
                  <a:cubicBezTo>
                    <a:pt x="8" y="61"/>
                    <a:pt x="8" y="61"/>
                    <a:pt x="8" y="61"/>
                  </a:cubicBezTo>
                  <a:cubicBezTo>
                    <a:pt x="9" y="62"/>
                    <a:pt x="11" y="63"/>
                    <a:pt x="13" y="64"/>
                  </a:cubicBezTo>
                  <a:cubicBezTo>
                    <a:pt x="13" y="64"/>
                    <a:pt x="13" y="64"/>
                    <a:pt x="13" y="64"/>
                  </a:cubicBezTo>
                  <a:cubicBezTo>
                    <a:pt x="16" y="66"/>
                    <a:pt x="22" y="67"/>
                    <a:pt x="29" y="67"/>
                  </a:cubicBezTo>
                  <a:cubicBezTo>
                    <a:pt x="29" y="67"/>
                    <a:pt x="29" y="67"/>
                    <a:pt x="29" y="67"/>
                  </a:cubicBezTo>
                  <a:cubicBezTo>
                    <a:pt x="29" y="67"/>
                    <a:pt x="29" y="67"/>
                    <a:pt x="29" y="67"/>
                  </a:cubicBezTo>
                  <a:cubicBezTo>
                    <a:pt x="29" y="67"/>
                    <a:pt x="29" y="67"/>
                    <a:pt x="29" y="67"/>
                  </a:cubicBezTo>
                  <a:cubicBezTo>
                    <a:pt x="29" y="67"/>
                    <a:pt x="29" y="67"/>
                    <a:pt x="29" y="67"/>
                  </a:cubicBezTo>
                  <a:cubicBezTo>
                    <a:pt x="35" y="67"/>
                    <a:pt x="42" y="66"/>
                    <a:pt x="50" y="62"/>
                  </a:cubicBezTo>
                  <a:cubicBezTo>
                    <a:pt x="50" y="62"/>
                    <a:pt x="50" y="62"/>
                    <a:pt x="50" y="62"/>
                  </a:cubicBezTo>
                  <a:cubicBezTo>
                    <a:pt x="74" y="49"/>
                    <a:pt x="87" y="23"/>
                    <a:pt x="89" y="15"/>
                  </a:cubicBezTo>
                  <a:cubicBezTo>
                    <a:pt x="89" y="15"/>
                    <a:pt x="89" y="15"/>
                    <a:pt x="89" y="15"/>
                  </a:cubicBezTo>
                  <a:cubicBezTo>
                    <a:pt x="81" y="5"/>
                    <a:pt x="81" y="5"/>
                    <a:pt x="81" y="5"/>
                  </a:cubicBezTo>
                  <a:cubicBezTo>
                    <a:pt x="82" y="4"/>
                    <a:pt x="82" y="4"/>
                    <a:pt x="82" y="4"/>
                  </a:cubicBezTo>
                  <a:cubicBezTo>
                    <a:pt x="82" y="3"/>
                    <a:pt x="82" y="3"/>
                    <a:pt x="82" y="3"/>
                  </a:cubicBezTo>
                  <a:cubicBezTo>
                    <a:pt x="83" y="3"/>
                    <a:pt x="83" y="3"/>
                    <a:pt x="83" y="3"/>
                  </a:cubicBezTo>
                  <a:cubicBezTo>
                    <a:pt x="87" y="0"/>
                    <a:pt x="87" y="0"/>
                    <a:pt x="87" y="0"/>
                  </a:cubicBezTo>
                  <a:cubicBezTo>
                    <a:pt x="97" y="13"/>
                    <a:pt x="97" y="13"/>
                    <a:pt x="97" y="13"/>
                  </a:cubicBezTo>
                  <a:cubicBezTo>
                    <a:pt x="97" y="13"/>
                    <a:pt x="97" y="13"/>
                    <a:pt x="97" y="13"/>
                  </a:cubicBezTo>
                  <a:cubicBezTo>
                    <a:pt x="97" y="14"/>
                    <a:pt x="97" y="14"/>
                    <a:pt x="97" y="14"/>
                  </a:cubicBezTo>
                  <a:cubicBezTo>
                    <a:pt x="96" y="25"/>
                    <a:pt x="82" y="53"/>
                    <a:pt x="53" y="69"/>
                  </a:cubicBezTo>
                  <a:cubicBezTo>
                    <a:pt x="53" y="69"/>
                    <a:pt x="53" y="69"/>
                    <a:pt x="53" y="69"/>
                  </a:cubicBezTo>
                  <a:cubicBezTo>
                    <a:pt x="45" y="74"/>
                    <a:pt x="36" y="75"/>
                    <a:pt x="29" y="75"/>
                  </a:cubicBezTo>
                  <a:cubicBezTo>
                    <a:pt x="29" y="75"/>
                    <a:pt x="29" y="75"/>
                    <a:pt x="29" y="75"/>
                  </a:cubicBezTo>
                  <a:cubicBezTo>
                    <a:pt x="29" y="75"/>
                    <a:pt x="29" y="75"/>
                    <a:pt x="29" y="75"/>
                  </a:cubicBezTo>
                  <a:close/>
                  <a:moveTo>
                    <a:pt x="51" y="65"/>
                  </a:moveTo>
                  <a:cubicBezTo>
                    <a:pt x="45" y="69"/>
                    <a:pt x="39" y="71"/>
                    <a:pt x="33" y="71"/>
                  </a:cubicBezTo>
                  <a:cubicBezTo>
                    <a:pt x="33" y="71"/>
                    <a:pt x="33" y="71"/>
                    <a:pt x="33" y="71"/>
                  </a:cubicBezTo>
                  <a:cubicBezTo>
                    <a:pt x="39" y="71"/>
                    <a:pt x="45" y="69"/>
                    <a:pt x="51" y="65"/>
                  </a:cubicBezTo>
                  <a:cubicBezTo>
                    <a:pt x="51" y="65"/>
                    <a:pt x="51" y="65"/>
                    <a:pt x="51" y="65"/>
                  </a:cubicBezTo>
                  <a:cubicBezTo>
                    <a:pt x="52" y="65"/>
                    <a:pt x="53" y="65"/>
                    <a:pt x="53" y="64"/>
                  </a:cubicBezTo>
                  <a:cubicBezTo>
                    <a:pt x="53" y="64"/>
                    <a:pt x="53" y="64"/>
                    <a:pt x="53" y="64"/>
                  </a:cubicBezTo>
                  <a:cubicBezTo>
                    <a:pt x="53" y="65"/>
                    <a:pt x="52" y="65"/>
                    <a:pt x="51" y="65"/>
                  </a:cubicBezTo>
                  <a:close/>
                  <a:moveTo>
                    <a:pt x="12" y="68"/>
                  </a:moveTo>
                  <a:cubicBezTo>
                    <a:pt x="12" y="68"/>
                    <a:pt x="11" y="67"/>
                    <a:pt x="11" y="67"/>
                  </a:cubicBezTo>
                  <a:cubicBezTo>
                    <a:pt x="11" y="67"/>
                    <a:pt x="11" y="67"/>
                    <a:pt x="11" y="67"/>
                  </a:cubicBezTo>
                  <a:cubicBezTo>
                    <a:pt x="8" y="66"/>
                    <a:pt x="7" y="65"/>
                    <a:pt x="6" y="64"/>
                  </a:cubicBezTo>
                  <a:cubicBezTo>
                    <a:pt x="6" y="64"/>
                    <a:pt x="6" y="64"/>
                    <a:pt x="6" y="64"/>
                  </a:cubicBezTo>
                  <a:cubicBezTo>
                    <a:pt x="6" y="64"/>
                    <a:pt x="6" y="64"/>
                    <a:pt x="6" y="64"/>
                  </a:cubicBezTo>
                  <a:cubicBezTo>
                    <a:pt x="7" y="65"/>
                    <a:pt x="9" y="67"/>
                    <a:pt x="12" y="68"/>
                  </a:cubicBezTo>
                  <a:close/>
                  <a:moveTo>
                    <a:pt x="53" y="64"/>
                  </a:moveTo>
                  <a:cubicBezTo>
                    <a:pt x="53" y="64"/>
                    <a:pt x="53" y="64"/>
                    <a:pt x="53" y="64"/>
                  </a:cubicBezTo>
                  <a:cubicBezTo>
                    <a:pt x="53" y="64"/>
                    <a:pt x="53" y="64"/>
                    <a:pt x="53" y="64"/>
                  </a:cubicBezTo>
                  <a:cubicBezTo>
                    <a:pt x="53" y="64"/>
                    <a:pt x="53" y="64"/>
                    <a:pt x="53" y="64"/>
                  </a:cubicBezTo>
                  <a:close/>
                  <a:moveTo>
                    <a:pt x="4" y="63"/>
                  </a:moveTo>
                  <a:cubicBezTo>
                    <a:pt x="3" y="62"/>
                    <a:pt x="3" y="62"/>
                    <a:pt x="3" y="62"/>
                  </a:cubicBezTo>
                  <a:cubicBezTo>
                    <a:pt x="3" y="62"/>
                    <a:pt x="3" y="62"/>
                    <a:pt x="3" y="62"/>
                  </a:cubicBezTo>
                  <a:cubicBezTo>
                    <a:pt x="3" y="62"/>
                    <a:pt x="3" y="62"/>
                    <a:pt x="4" y="63"/>
                  </a:cubicBezTo>
                  <a:close/>
                  <a:moveTo>
                    <a:pt x="72" y="49"/>
                  </a:moveTo>
                  <a:cubicBezTo>
                    <a:pt x="72" y="49"/>
                    <a:pt x="72" y="49"/>
                    <a:pt x="72" y="49"/>
                  </a:cubicBezTo>
                  <a:cubicBezTo>
                    <a:pt x="72" y="49"/>
                    <a:pt x="72" y="49"/>
                    <a:pt x="72" y="49"/>
                  </a:cubicBezTo>
                  <a:cubicBezTo>
                    <a:pt x="72" y="49"/>
                    <a:pt x="72" y="49"/>
                    <a:pt x="72" y="49"/>
                  </a:cubicBezTo>
                  <a:close/>
                  <a:moveTo>
                    <a:pt x="73" y="49"/>
                  </a:moveTo>
                  <a:cubicBezTo>
                    <a:pt x="84" y="37"/>
                    <a:pt x="91" y="24"/>
                    <a:pt x="93" y="17"/>
                  </a:cubicBezTo>
                  <a:cubicBezTo>
                    <a:pt x="93" y="17"/>
                    <a:pt x="93" y="17"/>
                    <a:pt x="93" y="17"/>
                  </a:cubicBezTo>
                  <a:cubicBezTo>
                    <a:pt x="91" y="24"/>
                    <a:pt x="84" y="37"/>
                    <a:pt x="73" y="49"/>
                  </a:cubicBezTo>
                  <a:close/>
                  <a:moveTo>
                    <a:pt x="93" y="14"/>
                  </a:moveTo>
                  <a:cubicBezTo>
                    <a:pt x="93" y="14"/>
                    <a:pt x="93" y="14"/>
                    <a:pt x="93" y="14"/>
                  </a:cubicBezTo>
                  <a:cubicBezTo>
                    <a:pt x="93" y="14"/>
                    <a:pt x="93" y="14"/>
                    <a:pt x="93" y="14"/>
                  </a:cubicBezTo>
                  <a:close/>
                  <a:moveTo>
                    <a:pt x="84" y="7"/>
                  </a:moveTo>
                  <a:cubicBezTo>
                    <a:pt x="84" y="5"/>
                    <a:pt x="84" y="5"/>
                    <a:pt x="84" y="5"/>
                  </a:cubicBezTo>
                  <a:cubicBezTo>
                    <a:pt x="84" y="7"/>
                    <a:pt x="84" y="7"/>
                    <a:pt x="84" y="7"/>
                  </a:cubicBezTo>
                  <a:cubicBezTo>
                    <a:pt x="84" y="5"/>
                    <a:pt x="84" y="5"/>
                    <a:pt x="84" y="5"/>
                  </a:cubicBezTo>
                  <a:cubicBezTo>
                    <a:pt x="84" y="7"/>
                    <a:pt x="84" y="7"/>
                    <a:pt x="8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p>
          </p:txBody>
        </p:sp>
        <p:sp>
          <p:nvSpPr>
            <p:cNvPr id="36" name="Freeform 3898"/>
            <p:cNvSpPr/>
            <p:nvPr>
              <p:custDataLst>
                <p:tags r:id="rId32"/>
              </p:custDataLst>
            </p:nvPr>
          </p:nvSpPr>
          <p:spPr bwMode="auto">
            <a:xfrm>
              <a:off x="2895602" y="1344613"/>
              <a:ext cx="23813" cy="33338"/>
            </a:xfrm>
            <a:custGeom>
              <a:avLst/>
              <a:gdLst>
                <a:gd name="T0" fmla="*/ 0 w 13"/>
                <a:gd name="T1" fmla="*/ 0 h 19"/>
                <a:gd name="T2" fmla="*/ 0 w 13"/>
                <a:gd name="T3" fmla="*/ 0 h 19"/>
                <a:gd name="T4" fmla="*/ 4 w 13"/>
                <a:gd name="T5" fmla="*/ 0 h 19"/>
                <a:gd name="T6" fmla="*/ 4 w 13"/>
                <a:gd name="T7" fmla="*/ 8 h 19"/>
                <a:gd name="T8" fmla="*/ 10 w 13"/>
                <a:gd name="T9" fmla="*/ 1 h 19"/>
                <a:gd name="T10" fmla="*/ 10 w 13"/>
                <a:gd name="T11" fmla="*/ 1 h 19"/>
                <a:gd name="T12" fmla="*/ 13 w 13"/>
                <a:gd name="T13" fmla="*/ 4 h 19"/>
                <a:gd name="T14" fmla="*/ 4 w 13"/>
                <a:gd name="T15" fmla="*/ 14 h 19"/>
                <a:gd name="T16" fmla="*/ 4 w 13"/>
                <a:gd name="T17" fmla="*/ 14 h 19"/>
                <a:gd name="T18" fmla="*/ 0 w 13"/>
                <a:gd name="T19" fmla="*/ 19 h 19"/>
                <a:gd name="T20" fmla="*/ 0 w 1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9">
                  <a:moveTo>
                    <a:pt x="0" y="0"/>
                  </a:moveTo>
                  <a:cubicBezTo>
                    <a:pt x="0" y="0"/>
                    <a:pt x="0" y="0"/>
                    <a:pt x="0" y="0"/>
                  </a:cubicBezTo>
                  <a:cubicBezTo>
                    <a:pt x="4" y="0"/>
                    <a:pt x="4" y="0"/>
                    <a:pt x="4" y="0"/>
                  </a:cubicBezTo>
                  <a:cubicBezTo>
                    <a:pt x="4" y="8"/>
                    <a:pt x="4" y="8"/>
                    <a:pt x="4" y="8"/>
                  </a:cubicBezTo>
                  <a:cubicBezTo>
                    <a:pt x="6" y="5"/>
                    <a:pt x="8" y="3"/>
                    <a:pt x="10" y="1"/>
                  </a:cubicBezTo>
                  <a:cubicBezTo>
                    <a:pt x="10" y="1"/>
                    <a:pt x="10" y="1"/>
                    <a:pt x="10" y="1"/>
                  </a:cubicBezTo>
                  <a:cubicBezTo>
                    <a:pt x="13" y="4"/>
                    <a:pt x="13" y="4"/>
                    <a:pt x="13" y="4"/>
                  </a:cubicBezTo>
                  <a:cubicBezTo>
                    <a:pt x="10" y="7"/>
                    <a:pt x="4" y="14"/>
                    <a:pt x="4" y="14"/>
                  </a:cubicBezTo>
                  <a:cubicBezTo>
                    <a:pt x="4" y="14"/>
                    <a:pt x="4" y="14"/>
                    <a:pt x="4" y="14"/>
                  </a:cubicBezTo>
                  <a:cubicBezTo>
                    <a:pt x="0" y="19"/>
                    <a:pt x="0" y="19"/>
                    <a:pt x="0" y="19"/>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 name="Freeform 3899"/>
            <p:cNvSpPr>
              <a:spLocks noEditPoints="1"/>
            </p:cNvSpPr>
            <p:nvPr>
              <p:custDataLst>
                <p:tags r:id="rId33"/>
              </p:custDataLst>
            </p:nvPr>
          </p:nvSpPr>
          <p:spPr bwMode="auto">
            <a:xfrm>
              <a:off x="2892427" y="1341438"/>
              <a:ext cx="31750" cy="44450"/>
            </a:xfrm>
            <a:custGeom>
              <a:avLst/>
              <a:gdLst>
                <a:gd name="T0" fmla="*/ 0 w 18"/>
                <a:gd name="T1" fmla="*/ 2 h 26"/>
                <a:gd name="T2" fmla="*/ 0 w 18"/>
                <a:gd name="T3" fmla="*/ 0 h 26"/>
                <a:gd name="T4" fmla="*/ 2 w 18"/>
                <a:gd name="T5" fmla="*/ 0 h 26"/>
                <a:gd name="T6" fmla="*/ 2 w 18"/>
                <a:gd name="T7" fmla="*/ 0 h 26"/>
                <a:gd name="T8" fmla="*/ 8 w 18"/>
                <a:gd name="T9" fmla="*/ 0 h 26"/>
                <a:gd name="T10" fmla="*/ 8 w 18"/>
                <a:gd name="T11" fmla="*/ 4 h 26"/>
                <a:gd name="T12" fmla="*/ 11 w 18"/>
                <a:gd name="T13" fmla="*/ 2 h 26"/>
                <a:gd name="T14" fmla="*/ 11 w 18"/>
                <a:gd name="T15" fmla="*/ 2 h 26"/>
                <a:gd name="T16" fmla="*/ 13 w 18"/>
                <a:gd name="T17" fmla="*/ 0 h 26"/>
                <a:gd name="T18" fmla="*/ 18 w 18"/>
                <a:gd name="T19" fmla="*/ 7 h 26"/>
                <a:gd name="T20" fmla="*/ 16 w 18"/>
                <a:gd name="T21" fmla="*/ 8 h 26"/>
                <a:gd name="T22" fmla="*/ 8 w 18"/>
                <a:gd name="T23" fmla="*/ 17 h 26"/>
                <a:gd name="T24" fmla="*/ 8 w 18"/>
                <a:gd name="T25" fmla="*/ 17 h 26"/>
                <a:gd name="T26" fmla="*/ 8 w 18"/>
                <a:gd name="T27" fmla="*/ 17 h 26"/>
                <a:gd name="T28" fmla="*/ 0 w 18"/>
                <a:gd name="T29" fmla="*/ 26 h 26"/>
                <a:gd name="T30" fmla="*/ 0 w 18"/>
                <a:gd name="T31" fmla="*/ 2 h 26"/>
                <a:gd name="T32" fmla="*/ 4 w 18"/>
                <a:gd name="T33" fmla="*/ 15 h 26"/>
                <a:gd name="T34" fmla="*/ 4 w 18"/>
                <a:gd name="T35" fmla="*/ 15 h 26"/>
                <a:gd name="T36" fmla="*/ 4 w 18"/>
                <a:gd name="T37" fmla="*/ 15 h 26"/>
                <a:gd name="T38" fmla="*/ 4 w 18"/>
                <a:gd name="T39" fmla="*/ 15 h 26"/>
                <a:gd name="T40" fmla="*/ 4 w 18"/>
                <a:gd name="T41" fmla="*/ 15 h 26"/>
                <a:gd name="T42" fmla="*/ 5 w 18"/>
                <a:gd name="T43" fmla="*/ 14 h 26"/>
                <a:gd name="T44" fmla="*/ 5 w 18"/>
                <a:gd name="T45" fmla="*/ 14 h 26"/>
                <a:gd name="T46" fmla="*/ 8 w 18"/>
                <a:gd name="T47" fmla="*/ 11 h 26"/>
                <a:gd name="T48" fmla="*/ 8 w 18"/>
                <a:gd name="T49" fmla="*/ 11 h 26"/>
                <a:gd name="T50" fmla="*/ 4 w 18"/>
                <a:gd name="T51" fmla="*/ 15 h 26"/>
                <a:gd name="T52" fmla="*/ 4 w 18"/>
                <a:gd name="T53" fmla="*/ 4 h 26"/>
                <a:gd name="T54" fmla="*/ 4 w 18"/>
                <a:gd name="T55" fmla="*/ 4 h 26"/>
                <a:gd name="T56" fmla="*/ 4 w 18"/>
                <a:gd name="T57" fmla="*/ 15 h 26"/>
                <a:gd name="T58" fmla="*/ 8 w 18"/>
                <a:gd name="T59" fmla="*/ 11 h 26"/>
                <a:gd name="T60" fmla="*/ 9 w 18"/>
                <a:gd name="T61" fmla="*/ 9 h 26"/>
                <a:gd name="T62" fmla="*/ 9 w 18"/>
                <a:gd name="T63" fmla="*/ 9 h 26"/>
                <a:gd name="T64" fmla="*/ 8 w 18"/>
                <a:gd name="T65"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6">
                  <a:moveTo>
                    <a:pt x="0" y="2"/>
                  </a:moveTo>
                  <a:cubicBezTo>
                    <a:pt x="0" y="0"/>
                    <a:pt x="0" y="0"/>
                    <a:pt x="0" y="0"/>
                  </a:cubicBezTo>
                  <a:cubicBezTo>
                    <a:pt x="2" y="0"/>
                    <a:pt x="2" y="0"/>
                    <a:pt x="2" y="0"/>
                  </a:cubicBezTo>
                  <a:cubicBezTo>
                    <a:pt x="2" y="0"/>
                    <a:pt x="2" y="0"/>
                    <a:pt x="2" y="0"/>
                  </a:cubicBezTo>
                  <a:cubicBezTo>
                    <a:pt x="8" y="0"/>
                    <a:pt x="8" y="0"/>
                    <a:pt x="8" y="0"/>
                  </a:cubicBezTo>
                  <a:cubicBezTo>
                    <a:pt x="8" y="4"/>
                    <a:pt x="8" y="4"/>
                    <a:pt x="8" y="4"/>
                  </a:cubicBezTo>
                  <a:cubicBezTo>
                    <a:pt x="9" y="3"/>
                    <a:pt x="10" y="2"/>
                    <a:pt x="11" y="2"/>
                  </a:cubicBezTo>
                  <a:cubicBezTo>
                    <a:pt x="11" y="2"/>
                    <a:pt x="11" y="2"/>
                    <a:pt x="11" y="2"/>
                  </a:cubicBezTo>
                  <a:cubicBezTo>
                    <a:pt x="13" y="0"/>
                    <a:pt x="13" y="0"/>
                    <a:pt x="13" y="0"/>
                  </a:cubicBezTo>
                  <a:cubicBezTo>
                    <a:pt x="18" y="7"/>
                    <a:pt x="18" y="7"/>
                    <a:pt x="18" y="7"/>
                  </a:cubicBezTo>
                  <a:cubicBezTo>
                    <a:pt x="16" y="8"/>
                    <a:pt x="16" y="8"/>
                    <a:pt x="16" y="8"/>
                  </a:cubicBezTo>
                  <a:cubicBezTo>
                    <a:pt x="14" y="9"/>
                    <a:pt x="9" y="15"/>
                    <a:pt x="8" y="17"/>
                  </a:cubicBezTo>
                  <a:cubicBezTo>
                    <a:pt x="8" y="17"/>
                    <a:pt x="8" y="17"/>
                    <a:pt x="8" y="17"/>
                  </a:cubicBezTo>
                  <a:cubicBezTo>
                    <a:pt x="8" y="17"/>
                    <a:pt x="8" y="17"/>
                    <a:pt x="8" y="17"/>
                  </a:cubicBezTo>
                  <a:cubicBezTo>
                    <a:pt x="0" y="26"/>
                    <a:pt x="0" y="26"/>
                    <a:pt x="0" y="26"/>
                  </a:cubicBezTo>
                  <a:cubicBezTo>
                    <a:pt x="0" y="2"/>
                    <a:pt x="0" y="2"/>
                    <a:pt x="0" y="2"/>
                  </a:cubicBezTo>
                  <a:close/>
                  <a:moveTo>
                    <a:pt x="4" y="15"/>
                  </a:moveTo>
                  <a:cubicBezTo>
                    <a:pt x="4" y="15"/>
                    <a:pt x="4" y="15"/>
                    <a:pt x="4" y="15"/>
                  </a:cubicBezTo>
                  <a:cubicBezTo>
                    <a:pt x="4" y="15"/>
                    <a:pt x="4" y="15"/>
                    <a:pt x="4" y="15"/>
                  </a:cubicBezTo>
                  <a:cubicBezTo>
                    <a:pt x="4" y="15"/>
                    <a:pt x="4" y="15"/>
                    <a:pt x="4" y="15"/>
                  </a:cubicBezTo>
                  <a:cubicBezTo>
                    <a:pt x="4" y="15"/>
                    <a:pt x="4" y="15"/>
                    <a:pt x="4" y="15"/>
                  </a:cubicBezTo>
                  <a:cubicBezTo>
                    <a:pt x="4" y="14"/>
                    <a:pt x="5" y="14"/>
                    <a:pt x="5" y="14"/>
                  </a:cubicBezTo>
                  <a:cubicBezTo>
                    <a:pt x="5" y="14"/>
                    <a:pt x="5" y="14"/>
                    <a:pt x="5" y="14"/>
                  </a:cubicBezTo>
                  <a:cubicBezTo>
                    <a:pt x="6" y="13"/>
                    <a:pt x="7" y="12"/>
                    <a:pt x="8" y="11"/>
                  </a:cubicBezTo>
                  <a:cubicBezTo>
                    <a:pt x="8" y="11"/>
                    <a:pt x="8" y="11"/>
                    <a:pt x="8" y="11"/>
                  </a:cubicBezTo>
                  <a:cubicBezTo>
                    <a:pt x="4" y="15"/>
                    <a:pt x="4" y="15"/>
                    <a:pt x="4" y="15"/>
                  </a:cubicBezTo>
                  <a:cubicBezTo>
                    <a:pt x="4" y="4"/>
                    <a:pt x="4" y="4"/>
                    <a:pt x="4" y="4"/>
                  </a:cubicBezTo>
                  <a:cubicBezTo>
                    <a:pt x="4" y="4"/>
                    <a:pt x="4" y="4"/>
                    <a:pt x="4" y="4"/>
                  </a:cubicBezTo>
                  <a:cubicBezTo>
                    <a:pt x="4" y="15"/>
                    <a:pt x="4" y="15"/>
                    <a:pt x="4" y="15"/>
                  </a:cubicBezTo>
                  <a:close/>
                  <a:moveTo>
                    <a:pt x="8" y="11"/>
                  </a:moveTo>
                  <a:cubicBezTo>
                    <a:pt x="8" y="10"/>
                    <a:pt x="9" y="10"/>
                    <a:pt x="9" y="9"/>
                  </a:cubicBezTo>
                  <a:cubicBezTo>
                    <a:pt x="9" y="9"/>
                    <a:pt x="9" y="9"/>
                    <a:pt x="9" y="9"/>
                  </a:cubicBezTo>
                  <a:cubicBezTo>
                    <a:pt x="9" y="10"/>
                    <a:pt x="8" y="10"/>
                    <a:pt x="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 name="Freeform 3900"/>
            <p:cNvSpPr/>
            <p:nvPr>
              <p:custDataLst>
                <p:tags r:id="rId34"/>
              </p:custDataLst>
            </p:nvPr>
          </p:nvSpPr>
          <p:spPr bwMode="auto">
            <a:xfrm>
              <a:off x="2892427" y="1246188"/>
              <a:ext cx="11113" cy="169863"/>
            </a:xfrm>
            <a:custGeom>
              <a:avLst/>
              <a:gdLst>
                <a:gd name="T0" fmla="*/ 0 w 7"/>
                <a:gd name="T1" fmla="*/ 0 h 107"/>
                <a:gd name="T2" fmla="*/ 5 w 7"/>
                <a:gd name="T3" fmla="*/ 0 h 107"/>
                <a:gd name="T4" fmla="*/ 7 w 7"/>
                <a:gd name="T5" fmla="*/ 107 h 107"/>
                <a:gd name="T6" fmla="*/ 2 w 7"/>
                <a:gd name="T7" fmla="*/ 107 h 107"/>
                <a:gd name="T8" fmla="*/ 0 w 7"/>
                <a:gd name="T9" fmla="*/ 0 h 107"/>
                <a:gd name="T10" fmla="*/ 0 w 7"/>
                <a:gd name="T11" fmla="*/ 0 h 107"/>
              </a:gdLst>
              <a:ahLst/>
              <a:cxnLst>
                <a:cxn ang="0">
                  <a:pos x="T0" y="T1"/>
                </a:cxn>
                <a:cxn ang="0">
                  <a:pos x="T2" y="T3"/>
                </a:cxn>
                <a:cxn ang="0">
                  <a:pos x="T4" y="T5"/>
                </a:cxn>
                <a:cxn ang="0">
                  <a:pos x="T6" y="T7"/>
                </a:cxn>
                <a:cxn ang="0">
                  <a:pos x="T8" y="T9"/>
                </a:cxn>
                <a:cxn ang="0">
                  <a:pos x="T10" y="T11"/>
                </a:cxn>
              </a:cxnLst>
              <a:rect l="0" t="0" r="r" b="b"/>
              <a:pathLst>
                <a:path w="7" h="107">
                  <a:moveTo>
                    <a:pt x="0" y="0"/>
                  </a:moveTo>
                  <a:lnTo>
                    <a:pt x="5" y="0"/>
                  </a:lnTo>
                  <a:lnTo>
                    <a:pt x="7" y="107"/>
                  </a:lnTo>
                  <a:lnTo>
                    <a:pt x="2" y="107"/>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 name="Freeform 3901"/>
            <p:cNvSpPr>
              <a:spLocks noEditPoints="1"/>
            </p:cNvSpPr>
            <p:nvPr>
              <p:custDataLst>
                <p:tags r:id="rId35"/>
              </p:custDataLst>
            </p:nvPr>
          </p:nvSpPr>
          <p:spPr bwMode="auto">
            <a:xfrm>
              <a:off x="2889252" y="1243013"/>
              <a:ext cx="17463" cy="176213"/>
            </a:xfrm>
            <a:custGeom>
              <a:avLst/>
              <a:gdLst>
                <a:gd name="T0" fmla="*/ 0 w 11"/>
                <a:gd name="T1" fmla="*/ 2 h 111"/>
                <a:gd name="T2" fmla="*/ 2 w 11"/>
                <a:gd name="T3" fmla="*/ 2 h 111"/>
                <a:gd name="T4" fmla="*/ 2 w 11"/>
                <a:gd name="T5" fmla="*/ 5 h 111"/>
                <a:gd name="T6" fmla="*/ 2 w 11"/>
                <a:gd name="T7" fmla="*/ 2 h 111"/>
                <a:gd name="T8" fmla="*/ 0 w 11"/>
                <a:gd name="T9" fmla="*/ 2 h 111"/>
                <a:gd name="T10" fmla="*/ 0 w 11"/>
                <a:gd name="T11" fmla="*/ 0 h 111"/>
                <a:gd name="T12" fmla="*/ 9 w 11"/>
                <a:gd name="T13" fmla="*/ 0 h 111"/>
                <a:gd name="T14" fmla="*/ 11 w 11"/>
                <a:gd name="T15" fmla="*/ 111 h 111"/>
                <a:gd name="T16" fmla="*/ 2 w 11"/>
                <a:gd name="T17" fmla="*/ 111 h 111"/>
                <a:gd name="T18" fmla="*/ 0 w 11"/>
                <a:gd name="T19" fmla="*/ 2 h 111"/>
                <a:gd name="T20" fmla="*/ 0 w 11"/>
                <a:gd name="T21" fmla="*/ 2 h 111"/>
                <a:gd name="T22" fmla="*/ 7 w 11"/>
                <a:gd name="T23" fmla="*/ 107 h 111"/>
                <a:gd name="T24" fmla="*/ 4 w 11"/>
                <a:gd name="T25" fmla="*/ 5 h 111"/>
                <a:gd name="T26" fmla="*/ 4 w 11"/>
                <a:gd name="T27" fmla="*/ 5 h 111"/>
                <a:gd name="T28" fmla="*/ 7 w 11"/>
                <a:gd name="T29" fmla="*/ 107 h 111"/>
                <a:gd name="T30" fmla="*/ 7 w 11"/>
                <a:gd name="T31" fmla="*/ 10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11">
                  <a:moveTo>
                    <a:pt x="0" y="2"/>
                  </a:moveTo>
                  <a:lnTo>
                    <a:pt x="2" y="2"/>
                  </a:lnTo>
                  <a:lnTo>
                    <a:pt x="2" y="5"/>
                  </a:lnTo>
                  <a:lnTo>
                    <a:pt x="2" y="2"/>
                  </a:lnTo>
                  <a:lnTo>
                    <a:pt x="0" y="2"/>
                  </a:lnTo>
                  <a:lnTo>
                    <a:pt x="0" y="0"/>
                  </a:lnTo>
                  <a:lnTo>
                    <a:pt x="9" y="0"/>
                  </a:lnTo>
                  <a:lnTo>
                    <a:pt x="11" y="111"/>
                  </a:lnTo>
                  <a:lnTo>
                    <a:pt x="2" y="111"/>
                  </a:lnTo>
                  <a:lnTo>
                    <a:pt x="0" y="2"/>
                  </a:lnTo>
                  <a:lnTo>
                    <a:pt x="0" y="2"/>
                  </a:lnTo>
                  <a:close/>
                  <a:moveTo>
                    <a:pt x="7" y="107"/>
                  </a:moveTo>
                  <a:lnTo>
                    <a:pt x="4" y="5"/>
                  </a:lnTo>
                  <a:lnTo>
                    <a:pt x="4" y="5"/>
                  </a:lnTo>
                  <a:lnTo>
                    <a:pt x="7" y="107"/>
                  </a:lnTo>
                  <a:lnTo>
                    <a:pt x="7"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 name="Freeform 3902"/>
            <p:cNvSpPr/>
            <p:nvPr>
              <p:custDataLst>
                <p:tags r:id="rId36"/>
              </p:custDataLst>
            </p:nvPr>
          </p:nvSpPr>
          <p:spPr bwMode="auto">
            <a:xfrm>
              <a:off x="2663827" y="1736726"/>
              <a:ext cx="41275" cy="298450"/>
            </a:xfrm>
            <a:custGeom>
              <a:avLst/>
              <a:gdLst>
                <a:gd name="T0" fmla="*/ 0 w 26"/>
                <a:gd name="T1" fmla="*/ 184 h 188"/>
                <a:gd name="T2" fmla="*/ 20 w 26"/>
                <a:gd name="T3" fmla="*/ 183 h 188"/>
                <a:gd name="T4" fmla="*/ 10 w 26"/>
                <a:gd name="T5" fmla="*/ 0 h 188"/>
                <a:gd name="T6" fmla="*/ 15 w 26"/>
                <a:gd name="T7" fmla="*/ 0 h 188"/>
                <a:gd name="T8" fmla="*/ 26 w 26"/>
                <a:gd name="T9" fmla="*/ 186 h 188"/>
                <a:gd name="T10" fmla="*/ 0 w 26"/>
                <a:gd name="T11" fmla="*/ 188 h 188"/>
                <a:gd name="T12" fmla="*/ 0 w 26"/>
                <a:gd name="T13" fmla="*/ 184 h 188"/>
                <a:gd name="T14" fmla="*/ 0 w 26"/>
                <a:gd name="T15" fmla="*/ 184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88">
                  <a:moveTo>
                    <a:pt x="0" y="184"/>
                  </a:moveTo>
                  <a:lnTo>
                    <a:pt x="20" y="183"/>
                  </a:lnTo>
                  <a:lnTo>
                    <a:pt x="10" y="0"/>
                  </a:lnTo>
                  <a:lnTo>
                    <a:pt x="15" y="0"/>
                  </a:lnTo>
                  <a:lnTo>
                    <a:pt x="26" y="186"/>
                  </a:lnTo>
                  <a:lnTo>
                    <a:pt x="0" y="188"/>
                  </a:lnTo>
                  <a:lnTo>
                    <a:pt x="0" y="184"/>
                  </a:lnTo>
                  <a:lnTo>
                    <a:pt x="0" y="1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 name="Freeform 3903"/>
            <p:cNvSpPr>
              <a:spLocks noEditPoints="1"/>
            </p:cNvSpPr>
            <p:nvPr>
              <p:custDataLst>
                <p:tags r:id="rId37"/>
              </p:custDataLst>
            </p:nvPr>
          </p:nvSpPr>
          <p:spPr bwMode="auto">
            <a:xfrm>
              <a:off x="2660652" y="1731963"/>
              <a:ext cx="47625" cy="307975"/>
            </a:xfrm>
            <a:custGeom>
              <a:avLst/>
              <a:gdLst>
                <a:gd name="T0" fmla="*/ 0 w 30"/>
                <a:gd name="T1" fmla="*/ 191 h 194"/>
                <a:gd name="T2" fmla="*/ 0 w 30"/>
                <a:gd name="T3" fmla="*/ 187 h 194"/>
                <a:gd name="T4" fmla="*/ 2 w 30"/>
                <a:gd name="T5" fmla="*/ 187 h 194"/>
                <a:gd name="T6" fmla="*/ 2 w 30"/>
                <a:gd name="T7" fmla="*/ 189 h 194"/>
                <a:gd name="T8" fmla="*/ 2 w 30"/>
                <a:gd name="T9" fmla="*/ 187 h 194"/>
                <a:gd name="T10" fmla="*/ 0 w 30"/>
                <a:gd name="T11" fmla="*/ 187 h 194"/>
                <a:gd name="T12" fmla="*/ 0 w 30"/>
                <a:gd name="T13" fmla="*/ 185 h 194"/>
                <a:gd name="T14" fmla="*/ 20 w 30"/>
                <a:gd name="T15" fmla="*/ 184 h 194"/>
                <a:gd name="T16" fmla="*/ 10 w 30"/>
                <a:gd name="T17" fmla="*/ 0 h 194"/>
                <a:gd name="T18" fmla="*/ 18 w 30"/>
                <a:gd name="T19" fmla="*/ 0 h 194"/>
                <a:gd name="T20" fmla="*/ 30 w 30"/>
                <a:gd name="T21" fmla="*/ 191 h 194"/>
                <a:gd name="T22" fmla="*/ 0 w 30"/>
                <a:gd name="T23" fmla="*/ 194 h 194"/>
                <a:gd name="T24" fmla="*/ 0 w 30"/>
                <a:gd name="T25" fmla="*/ 191 h 194"/>
                <a:gd name="T26" fmla="*/ 0 w 30"/>
                <a:gd name="T27" fmla="*/ 191 h 194"/>
                <a:gd name="T28" fmla="*/ 24 w 30"/>
                <a:gd name="T29" fmla="*/ 188 h 194"/>
                <a:gd name="T30" fmla="*/ 24 w 30"/>
                <a:gd name="T31" fmla="*/ 188 h 194"/>
                <a:gd name="T32" fmla="*/ 18 w 30"/>
                <a:gd name="T33" fmla="*/ 64 h 194"/>
                <a:gd name="T34" fmla="*/ 24 w 30"/>
                <a:gd name="T35" fmla="*/ 188 h 194"/>
                <a:gd name="T36" fmla="*/ 24 w 30"/>
                <a:gd name="T37" fmla="*/ 18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194">
                  <a:moveTo>
                    <a:pt x="0" y="191"/>
                  </a:moveTo>
                  <a:lnTo>
                    <a:pt x="0" y="187"/>
                  </a:lnTo>
                  <a:lnTo>
                    <a:pt x="2" y="187"/>
                  </a:lnTo>
                  <a:lnTo>
                    <a:pt x="2" y="189"/>
                  </a:lnTo>
                  <a:lnTo>
                    <a:pt x="2" y="187"/>
                  </a:lnTo>
                  <a:lnTo>
                    <a:pt x="0" y="187"/>
                  </a:lnTo>
                  <a:lnTo>
                    <a:pt x="0" y="185"/>
                  </a:lnTo>
                  <a:lnTo>
                    <a:pt x="20" y="184"/>
                  </a:lnTo>
                  <a:lnTo>
                    <a:pt x="10" y="0"/>
                  </a:lnTo>
                  <a:lnTo>
                    <a:pt x="18" y="0"/>
                  </a:lnTo>
                  <a:lnTo>
                    <a:pt x="30" y="191"/>
                  </a:lnTo>
                  <a:lnTo>
                    <a:pt x="0" y="194"/>
                  </a:lnTo>
                  <a:lnTo>
                    <a:pt x="0" y="191"/>
                  </a:lnTo>
                  <a:lnTo>
                    <a:pt x="0" y="191"/>
                  </a:lnTo>
                  <a:close/>
                  <a:moveTo>
                    <a:pt x="24" y="188"/>
                  </a:moveTo>
                  <a:lnTo>
                    <a:pt x="24" y="188"/>
                  </a:lnTo>
                  <a:lnTo>
                    <a:pt x="18" y="64"/>
                  </a:lnTo>
                  <a:lnTo>
                    <a:pt x="24" y="188"/>
                  </a:lnTo>
                  <a:lnTo>
                    <a:pt x="24" y="1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 name="Freeform 3904"/>
            <p:cNvSpPr>
              <a:spLocks noEditPoints="1"/>
            </p:cNvSpPr>
            <p:nvPr>
              <p:custDataLst>
                <p:tags r:id="rId38"/>
              </p:custDataLst>
            </p:nvPr>
          </p:nvSpPr>
          <p:spPr bwMode="auto">
            <a:xfrm>
              <a:off x="2709864" y="1735138"/>
              <a:ext cx="76200" cy="292100"/>
            </a:xfrm>
            <a:custGeom>
              <a:avLst/>
              <a:gdLst>
                <a:gd name="T0" fmla="*/ 0 w 48"/>
                <a:gd name="T1" fmla="*/ 1 h 184"/>
                <a:gd name="T2" fmla="*/ 4 w 48"/>
                <a:gd name="T3" fmla="*/ 0 h 184"/>
                <a:gd name="T4" fmla="*/ 18 w 48"/>
                <a:gd name="T5" fmla="*/ 178 h 184"/>
                <a:gd name="T6" fmla="*/ 47 w 48"/>
                <a:gd name="T7" fmla="*/ 169 h 184"/>
                <a:gd name="T8" fmla="*/ 48 w 48"/>
                <a:gd name="T9" fmla="*/ 173 h 184"/>
                <a:gd name="T10" fmla="*/ 13 w 48"/>
                <a:gd name="T11" fmla="*/ 184 h 184"/>
                <a:gd name="T12" fmla="*/ 0 w 48"/>
                <a:gd name="T13" fmla="*/ 1 h 184"/>
                <a:gd name="T14" fmla="*/ 0 w 48"/>
                <a:gd name="T15" fmla="*/ 1 h 184"/>
                <a:gd name="T16" fmla="*/ 0 w 48"/>
                <a:gd name="T17" fmla="*/ 1 h 184"/>
                <a:gd name="T18" fmla="*/ 0 w 48"/>
                <a:gd name="T19" fmla="*/ 1 h 184"/>
                <a:gd name="T20" fmla="*/ 0 w 48"/>
                <a:gd name="T21" fmla="*/ 1 h 184"/>
                <a:gd name="T22" fmla="*/ 0 w 48"/>
                <a:gd name="T23" fmla="*/ 1 h 184"/>
                <a:gd name="T24" fmla="*/ 0 w 48"/>
                <a:gd name="T25" fmla="*/ 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84">
                  <a:moveTo>
                    <a:pt x="0" y="1"/>
                  </a:moveTo>
                  <a:lnTo>
                    <a:pt x="4" y="0"/>
                  </a:lnTo>
                  <a:lnTo>
                    <a:pt x="18" y="178"/>
                  </a:lnTo>
                  <a:lnTo>
                    <a:pt x="47" y="169"/>
                  </a:lnTo>
                  <a:lnTo>
                    <a:pt x="48" y="173"/>
                  </a:lnTo>
                  <a:lnTo>
                    <a:pt x="13" y="184"/>
                  </a:lnTo>
                  <a:lnTo>
                    <a:pt x="0" y="1"/>
                  </a:lnTo>
                  <a:lnTo>
                    <a:pt x="0" y="1"/>
                  </a:lnTo>
                  <a:close/>
                  <a:moveTo>
                    <a:pt x="0" y="1"/>
                  </a:moveTo>
                  <a:lnTo>
                    <a:pt x="0" y="1"/>
                  </a:lnTo>
                  <a:lnTo>
                    <a:pt x="0" y="1"/>
                  </a:lnTo>
                  <a:lnTo>
                    <a:pt x="0" y="1"/>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 name="Freeform 3905"/>
            <p:cNvSpPr>
              <a:spLocks noEditPoints="1"/>
            </p:cNvSpPr>
            <p:nvPr>
              <p:custDataLst>
                <p:tags r:id="rId39"/>
              </p:custDataLst>
            </p:nvPr>
          </p:nvSpPr>
          <p:spPr bwMode="auto">
            <a:xfrm>
              <a:off x="2706689" y="1730376"/>
              <a:ext cx="82550" cy="301625"/>
            </a:xfrm>
            <a:custGeom>
              <a:avLst/>
              <a:gdLst>
                <a:gd name="T0" fmla="*/ 0 w 52"/>
                <a:gd name="T1" fmla="*/ 4 h 190"/>
                <a:gd name="T2" fmla="*/ 2 w 52"/>
                <a:gd name="T3" fmla="*/ 4 h 190"/>
                <a:gd name="T4" fmla="*/ 3 w 52"/>
                <a:gd name="T5" fmla="*/ 5 h 190"/>
                <a:gd name="T6" fmla="*/ 2 w 52"/>
                <a:gd name="T7" fmla="*/ 4 h 190"/>
                <a:gd name="T8" fmla="*/ 0 w 52"/>
                <a:gd name="T9" fmla="*/ 4 h 190"/>
                <a:gd name="T10" fmla="*/ 0 w 52"/>
                <a:gd name="T11" fmla="*/ 1 h 190"/>
                <a:gd name="T12" fmla="*/ 9 w 52"/>
                <a:gd name="T13" fmla="*/ 0 h 190"/>
                <a:gd name="T14" fmla="*/ 22 w 52"/>
                <a:gd name="T15" fmla="*/ 178 h 190"/>
                <a:gd name="T16" fmla="*/ 50 w 52"/>
                <a:gd name="T17" fmla="*/ 168 h 190"/>
                <a:gd name="T18" fmla="*/ 52 w 52"/>
                <a:gd name="T19" fmla="*/ 177 h 190"/>
                <a:gd name="T20" fmla="*/ 13 w 52"/>
                <a:gd name="T21" fmla="*/ 190 h 190"/>
                <a:gd name="T22" fmla="*/ 0 w 52"/>
                <a:gd name="T23" fmla="*/ 4 h 190"/>
                <a:gd name="T24" fmla="*/ 0 w 52"/>
                <a:gd name="T25" fmla="*/ 4 h 190"/>
                <a:gd name="T26" fmla="*/ 17 w 52"/>
                <a:gd name="T27" fmla="*/ 184 h 190"/>
                <a:gd name="T28" fmla="*/ 17 w 52"/>
                <a:gd name="T29" fmla="*/ 184 h 190"/>
                <a:gd name="T30" fmla="*/ 6 w 52"/>
                <a:gd name="T31" fmla="*/ 28 h 190"/>
                <a:gd name="T32" fmla="*/ 17 w 52"/>
                <a:gd name="T33" fmla="*/ 184 h 190"/>
                <a:gd name="T34" fmla="*/ 17 w 52"/>
                <a:gd name="T35" fmla="*/ 1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90">
                  <a:moveTo>
                    <a:pt x="0" y="4"/>
                  </a:moveTo>
                  <a:lnTo>
                    <a:pt x="2" y="4"/>
                  </a:lnTo>
                  <a:lnTo>
                    <a:pt x="3" y="5"/>
                  </a:lnTo>
                  <a:lnTo>
                    <a:pt x="2" y="4"/>
                  </a:lnTo>
                  <a:lnTo>
                    <a:pt x="0" y="4"/>
                  </a:lnTo>
                  <a:lnTo>
                    <a:pt x="0" y="1"/>
                  </a:lnTo>
                  <a:lnTo>
                    <a:pt x="9" y="0"/>
                  </a:lnTo>
                  <a:lnTo>
                    <a:pt x="22" y="178"/>
                  </a:lnTo>
                  <a:lnTo>
                    <a:pt x="50" y="168"/>
                  </a:lnTo>
                  <a:lnTo>
                    <a:pt x="52" y="177"/>
                  </a:lnTo>
                  <a:lnTo>
                    <a:pt x="13" y="190"/>
                  </a:lnTo>
                  <a:lnTo>
                    <a:pt x="0" y="4"/>
                  </a:lnTo>
                  <a:lnTo>
                    <a:pt x="0" y="4"/>
                  </a:lnTo>
                  <a:close/>
                  <a:moveTo>
                    <a:pt x="17" y="184"/>
                  </a:moveTo>
                  <a:lnTo>
                    <a:pt x="17" y="184"/>
                  </a:lnTo>
                  <a:lnTo>
                    <a:pt x="6" y="28"/>
                  </a:lnTo>
                  <a:lnTo>
                    <a:pt x="17" y="184"/>
                  </a:lnTo>
                  <a:lnTo>
                    <a:pt x="17" y="1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
        <p:nvSpPr>
          <p:cNvPr id="45" name="矩形 44"/>
          <p:cNvSpPr/>
          <p:nvPr userDrawn="1">
            <p:custDataLst>
              <p:tags r:id="rId40"/>
            </p:custDataLst>
          </p:nvPr>
        </p:nvSpPr>
        <p:spPr>
          <a:xfrm>
            <a:off x="2183609" y="5934008"/>
            <a:ext cx="2405809" cy="45719"/>
          </a:xfrm>
          <a:prstGeom prst="rect">
            <a:avLst/>
          </a:prstGeom>
          <a:solidFill>
            <a:srgbClr val="013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46" name="Group 173"/>
          <p:cNvGrpSpPr>
            <a:grpSpLocks noChangeAspect="1"/>
          </p:cNvGrpSpPr>
          <p:nvPr userDrawn="1">
            <p:custDataLst>
              <p:tags r:id="rId41"/>
            </p:custDataLst>
          </p:nvPr>
        </p:nvGrpSpPr>
        <p:grpSpPr bwMode="auto">
          <a:xfrm>
            <a:off x="3652568" y="5018654"/>
            <a:ext cx="695325" cy="938213"/>
            <a:chOff x="3106" y="2648"/>
            <a:chExt cx="438" cy="591"/>
          </a:xfrm>
          <a:solidFill>
            <a:srgbClr val="013596"/>
          </a:solidFill>
        </p:grpSpPr>
        <p:sp>
          <p:nvSpPr>
            <p:cNvPr id="47" name="Freeform 174"/>
            <p:cNvSpPr/>
            <p:nvPr>
              <p:custDataLst>
                <p:tags r:id="rId42"/>
              </p:custDataLst>
            </p:nvPr>
          </p:nvSpPr>
          <p:spPr bwMode="auto">
            <a:xfrm>
              <a:off x="3258" y="2648"/>
              <a:ext cx="13" cy="35"/>
            </a:xfrm>
            <a:custGeom>
              <a:avLst/>
              <a:gdLst>
                <a:gd name="T0" fmla="*/ 3 w 3"/>
                <a:gd name="T1" fmla="*/ 4 h 8"/>
                <a:gd name="T2" fmla="*/ 3 w 3"/>
                <a:gd name="T3" fmla="*/ 3 h 8"/>
                <a:gd name="T4" fmla="*/ 0 w 3"/>
                <a:gd name="T5" fmla="*/ 4 h 8"/>
                <a:gd name="T6" fmla="*/ 0 w 3"/>
                <a:gd name="T7" fmla="*/ 6 h 8"/>
                <a:gd name="T8" fmla="*/ 3 w 3"/>
                <a:gd name="T9" fmla="*/ 4 h 8"/>
              </a:gdLst>
              <a:ahLst/>
              <a:cxnLst>
                <a:cxn ang="0">
                  <a:pos x="T0" y="T1"/>
                </a:cxn>
                <a:cxn ang="0">
                  <a:pos x="T2" y="T3"/>
                </a:cxn>
                <a:cxn ang="0">
                  <a:pos x="T4" y="T5"/>
                </a:cxn>
                <a:cxn ang="0">
                  <a:pos x="T6" y="T7"/>
                </a:cxn>
                <a:cxn ang="0">
                  <a:pos x="T8" y="T9"/>
                </a:cxn>
              </a:cxnLst>
              <a:rect l="0" t="0" r="r" b="b"/>
              <a:pathLst>
                <a:path w="3" h="8">
                  <a:moveTo>
                    <a:pt x="3" y="4"/>
                  </a:moveTo>
                  <a:cubicBezTo>
                    <a:pt x="3" y="4"/>
                    <a:pt x="3" y="3"/>
                    <a:pt x="3" y="3"/>
                  </a:cubicBezTo>
                  <a:cubicBezTo>
                    <a:pt x="3" y="0"/>
                    <a:pt x="0" y="2"/>
                    <a:pt x="0" y="4"/>
                  </a:cubicBezTo>
                  <a:cubicBezTo>
                    <a:pt x="0" y="4"/>
                    <a:pt x="0" y="5"/>
                    <a:pt x="0" y="6"/>
                  </a:cubicBezTo>
                  <a:cubicBezTo>
                    <a:pt x="0" y="8"/>
                    <a:pt x="3" y="6"/>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 name="Freeform 175"/>
            <p:cNvSpPr/>
            <p:nvPr>
              <p:custDataLst>
                <p:tags r:id="rId43"/>
              </p:custDataLst>
            </p:nvPr>
          </p:nvSpPr>
          <p:spPr bwMode="auto">
            <a:xfrm>
              <a:off x="3197" y="2700"/>
              <a:ext cx="26" cy="13"/>
            </a:xfrm>
            <a:custGeom>
              <a:avLst/>
              <a:gdLst>
                <a:gd name="T0" fmla="*/ 3 w 6"/>
                <a:gd name="T1" fmla="*/ 3 h 3"/>
                <a:gd name="T2" fmla="*/ 3 w 6"/>
                <a:gd name="T3" fmla="*/ 3 h 3"/>
                <a:gd name="T4" fmla="*/ 4 w 6"/>
                <a:gd name="T5" fmla="*/ 0 h 3"/>
                <a:gd name="T6" fmla="*/ 3 w 6"/>
                <a:gd name="T7" fmla="*/ 0 h 3"/>
                <a:gd name="T8" fmla="*/ 3 w 6"/>
                <a:gd name="T9" fmla="*/ 3 h 3"/>
              </a:gdLst>
              <a:ahLst/>
              <a:cxnLst>
                <a:cxn ang="0">
                  <a:pos x="T0" y="T1"/>
                </a:cxn>
                <a:cxn ang="0">
                  <a:pos x="T2" y="T3"/>
                </a:cxn>
                <a:cxn ang="0">
                  <a:pos x="T4" y="T5"/>
                </a:cxn>
                <a:cxn ang="0">
                  <a:pos x="T6" y="T7"/>
                </a:cxn>
                <a:cxn ang="0">
                  <a:pos x="T8" y="T9"/>
                </a:cxn>
              </a:cxnLst>
              <a:rect l="0" t="0" r="r" b="b"/>
              <a:pathLst>
                <a:path w="6" h="3">
                  <a:moveTo>
                    <a:pt x="3" y="3"/>
                  </a:moveTo>
                  <a:cubicBezTo>
                    <a:pt x="3" y="3"/>
                    <a:pt x="3" y="3"/>
                    <a:pt x="3" y="3"/>
                  </a:cubicBezTo>
                  <a:cubicBezTo>
                    <a:pt x="5" y="3"/>
                    <a:pt x="6" y="0"/>
                    <a:pt x="4" y="0"/>
                  </a:cubicBezTo>
                  <a:cubicBezTo>
                    <a:pt x="4" y="0"/>
                    <a:pt x="4" y="0"/>
                    <a:pt x="3" y="0"/>
                  </a:cubicBezTo>
                  <a:cubicBezTo>
                    <a:pt x="2" y="0"/>
                    <a:pt x="0"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 name="Freeform 176"/>
            <p:cNvSpPr/>
            <p:nvPr>
              <p:custDataLst>
                <p:tags r:id="rId44"/>
              </p:custDataLst>
            </p:nvPr>
          </p:nvSpPr>
          <p:spPr bwMode="auto">
            <a:xfrm>
              <a:off x="3175" y="2700"/>
              <a:ext cx="26" cy="26"/>
            </a:xfrm>
            <a:custGeom>
              <a:avLst/>
              <a:gdLst>
                <a:gd name="T0" fmla="*/ 4 w 6"/>
                <a:gd name="T1" fmla="*/ 4 h 6"/>
                <a:gd name="T2" fmla="*/ 4 w 6"/>
                <a:gd name="T3" fmla="*/ 4 h 6"/>
                <a:gd name="T4" fmla="*/ 3 w 6"/>
                <a:gd name="T5" fmla="*/ 2 h 6"/>
                <a:gd name="T6" fmla="*/ 2 w 6"/>
                <a:gd name="T7" fmla="*/ 2 h 6"/>
                <a:gd name="T8" fmla="*/ 4 w 6"/>
                <a:gd name="T9" fmla="*/ 4 h 6"/>
              </a:gdLst>
              <a:ahLst/>
              <a:cxnLst>
                <a:cxn ang="0">
                  <a:pos x="T0" y="T1"/>
                </a:cxn>
                <a:cxn ang="0">
                  <a:pos x="T2" y="T3"/>
                </a:cxn>
                <a:cxn ang="0">
                  <a:pos x="T4" y="T5"/>
                </a:cxn>
                <a:cxn ang="0">
                  <a:pos x="T6" y="T7"/>
                </a:cxn>
                <a:cxn ang="0">
                  <a:pos x="T8" y="T9"/>
                </a:cxn>
              </a:cxnLst>
              <a:rect l="0" t="0" r="r" b="b"/>
              <a:pathLst>
                <a:path w="6" h="6">
                  <a:moveTo>
                    <a:pt x="4" y="4"/>
                  </a:moveTo>
                  <a:cubicBezTo>
                    <a:pt x="4" y="4"/>
                    <a:pt x="4" y="4"/>
                    <a:pt x="4" y="4"/>
                  </a:cubicBezTo>
                  <a:cubicBezTo>
                    <a:pt x="6" y="2"/>
                    <a:pt x="4" y="0"/>
                    <a:pt x="3" y="2"/>
                  </a:cubicBezTo>
                  <a:cubicBezTo>
                    <a:pt x="2" y="2"/>
                    <a:pt x="2" y="2"/>
                    <a:pt x="2" y="2"/>
                  </a:cubicBezTo>
                  <a:cubicBezTo>
                    <a:pt x="0" y="4"/>
                    <a:pt x="2"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 name="Freeform 177"/>
            <p:cNvSpPr/>
            <p:nvPr>
              <p:custDataLst>
                <p:tags r:id="rId45"/>
              </p:custDataLst>
            </p:nvPr>
          </p:nvSpPr>
          <p:spPr bwMode="auto">
            <a:xfrm>
              <a:off x="3153" y="2739"/>
              <a:ext cx="27" cy="39"/>
            </a:xfrm>
            <a:custGeom>
              <a:avLst/>
              <a:gdLst>
                <a:gd name="T0" fmla="*/ 3 w 6"/>
                <a:gd name="T1" fmla="*/ 7 h 9"/>
                <a:gd name="T2" fmla="*/ 5 w 6"/>
                <a:gd name="T3" fmla="*/ 3 h 9"/>
                <a:gd name="T4" fmla="*/ 2 w 6"/>
                <a:gd name="T5" fmla="*/ 2 h 9"/>
                <a:gd name="T6" fmla="*/ 1 w 6"/>
                <a:gd name="T7" fmla="*/ 5 h 9"/>
                <a:gd name="T8" fmla="*/ 3 w 6"/>
                <a:gd name="T9" fmla="*/ 7 h 9"/>
              </a:gdLst>
              <a:ahLst/>
              <a:cxnLst>
                <a:cxn ang="0">
                  <a:pos x="T0" y="T1"/>
                </a:cxn>
                <a:cxn ang="0">
                  <a:pos x="T2" y="T3"/>
                </a:cxn>
                <a:cxn ang="0">
                  <a:pos x="T4" y="T5"/>
                </a:cxn>
                <a:cxn ang="0">
                  <a:pos x="T6" y="T7"/>
                </a:cxn>
                <a:cxn ang="0">
                  <a:pos x="T8" y="T9"/>
                </a:cxn>
              </a:cxnLst>
              <a:rect l="0" t="0" r="r" b="b"/>
              <a:pathLst>
                <a:path w="6" h="9">
                  <a:moveTo>
                    <a:pt x="3" y="7"/>
                  </a:moveTo>
                  <a:cubicBezTo>
                    <a:pt x="4" y="6"/>
                    <a:pt x="5" y="4"/>
                    <a:pt x="5" y="3"/>
                  </a:cubicBezTo>
                  <a:cubicBezTo>
                    <a:pt x="6" y="0"/>
                    <a:pt x="3" y="0"/>
                    <a:pt x="2" y="2"/>
                  </a:cubicBezTo>
                  <a:cubicBezTo>
                    <a:pt x="2" y="3"/>
                    <a:pt x="1" y="4"/>
                    <a:pt x="1" y="5"/>
                  </a:cubicBezTo>
                  <a:cubicBezTo>
                    <a:pt x="0" y="7"/>
                    <a:pt x="2" y="9"/>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 name="Freeform 178"/>
            <p:cNvSpPr/>
            <p:nvPr>
              <p:custDataLst>
                <p:tags r:id="rId46"/>
              </p:custDataLst>
            </p:nvPr>
          </p:nvSpPr>
          <p:spPr bwMode="auto">
            <a:xfrm>
              <a:off x="3123" y="2760"/>
              <a:ext cx="26" cy="22"/>
            </a:xfrm>
            <a:custGeom>
              <a:avLst/>
              <a:gdLst>
                <a:gd name="T0" fmla="*/ 2 w 6"/>
                <a:gd name="T1" fmla="*/ 5 h 5"/>
                <a:gd name="T2" fmla="*/ 4 w 6"/>
                <a:gd name="T3" fmla="*/ 4 h 5"/>
                <a:gd name="T4" fmla="*/ 3 w 6"/>
                <a:gd name="T5" fmla="*/ 1 h 5"/>
                <a:gd name="T6" fmla="*/ 2 w 6"/>
                <a:gd name="T7" fmla="*/ 1 h 5"/>
                <a:gd name="T8" fmla="*/ 0 w 6"/>
                <a:gd name="T9" fmla="*/ 4 h 5"/>
                <a:gd name="T10" fmla="*/ 2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2" y="5"/>
                  </a:moveTo>
                  <a:cubicBezTo>
                    <a:pt x="3" y="5"/>
                    <a:pt x="4" y="4"/>
                    <a:pt x="4" y="4"/>
                  </a:cubicBezTo>
                  <a:cubicBezTo>
                    <a:pt x="6" y="2"/>
                    <a:pt x="5" y="0"/>
                    <a:pt x="3" y="1"/>
                  </a:cubicBezTo>
                  <a:cubicBezTo>
                    <a:pt x="3" y="1"/>
                    <a:pt x="2" y="2"/>
                    <a:pt x="2" y="1"/>
                  </a:cubicBezTo>
                  <a:cubicBezTo>
                    <a:pt x="1" y="2"/>
                    <a:pt x="0" y="3"/>
                    <a:pt x="0" y="4"/>
                  </a:cubicBezTo>
                  <a:cubicBezTo>
                    <a:pt x="0" y="5"/>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 name="Freeform 179"/>
            <p:cNvSpPr>
              <a:spLocks noEditPoints="1"/>
            </p:cNvSpPr>
            <p:nvPr>
              <p:custDataLst>
                <p:tags r:id="rId47"/>
              </p:custDataLst>
            </p:nvPr>
          </p:nvSpPr>
          <p:spPr bwMode="auto">
            <a:xfrm>
              <a:off x="3149" y="2769"/>
              <a:ext cx="22" cy="21"/>
            </a:xfrm>
            <a:custGeom>
              <a:avLst/>
              <a:gdLst>
                <a:gd name="T0" fmla="*/ 2 w 5"/>
                <a:gd name="T1" fmla="*/ 5 h 5"/>
                <a:gd name="T2" fmla="*/ 3 w 5"/>
                <a:gd name="T3" fmla="*/ 2 h 5"/>
                <a:gd name="T4" fmla="*/ 0 w 5"/>
                <a:gd name="T5" fmla="*/ 3 h 5"/>
                <a:gd name="T6" fmla="*/ 2 w 5"/>
                <a:gd name="T7" fmla="*/ 5 h 5"/>
                <a:gd name="T8" fmla="*/ 3 w 5"/>
                <a:gd name="T9" fmla="*/ 2 h 5"/>
                <a:gd name="T10" fmla="*/ 3 w 5"/>
                <a:gd name="T11" fmla="*/ 2 h 5"/>
                <a:gd name="T12" fmla="*/ 3 w 5"/>
                <a:gd name="T13" fmla="*/ 2 h 5"/>
                <a:gd name="T14" fmla="*/ 3 w 5"/>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5"/>
                  </a:moveTo>
                  <a:cubicBezTo>
                    <a:pt x="3" y="5"/>
                    <a:pt x="5" y="2"/>
                    <a:pt x="3" y="2"/>
                  </a:cubicBezTo>
                  <a:cubicBezTo>
                    <a:pt x="3" y="0"/>
                    <a:pt x="0" y="2"/>
                    <a:pt x="0" y="3"/>
                  </a:cubicBezTo>
                  <a:cubicBezTo>
                    <a:pt x="0" y="5"/>
                    <a:pt x="1" y="5"/>
                    <a:pt x="2" y="5"/>
                  </a:cubicBezTo>
                  <a:close/>
                  <a:moveTo>
                    <a:pt x="3" y="2"/>
                  </a:moveTo>
                  <a:cubicBezTo>
                    <a:pt x="3" y="2"/>
                    <a:pt x="3" y="2"/>
                    <a:pt x="3" y="2"/>
                  </a:cubicBezTo>
                  <a:cubicBezTo>
                    <a:pt x="3" y="2"/>
                    <a:pt x="3" y="2"/>
                    <a:pt x="3" y="2"/>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 name="Freeform 180"/>
            <p:cNvSpPr/>
            <p:nvPr>
              <p:custDataLst>
                <p:tags r:id="rId48"/>
              </p:custDataLst>
            </p:nvPr>
          </p:nvSpPr>
          <p:spPr bwMode="auto">
            <a:xfrm>
              <a:off x="3127" y="2786"/>
              <a:ext cx="22" cy="43"/>
            </a:xfrm>
            <a:custGeom>
              <a:avLst/>
              <a:gdLst>
                <a:gd name="T0" fmla="*/ 2 w 5"/>
                <a:gd name="T1" fmla="*/ 3 h 10"/>
                <a:gd name="T2" fmla="*/ 2 w 5"/>
                <a:gd name="T3" fmla="*/ 6 h 10"/>
                <a:gd name="T4" fmla="*/ 1 w 5"/>
                <a:gd name="T5" fmla="*/ 7 h 10"/>
                <a:gd name="T6" fmla="*/ 1 w 5"/>
                <a:gd name="T7" fmla="*/ 10 h 10"/>
                <a:gd name="T8" fmla="*/ 4 w 5"/>
                <a:gd name="T9" fmla="*/ 8 h 10"/>
                <a:gd name="T10" fmla="*/ 4 w 5"/>
                <a:gd name="T11" fmla="*/ 7 h 10"/>
                <a:gd name="T12" fmla="*/ 5 w 5"/>
                <a:gd name="T13" fmla="*/ 6 h 10"/>
                <a:gd name="T14" fmla="*/ 5 w 5"/>
                <a:gd name="T15" fmla="*/ 2 h 10"/>
                <a:gd name="T16" fmla="*/ 2 w 5"/>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2" y="3"/>
                  </a:moveTo>
                  <a:cubicBezTo>
                    <a:pt x="2" y="4"/>
                    <a:pt x="2" y="5"/>
                    <a:pt x="2" y="6"/>
                  </a:cubicBezTo>
                  <a:cubicBezTo>
                    <a:pt x="1" y="6"/>
                    <a:pt x="1" y="7"/>
                    <a:pt x="1" y="7"/>
                  </a:cubicBezTo>
                  <a:cubicBezTo>
                    <a:pt x="0" y="8"/>
                    <a:pt x="0" y="9"/>
                    <a:pt x="1" y="10"/>
                  </a:cubicBezTo>
                  <a:cubicBezTo>
                    <a:pt x="2" y="10"/>
                    <a:pt x="3" y="9"/>
                    <a:pt x="4" y="8"/>
                  </a:cubicBezTo>
                  <a:cubicBezTo>
                    <a:pt x="4" y="8"/>
                    <a:pt x="4" y="8"/>
                    <a:pt x="4" y="7"/>
                  </a:cubicBezTo>
                  <a:cubicBezTo>
                    <a:pt x="5" y="7"/>
                    <a:pt x="5" y="6"/>
                    <a:pt x="5" y="6"/>
                  </a:cubicBezTo>
                  <a:cubicBezTo>
                    <a:pt x="5" y="4"/>
                    <a:pt x="5" y="3"/>
                    <a:pt x="5" y="2"/>
                  </a:cubicBezTo>
                  <a:cubicBezTo>
                    <a:pt x="5" y="0"/>
                    <a:pt x="2"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 name="Freeform 181"/>
            <p:cNvSpPr/>
            <p:nvPr>
              <p:custDataLst>
                <p:tags r:id="rId49"/>
              </p:custDataLst>
            </p:nvPr>
          </p:nvSpPr>
          <p:spPr bwMode="auto">
            <a:xfrm>
              <a:off x="3132" y="2855"/>
              <a:ext cx="21"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 name="Freeform 182"/>
            <p:cNvSpPr/>
            <p:nvPr>
              <p:custDataLst>
                <p:tags r:id="rId50"/>
              </p:custDataLst>
            </p:nvPr>
          </p:nvSpPr>
          <p:spPr bwMode="auto">
            <a:xfrm>
              <a:off x="3149" y="2885"/>
              <a:ext cx="17" cy="35"/>
            </a:xfrm>
            <a:custGeom>
              <a:avLst/>
              <a:gdLst>
                <a:gd name="T0" fmla="*/ 4 w 4"/>
                <a:gd name="T1" fmla="*/ 4 h 8"/>
                <a:gd name="T2" fmla="*/ 4 w 4"/>
                <a:gd name="T3" fmla="*/ 2 h 8"/>
                <a:gd name="T4" fmla="*/ 1 w 4"/>
                <a:gd name="T5" fmla="*/ 4 h 8"/>
                <a:gd name="T6" fmla="*/ 1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3"/>
                    <a:pt x="4" y="3"/>
                    <a:pt x="4" y="2"/>
                  </a:cubicBezTo>
                  <a:cubicBezTo>
                    <a:pt x="2" y="0"/>
                    <a:pt x="0" y="3"/>
                    <a:pt x="1" y="4"/>
                  </a:cubicBezTo>
                  <a:cubicBezTo>
                    <a:pt x="1" y="5"/>
                    <a:pt x="1" y="5"/>
                    <a:pt x="1" y="5"/>
                  </a:cubicBezTo>
                  <a:cubicBezTo>
                    <a:pt x="1" y="8"/>
                    <a:pt x="4"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 name="Freeform 183"/>
            <p:cNvSpPr/>
            <p:nvPr>
              <p:custDataLst>
                <p:tags r:id="rId51"/>
              </p:custDataLst>
            </p:nvPr>
          </p:nvSpPr>
          <p:spPr bwMode="auto">
            <a:xfrm>
              <a:off x="3127" y="2954"/>
              <a:ext cx="26" cy="52"/>
            </a:xfrm>
            <a:custGeom>
              <a:avLst/>
              <a:gdLst>
                <a:gd name="T0" fmla="*/ 5 w 6"/>
                <a:gd name="T1" fmla="*/ 8 h 12"/>
                <a:gd name="T2" fmla="*/ 4 w 6"/>
                <a:gd name="T3" fmla="*/ 4 h 12"/>
                <a:gd name="T4" fmla="*/ 3 w 6"/>
                <a:gd name="T5" fmla="*/ 4 h 12"/>
                <a:gd name="T6" fmla="*/ 3 w 6"/>
                <a:gd name="T7" fmla="*/ 0 h 12"/>
                <a:gd name="T8" fmla="*/ 2 w 6"/>
                <a:gd name="T9" fmla="*/ 4 h 12"/>
                <a:gd name="T10" fmla="*/ 0 w 6"/>
                <a:gd name="T11" fmla="*/ 6 h 12"/>
                <a:gd name="T12" fmla="*/ 2 w 6"/>
                <a:gd name="T13" fmla="*/ 10 h 12"/>
                <a:gd name="T14" fmla="*/ 5 w 6"/>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5" y="8"/>
                  </a:moveTo>
                  <a:cubicBezTo>
                    <a:pt x="5" y="7"/>
                    <a:pt x="4" y="6"/>
                    <a:pt x="4" y="4"/>
                  </a:cubicBezTo>
                  <a:cubicBezTo>
                    <a:pt x="4" y="4"/>
                    <a:pt x="3" y="4"/>
                    <a:pt x="3" y="4"/>
                  </a:cubicBezTo>
                  <a:cubicBezTo>
                    <a:pt x="4" y="3"/>
                    <a:pt x="5" y="0"/>
                    <a:pt x="3" y="0"/>
                  </a:cubicBezTo>
                  <a:cubicBezTo>
                    <a:pt x="1" y="0"/>
                    <a:pt x="0" y="3"/>
                    <a:pt x="2" y="4"/>
                  </a:cubicBezTo>
                  <a:cubicBezTo>
                    <a:pt x="1" y="4"/>
                    <a:pt x="0" y="5"/>
                    <a:pt x="0" y="6"/>
                  </a:cubicBezTo>
                  <a:cubicBezTo>
                    <a:pt x="1" y="8"/>
                    <a:pt x="1" y="9"/>
                    <a:pt x="2" y="10"/>
                  </a:cubicBezTo>
                  <a:cubicBezTo>
                    <a:pt x="2" y="12"/>
                    <a:pt x="6" y="10"/>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 name="Freeform 184"/>
            <p:cNvSpPr>
              <a:spLocks noEditPoints="1"/>
            </p:cNvSpPr>
            <p:nvPr>
              <p:custDataLst>
                <p:tags r:id="rId52"/>
              </p:custDataLst>
            </p:nvPr>
          </p:nvSpPr>
          <p:spPr bwMode="auto">
            <a:xfrm>
              <a:off x="3158" y="3006"/>
              <a:ext cx="48" cy="43"/>
            </a:xfrm>
            <a:custGeom>
              <a:avLst/>
              <a:gdLst>
                <a:gd name="T0" fmla="*/ 8 w 11"/>
                <a:gd name="T1" fmla="*/ 8 h 10"/>
                <a:gd name="T2" fmla="*/ 10 w 11"/>
                <a:gd name="T3" fmla="*/ 5 h 10"/>
                <a:gd name="T4" fmla="*/ 9 w 11"/>
                <a:gd name="T5" fmla="*/ 4 h 10"/>
                <a:gd name="T6" fmla="*/ 10 w 11"/>
                <a:gd name="T7" fmla="*/ 3 h 10"/>
                <a:gd name="T8" fmla="*/ 10 w 11"/>
                <a:gd name="T9" fmla="*/ 2 h 10"/>
                <a:gd name="T10" fmla="*/ 7 w 11"/>
                <a:gd name="T11" fmla="*/ 3 h 10"/>
                <a:gd name="T12" fmla="*/ 7 w 11"/>
                <a:gd name="T13" fmla="*/ 4 h 10"/>
                <a:gd name="T14" fmla="*/ 7 w 11"/>
                <a:gd name="T15" fmla="*/ 5 h 10"/>
                <a:gd name="T16" fmla="*/ 5 w 11"/>
                <a:gd name="T17" fmla="*/ 5 h 10"/>
                <a:gd name="T18" fmla="*/ 4 w 11"/>
                <a:gd name="T19" fmla="*/ 3 h 10"/>
                <a:gd name="T20" fmla="*/ 4 w 11"/>
                <a:gd name="T21" fmla="*/ 3 h 10"/>
                <a:gd name="T22" fmla="*/ 3 w 11"/>
                <a:gd name="T23" fmla="*/ 7 h 10"/>
                <a:gd name="T24" fmla="*/ 4 w 11"/>
                <a:gd name="T25" fmla="*/ 7 h 10"/>
                <a:gd name="T26" fmla="*/ 5 w 11"/>
                <a:gd name="T27" fmla="*/ 6 h 10"/>
                <a:gd name="T28" fmla="*/ 5 w 11"/>
                <a:gd name="T29" fmla="*/ 8 h 10"/>
                <a:gd name="T30" fmla="*/ 6 w 11"/>
                <a:gd name="T31" fmla="*/ 9 h 10"/>
                <a:gd name="T32" fmla="*/ 8 w 11"/>
                <a:gd name="T33" fmla="*/ 8 h 10"/>
                <a:gd name="T34" fmla="*/ 9 w 11"/>
                <a:gd name="T35" fmla="*/ 5 h 10"/>
                <a:gd name="T36" fmla="*/ 9 w 11"/>
                <a:gd name="T37" fmla="*/ 5 h 10"/>
                <a:gd name="T38" fmla="*/ 9 w 11"/>
                <a:gd name="T39" fmla="*/ 5 h 10"/>
                <a:gd name="T40" fmla="*/ 9 w 11"/>
                <a:gd name="T4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0">
                  <a:moveTo>
                    <a:pt x="8" y="8"/>
                  </a:moveTo>
                  <a:cubicBezTo>
                    <a:pt x="10" y="8"/>
                    <a:pt x="11" y="6"/>
                    <a:pt x="10" y="5"/>
                  </a:cubicBezTo>
                  <a:cubicBezTo>
                    <a:pt x="10" y="5"/>
                    <a:pt x="10" y="5"/>
                    <a:pt x="9" y="4"/>
                  </a:cubicBezTo>
                  <a:cubicBezTo>
                    <a:pt x="10" y="4"/>
                    <a:pt x="10" y="4"/>
                    <a:pt x="10" y="3"/>
                  </a:cubicBezTo>
                  <a:cubicBezTo>
                    <a:pt x="10" y="3"/>
                    <a:pt x="10" y="2"/>
                    <a:pt x="10" y="2"/>
                  </a:cubicBezTo>
                  <a:cubicBezTo>
                    <a:pt x="10" y="0"/>
                    <a:pt x="7" y="1"/>
                    <a:pt x="7" y="3"/>
                  </a:cubicBezTo>
                  <a:cubicBezTo>
                    <a:pt x="7" y="4"/>
                    <a:pt x="7" y="4"/>
                    <a:pt x="7" y="4"/>
                  </a:cubicBezTo>
                  <a:cubicBezTo>
                    <a:pt x="7" y="4"/>
                    <a:pt x="7" y="5"/>
                    <a:pt x="7" y="5"/>
                  </a:cubicBezTo>
                  <a:cubicBezTo>
                    <a:pt x="6" y="5"/>
                    <a:pt x="6" y="5"/>
                    <a:pt x="5" y="5"/>
                  </a:cubicBezTo>
                  <a:cubicBezTo>
                    <a:pt x="6" y="4"/>
                    <a:pt x="6" y="3"/>
                    <a:pt x="4" y="3"/>
                  </a:cubicBezTo>
                  <a:cubicBezTo>
                    <a:pt x="4" y="3"/>
                    <a:pt x="4" y="3"/>
                    <a:pt x="4" y="3"/>
                  </a:cubicBezTo>
                  <a:cubicBezTo>
                    <a:pt x="2" y="3"/>
                    <a:pt x="0" y="7"/>
                    <a:pt x="3" y="7"/>
                  </a:cubicBezTo>
                  <a:cubicBezTo>
                    <a:pt x="3" y="7"/>
                    <a:pt x="3" y="7"/>
                    <a:pt x="4" y="7"/>
                  </a:cubicBezTo>
                  <a:cubicBezTo>
                    <a:pt x="4" y="7"/>
                    <a:pt x="4" y="7"/>
                    <a:pt x="5" y="6"/>
                  </a:cubicBezTo>
                  <a:cubicBezTo>
                    <a:pt x="4" y="7"/>
                    <a:pt x="4" y="7"/>
                    <a:pt x="5" y="8"/>
                  </a:cubicBezTo>
                  <a:cubicBezTo>
                    <a:pt x="5" y="8"/>
                    <a:pt x="5" y="9"/>
                    <a:pt x="6" y="9"/>
                  </a:cubicBezTo>
                  <a:cubicBezTo>
                    <a:pt x="6" y="10"/>
                    <a:pt x="8" y="9"/>
                    <a:pt x="8" y="8"/>
                  </a:cubicBezTo>
                  <a:close/>
                  <a:moveTo>
                    <a:pt x="9" y="5"/>
                  </a:moveTo>
                  <a:cubicBezTo>
                    <a:pt x="9" y="5"/>
                    <a:pt x="9" y="5"/>
                    <a:pt x="9" y="5"/>
                  </a:cubicBezTo>
                  <a:cubicBezTo>
                    <a:pt x="9" y="5"/>
                    <a:pt x="9" y="5"/>
                    <a:pt x="9" y="5"/>
                  </a:cubicBezTo>
                  <a:cubicBezTo>
                    <a:pt x="9" y="5"/>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 name="Freeform 185"/>
            <p:cNvSpPr/>
            <p:nvPr>
              <p:custDataLst>
                <p:tags r:id="rId53"/>
              </p:custDataLst>
            </p:nvPr>
          </p:nvSpPr>
          <p:spPr bwMode="auto">
            <a:xfrm>
              <a:off x="3240" y="3071"/>
              <a:ext cx="22" cy="30"/>
            </a:xfrm>
            <a:custGeom>
              <a:avLst/>
              <a:gdLst>
                <a:gd name="T0" fmla="*/ 1 w 5"/>
                <a:gd name="T1" fmla="*/ 2 h 7"/>
                <a:gd name="T2" fmla="*/ 0 w 5"/>
                <a:gd name="T3" fmla="*/ 5 h 7"/>
                <a:gd name="T4" fmla="*/ 3 w 5"/>
                <a:gd name="T5" fmla="*/ 4 h 7"/>
                <a:gd name="T6" fmla="*/ 3 w 5"/>
                <a:gd name="T7" fmla="*/ 4 h 7"/>
                <a:gd name="T8" fmla="*/ 1 w 5"/>
                <a:gd name="T9" fmla="*/ 2 h 7"/>
              </a:gdLst>
              <a:ahLst/>
              <a:cxnLst>
                <a:cxn ang="0">
                  <a:pos x="T0" y="T1"/>
                </a:cxn>
                <a:cxn ang="0">
                  <a:pos x="T2" y="T3"/>
                </a:cxn>
                <a:cxn ang="0">
                  <a:pos x="T4" y="T5"/>
                </a:cxn>
                <a:cxn ang="0">
                  <a:pos x="T6" y="T7"/>
                </a:cxn>
                <a:cxn ang="0">
                  <a:pos x="T8" y="T9"/>
                </a:cxn>
              </a:cxnLst>
              <a:rect l="0" t="0" r="r" b="b"/>
              <a:pathLst>
                <a:path w="5" h="7">
                  <a:moveTo>
                    <a:pt x="1" y="2"/>
                  </a:moveTo>
                  <a:cubicBezTo>
                    <a:pt x="0" y="3"/>
                    <a:pt x="0" y="4"/>
                    <a:pt x="0" y="5"/>
                  </a:cubicBezTo>
                  <a:cubicBezTo>
                    <a:pt x="0" y="7"/>
                    <a:pt x="3" y="6"/>
                    <a:pt x="3" y="4"/>
                  </a:cubicBezTo>
                  <a:cubicBezTo>
                    <a:pt x="3" y="4"/>
                    <a:pt x="3" y="4"/>
                    <a:pt x="3" y="4"/>
                  </a:cubicBezTo>
                  <a:cubicBezTo>
                    <a:pt x="5" y="2"/>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 name="Freeform 186"/>
            <p:cNvSpPr/>
            <p:nvPr>
              <p:custDataLst>
                <p:tags r:id="rId54"/>
              </p:custDataLst>
            </p:nvPr>
          </p:nvSpPr>
          <p:spPr bwMode="auto">
            <a:xfrm>
              <a:off x="3210" y="3032"/>
              <a:ext cx="169" cy="203"/>
            </a:xfrm>
            <a:custGeom>
              <a:avLst/>
              <a:gdLst>
                <a:gd name="T0" fmla="*/ 36 w 39"/>
                <a:gd name="T1" fmla="*/ 13 h 47"/>
                <a:gd name="T2" fmla="*/ 37 w 39"/>
                <a:gd name="T3" fmla="*/ 13 h 47"/>
                <a:gd name="T4" fmla="*/ 38 w 39"/>
                <a:gd name="T5" fmla="*/ 9 h 47"/>
                <a:gd name="T6" fmla="*/ 37 w 39"/>
                <a:gd name="T7" fmla="*/ 8 h 47"/>
                <a:gd name="T8" fmla="*/ 36 w 39"/>
                <a:gd name="T9" fmla="*/ 6 h 47"/>
                <a:gd name="T10" fmla="*/ 37 w 39"/>
                <a:gd name="T11" fmla="*/ 4 h 47"/>
                <a:gd name="T12" fmla="*/ 35 w 39"/>
                <a:gd name="T13" fmla="*/ 2 h 47"/>
                <a:gd name="T14" fmla="*/ 32 w 39"/>
                <a:gd name="T15" fmla="*/ 5 h 47"/>
                <a:gd name="T16" fmla="*/ 33 w 39"/>
                <a:gd name="T17" fmla="*/ 9 h 47"/>
                <a:gd name="T18" fmla="*/ 33 w 39"/>
                <a:gd name="T19" fmla="*/ 10 h 47"/>
                <a:gd name="T20" fmla="*/ 32 w 39"/>
                <a:gd name="T21" fmla="*/ 13 h 47"/>
                <a:gd name="T22" fmla="*/ 31 w 39"/>
                <a:gd name="T23" fmla="*/ 12 h 47"/>
                <a:gd name="T24" fmla="*/ 28 w 39"/>
                <a:gd name="T25" fmla="*/ 12 h 47"/>
                <a:gd name="T26" fmla="*/ 27 w 39"/>
                <a:gd name="T27" fmla="*/ 8 h 47"/>
                <a:gd name="T28" fmla="*/ 23 w 39"/>
                <a:gd name="T29" fmla="*/ 10 h 47"/>
                <a:gd name="T30" fmla="*/ 21 w 39"/>
                <a:gd name="T31" fmla="*/ 13 h 47"/>
                <a:gd name="T32" fmla="*/ 21 w 39"/>
                <a:gd name="T33" fmla="*/ 13 h 47"/>
                <a:gd name="T34" fmla="*/ 21 w 39"/>
                <a:gd name="T35" fmla="*/ 11 h 47"/>
                <a:gd name="T36" fmla="*/ 18 w 39"/>
                <a:gd name="T37" fmla="*/ 7 h 47"/>
                <a:gd name="T38" fmla="*/ 15 w 39"/>
                <a:gd name="T39" fmla="*/ 9 h 47"/>
                <a:gd name="T40" fmla="*/ 15 w 39"/>
                <a:gd name="T41" fmla="*/ 10 h 47"/>
                <a:gd name="T42" fmla="*/ 14 w 39"/>
                <a:gd name="T43" fmla="*/ 11 h 47"/>
                <a:gd name="T44" fmla="*/ 14 w 39"/>
                <a:gd name="T45" fmla="*/ 7 h 47"/>
                <a:gd name="T46" fmla="*/ 13 w 39"/>
                <a:gd name="T47" fmla="*/ 5 h 47"/>
                <a:gd name="T48" fmla="*/ 17 w 39"/>
                <a:gd name="T49" fmla="*/ 3 h 47"/>
                <a:gd name="T50" fmla="*/ 13 w 39"/>
                <a:gd name="T51" fmla="*/ 4 h 47"/>
                <a:gd name="T52" fmla="*/ 9 w 39"/>
                <a:gd name="T53" fmla="*/ 7 h 47"/>
                <a:gd name="T54" fmla="*/ 11 w 39"/>
                <a:gd name="T55" fmla="*/ 9 h 47"/>
                <a:gd name="T56" fmla="*/ 12 w 39"/>
                <a:gd name="T57" fmla="*/ 12 h 47"/>
                <a:gd name="T58" fmla="*/ 14 w 39"/>
                <a:gd name="T59" fmla="*/ 16 h 47"/>
                <a:gd name="T60" fmla="*/ 13 w 39"/>
                <a:gd name="T61" fmla="*/ 32 h 47"/>
                <a:gd name="T62" fmla="*/ 6 w 39"/>
                <a:gd name="T63" fmla="*/ 45 h 47"/>
                <a:gd name="T64" fmla="*/ 9 w 39"/>
                <a:gd name="T65" fmla="*/ 43 h 47"/>
                <a:gd name="T66" fmla="*/ 16 w 39"/>
                <a:gd name="T67" fmla="*/ 40 h 47"/>
                <a:gd name="T68" fmla="*/ 20 w 39"/>
                <a:gd name="T69" fmla="*/ 44 h 47"/>
                <a:gd name="T70" fmla="*/ 22 w 39"/>
                <a:gd name="T71" fmla="*/ 36 h 47"/>
                <a:gd name="T72" fmla="*/ 20 w 39"/>
                <a:gd name="T73" fmla="*/ 27 h 47"/>
                <a:gd name="T74" fmla="*/ 23 w 39"/>
                <a:gd name="T75" fmla="*/ 15 h 47"/>
                <a:gd name="T76" fmla="*/ 23 w 39"/>
                <a:gd name="T77" fmla="*/ 14 h 47"/>
                <a:gd name="T78" fmla="*/ 28 w 39"/>
                <a:gd name="T79" fmla="*/ 14 h 47"/>
                <a:gd name="T80" fmla="*/ 30 w 39"/>
                <a:gd name="T81" fmla="*/ 16 h 47"/>
                <a:gd name="T82" fmla="*/ 33 w 39"/>
                <a:gd name="T83" fmla="*/ 14 h 47"/>
                <a:gd name="T84" fmla="*/ 34 w 39"/>
                <a:gd name="T85" fmla="*/ 16 h 47"/>
                <a:gd name="T86" fmla="*/ 37 w 39"/>
                <a:gd name="T87"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 h="47">
                  <a:moveTo>
                    <a:pt x="37" y="14"/>
                  </a:moveTo>
                  <a:cubicBezTo>
                    <a:pt x="37" y="13"/>
                    <a:pt x="36" y="13"/>
                    <a:pt x="36" y="13"/>
                  </a:cubicBezTo>
                  <a:cubicBezTo>
                    <a:pt x="36" y="13"/>
                    <a:pt x="36" y="13"/>
                    <a:pt x="36" y="13"/>
                  </a:cubicBezTo>
                  <a:cubicBezTo>
                    <a:pt x="36" y="13"/>
                    <a:pt x="37" y="13"/>
                    <a:pt x="37" y="13"/>
                  </a:cubicBezTo>
                  <a:cubicBezTo>
                    <a:pt x="38" y="13"/>
                    <a:pt x="39" y="12"/>
                    <a:pt x="39" y="11"/>
                  </a:cubicBezTo>
                  <a:cubicBezTo>
                    <a:pt x="39" y="10"/>
                    <a:pt x="39" y="9"/>
                    <a:pt x="38" y="9"/>
                  </a:cubicBezTo>
                  <a:cubicBezTo>
                    <a:pt x="37" y="9"/>
                    <a:pt x="37" y="9"/>
                    <a:pt x="36" y="9"/>
                  </a:cubicBezTo>
                  <a:cubicBezTo>
                    <a:pt x="37" y="9"/>
                    <a:pt x="37" y="9"/>
                    <a:pt x="37" y="8"/>
                  </a:cubicBezTo>
                  <a:cubicBezTo>
                    <a:pt x="37" y="8"/>
                    <a:pt x="37" y="8"/>
                    <a:pt x="37" y="8"/>
                  </a:cubicBezTo>
                  <a:cubicBezTo>
                    <a:pt x="37" y="7"/>
                    <a:pt x="37" y="7"/>
                    <a:pt x="36" y="6"/>
                  </a:cubicBezTo>
                  <a:cubicBezTo>
                    <a:pt x="37" y="6"/>
                    <a:pt x="37" y="5"/>
                    <a:pt x="37" y="5"/>
                  </a:cubicBezTo>
                  <a:cubicBezTo>
                    <a:pt x="37" y="4"/>
                    <a:pt x="37" y="4"/>
                    <a:pt x="37" y="4"/>
                  </a:cubicBezTo>
                  <a:cubicBezTo>
                    <a:pt x="37" y="3"/>
                    <a:pt x="36" y="3"/>
                    <a:pt x="36" y="3"/>
                  </a:cubicBezTo>
                  <a:cubicBezTo>
                    <a:pt x="36" y="2"/>
                    <a:pt x="35" y="2"/>
                    <a:pt x="35" y="2"/>
                  </a:cubicBezTo>
                  <a:cubicBezTo>
                    <a:pt x="33" y="2"/>
                    <a:pt x="32" y="3"/>
                    <a:pt x="32" y="5"/>
                  </a:cubicBezTo>
                  <a:cubicBezTo>
                    <a:pt x="32" y="5"/>
                    <a:pt x="32" y="5"/>
                    <a:pt x="32" y="5"/>
                  </a:cubicBezTo>
                  <a:cubicBezTo>
                    <a:pt x="31" y="6"/>
                    <a:pt x="30" y="9"/>
                    <a:pt x="32" y="9"/>
                  </a:cubicBezTo>
                  <a:cubicBezTo>
                    <a:pt x="32" y="9"/>
                    <a:pt x="32" y="9"/>
                    <a:pt x="33" y="9"/>
                  </a:cubicBezTo>
                  <a:cubicBezTo>
                    <a:pt x="33" y="9"/>
                    <a:pt x="33" y="10"/>
                    <a:pt x="33" y="10"/>
                  </a:cubicBezTo>
                  <a:cubicBezTo>
                    <a:pt x="33" y="10"/>
                    <a:pt x="33" y="10"/>
                    <a:pt x="33" y="10"/>
                  </a:cubicBezTo>
                  <a:cubicBezTo>
                    <a:pt x="33" y="11"/>
                    <a:pt x="33" y="11"/>
                    <a:pt x="32" y="11"/>
                  </a:cubicBezTo>
                  <a:cubicBezTo>
                    <a:pt x="32" y="12"/>
                    <a:pt x="32" y="13"/>
                    <a:pt x="32" y="13"/>
                  </a:cubicBezTo>
                  <a:cubicBezTo>
                    <a:pt x="32" y="13"/>
                    <a:pt x="32" y="13"/>
                    <a:pt x="32" y="13"/>
                  </a:cubicBezTo>
                  <a:cubicBezTo>
                    <a:pt x="32" y="13"/>
                    <a:pt x="31" y="12"/>
                    <a:pt x="31" y="12"/>
                  </a:cubicBezTo>
                  <a:cubicBezTo>
                    <a:pt x="30" y="11"/>
                    <a:pt x="29" y="12"/>
                    <a:pt x="28" y="13"/>
                  </a:cubicBezTo>
                  <a:cubicBezTo>
                    <a:pt x="28" y="13"/>
                    <a:pt x="28" y="12"/>
                    <a:pt x="28" y="12"/>
                  </a:cubicBezTo>
                  <a:cubicBezTo>
                    <a:pt x="27" y="12"/>
                    <a:pt x="27" y="12"/>
                    <a:pt x="27" y="12"/>
                  </a:cubicBezTo>
                  <a:cubicBezTo>
                    <a:pt x="28" y="11"/>
                    <a:pt x="29" y="8"/>
                    <a:pt x="27" y="8"/>
                  </a:cubicBezTo>
                  <a:cubicBezTo>
                    <a:pt x="26" y="8"/>
                    <a:pt x="25" y="9"/>
                    <a:pt x="24" y="10"/>
                  </a:cubicBezTo>
                  <a:cubicBezTo>
                    <a:pt x="24" y="10"/>
                    <a:pt x="24" y="10"/>
                    <a:pt x="23" y="10"/>
                  </a:cubicBezTo>
                  <a:cubicBezTo>
                    <a:pt x="22" y="10"/>
                    <a:pt x="21" y="11"/>
                    <a:pt x="21" y="13"/>
                  </a:cubicBezTo>
                  <a:cubicBezTo>
                    <a:pt x="21" y="13"/>
                    <a:pt x="21" y="13"/>
                    <a:pt x="21" y="13"/>
                  </a:cubicBezTo>
                  <a:cubicBezTo>
                    <a:pt x="21" y="13"/>
                    <a:pt x="21" y="13"/>
                    <a:pt x="21" y="13"/>
                  </a:cubicBezTo>
                  <a:cubicBezTo>
                    <a:pt x="21" y="13"/>
                    <a:pt x="21" y="13"/>
                    <a:pt x="21" y="13"/>
                  </a:cubicBezTo>
                  <a:cubicBezTo>
                    <a:pt x="21" y="12"/>
                    <a:pt x="22" y="11"/>
                    <a:pt x="21" y="11"/>
                  </a:cubicBezTo>
                  <a:cubicBezTo>
                    <a:pt x="21" y="11"/>
                    <a:pt x="21" y="11"/>
                    <a:pt x="21" y="11"/>
                  </a:cubicBezTo>
                  <a:cubicBezTo>
                    <a:pt x="21" y="8"/>
                    <a:pt x="20" y="7"/>
                    <a:pt x="18" y="7"/>
                  </a:cubicBezTo>
                  <a:cubicBezTo>
                    <a:pt x="18" y="7"/>
                    <a:pt x="18" y="7"/>
                    <a:pt x="18" y="7"/>
                  </a:cubicBezTo>
                  <a:cubicBezTo>
                    <a:pt x="18" y="5"/>
                    <a:pt x="15" y="6"/>
                    <a:pt x="15" y="8"/>
                  </a:cubicBezTo>
                  <a:cubicBezTo>
                    <a:pt x="15" y="8"/>
                    <a:pt x="15" y="9"/>
                    <a:pt x="15" y="9"/>
                  </a:cubicBezTo>
                  <a:cubicBezTo>
                    <a:pt x="15" y="9"/>
                    <a:pt x="15" y="10"/>
                    <a:pt x="15" y="10"/>
                  </a:cubicBezTo>
                  <a:cubicBezTo>
                    <a:pt x="15" y="10"/>
                    <a:pt x="15" y="10"/>
                    <a:pt x="15" y="10"/>
                  </a:cubicBezTo>
                  <a:cubicBezTo>
                    <a:pt x="15" y="11"/>
                    <a:pt x="15" y="11"/>
                    <a:pt x="14" y="11"/>
                  </a:cubicBezTo>
                  <a:cubicBezTo>
                    <a:pt x="14" y="11"/>
                    <a:pt x="14" y="11"/>
                    <a:pt x="14" y="11"/>
                  </a:cubicBezTo>
                  <a:cubicBezTo>
                    <a:pt x="14" y="11"/>
                    <a:pt x="15" y="10"/>
                    <a:pt x="14" y="10"/>
                  </a:cubicBezTo>
                  <a:cubicBezTo>
                    <a:pt x="14" y="9"/>
                    <a:pt x="14" y="8"/>
                    <a:pt x="14" y="7"/>
                  </a:cubicBezTo>
                  <a:cubicBezTo>
                    <a:pt x="14" y="7"/>
                    <a:pt x="14" y="6"/>
                    <a:pt x="13" y="6"/>
                  </a:cubicBezTo>
                  <a:cubicBezTo>
                    <a:pt x="13" y="6"/>
                    <a:pt x="14" y="5"/>
                    <a:pt x="13" y="5"/>
                  </a:cubicBezTo>
                  <a:cubicBezTo>
                    <a:pt x="14" y="5"/>
                    <a:pt x="14" y="5"/>
                    <a:pt x="14" y="5"/>
                  </a:cubicBezTo>
                  <a:cubicBezTo>
                    <a:pt x="15" y="8"/>
                    <a:pt x="18" y="5"/>
                    <a:pt x="17" y="3"/>
                  </a:cubicBezTo>
                  <a:cubicBezTo>
                    <a:pt x="17" y="3"/>
                    <a:pt x="17" y="3"/>
                    <a:pt x="17" y="2"/>
                  </a:cubicBezTo>
                  <a:cubicBezTo>
                    <a:pt x="16" y="0"/>
                    <a:pt x="13" y="3"/>
                    <a:pt x="13" y="4"/>
                  </a:cubicBezTo>
                  <a:cubicBezTo>
                    <a:pt x="13" y="3"/>
                    <a:pt x="12" y="3"/>
                    <a:pt x="11" y="4"/>
                  </a:cubicBezTo>
                  <a:cubicBezTo>
                    <a:pt x="10" y="5"/>
                    <a:pt x="10" y="6"/>
                    <a:pt x="9" y="7"/>
                  </a:cubicBezTo>
                  <a:cubicBezTo>
                    <a:pt x="9" y="7"/>
                    <a:pt x="9" y="9"/>
                    <a:pt x="10" y="9"/>
                  </a:cubicBezTo>
                  <a:cubicBezTo>
                    <a:pt x="10" y="9"/>
                    <a:pt x="10" y="9"/>
                    <a:pt x="11" y="9"/>
                  </a:cubicBezTo>
                  <a:cubicBezTo>
                    <a:pt x="11" y="9"/>
                    <a:pt x="11" y="10"/>
                    <a:pt x="11" y="11"/>
                  </a:cubicBezTo>
                  <a:cubicBezTo>
                    <a:pt x="11" y="12"/>
                    <a:pt x="12" y="12"/>
                    <a:pt x="12" y="12"/>
                  </a:cubicBezTo>
                  <a:cubicBezTo>
                    <a:pt x="11" y="13"/>
                    <a:pt x="11" y="14"/>
                    <a:pt x="12" y="14"/>
                  </a:cubicBezTo>
                  <a:cubicBezTo>
                    <a:pt x="12" y="15"/>
                    <a:pt x="13" y="16"/>
                    <a:pt x="14" y="16"/>
                  </a:cubicBezTo>
                  <a:cubicBezTo>
                    <a:pt x="13" y="21"/>
                    <a:pt x="14" y="26"/>
                    <a:pt x="13" y="30"/>
                  </a:cubicBezTo>
                  <a:cubicBezTo>
                    <a:pt x="13" y="31"/>
                    <a:pt x="13" y="31"/>
                    <a:pt x="13" y="32"/>
                  </a:cubicBezTo>
                  <a:cubicBezTo>
                    <a:pt x="10" y="33"/>
                    <a:pt x="7" y="37"/>
                    <a:pt x="4" y="39"/>
                  </a:cubicBezTo>
                  <a:cubicBezTo>
                    <a:pt x="0" y="41"/>
                    <a:pt x="1" y="47"/>
                    <a:pt x="6" y="45"/>
                  </a:cubicBezTo>
                  <a:cubicBezTo>
                    <a:pt x="7" y="44"/>
                    <a:pt x="8" y="43"/>
                    <a:pt x="9" y="42"/>
                  </a:cubicBezTo>
                  <a:cubicBezTo>
                    <a:pt x="9" y="42"/>
                    <a:pt x="9" y="42"/>
                    <a:pt x="9" y="43"/>
                  </a:cubicBezTo>
                  <a:cubicBezTo>
                    <a:pt x="9" y="47"/>
                    <a:pt x="14" y="45"/>
                    <a:pt x="15" y="42"/>
                  </a:cubicBezTo>
                  <a:cubicBezTo>
                    <a:pt x="16" y="42"/>
                    <a:pt x="16" y="41"/>
                    <a:pt x="16" y="40"/>
                  </a:cubicBezTo>
                  <a:cubicBezTo>
                    <a:pt x="17" y="41"/>
                    <a:pt x="17" y="41"/>
                    <a:pt x="18" y="42"/>
                  </a:cubicBezTo>
                  <a:cubicBezTo>
                    <a:pt x="18" y="43"/>
                    <a:pt x="19" y="43"/>
                    <a:pt x="20" y="44"/>
                  </a:cubicBezTo>
                  <a:cubicBezTo>
                    <a:pt x="23" y="46"/>
                    <a:pt x="28" y="39"/>
                    <a:pt x="24" y="37"/>
                  </a:cubicBezTo>
                  <a:cubicBezTo>
                    <a:pt x="24" y="37"/>
                    <a:pt x="23" y="36"/>
                    <a:pt x="22" y="36"/>
                  </a:cubicBezTo>
                  <a:cubicBezTo>
                    <a:pt x="21" y="35"/>
                    <a:pt x="21" y="33"/>
                    <a:pt x="20" y="33"/>
                  </a:cubicBezTo>
                  <a:cubicBezTo>
                    <a:pt x="19" y="31"/>
                    <a:pt x="20" y="28"/>
                    <a:pt x="20" y="27"/>
                  </a:cubicBezTo>
                  <a:cubicBezTo>
                    <a:pt x="21" y="24"/>
                    <a:pt x="20" y="20"/>
                    <a:pt x="20" y="17"/>
                  </a:cubicBezTo>
                  <a:cubicBezTo>
                    <a:pt x="21" y="17"/>
                    <a:pt x="23" y="16"/>
                    <a:pt x="23" y="15"/>
                  </a:cubicBezTo>
                  <a:cubicBezTo>
                    <a:pt x="23" y="15"/>
                    <a:pt x="23" y="14"/>
                    <a:pt x="23" y="14"/>
                  </a:cubicBezTo>
                  <a:cubicBezTo>
                    <a:pt x="23" y="14"/>
                    <a:pt x="23" y="14"/>
                    <a:pt x="23" y="14"/>
                  </a:cubicBezTo>
                  <a:cubicBezTo>
                    <a:pt x="24" y="15"/>
                    <a:pt x="25" y="15"/>
                    <a:pt x="26" y="16"/>
                  </a:cubicBezTo>
                  <a:cubicBezTo>
                    <a:pt x="27" y="16"/>
                    <a:pt x="28" y="15"/>
                    <a:pt x="28" y="14"/>
                  </a:cubicBezTo>
                  <a:cubicBezTo>
                    <a:pt x="28" y="15"/>
                    <a:pt x="28" y="15"/>
                    <a:pt x="29" y="15"/>
                  </a:cubicBezTo>
                  <a:cubicBezTo>
                    <a:pt x="29" y="16"/>
                    <a:pt x="29" y="16"/>
                    <a:pt x="30" y="16"/>
                  </a:cubicBezTo>
                  <a:cubicBezTo>
                    <a:pt x="31" y="17"/>
                    <a:pt x="33" y="15"/>
                    <a:pt x="32" y="14"/>
                  </a:cubicBezTo>
                  <a:cubicBezTo>
                    <a:pt x="32" y="14"/>
                    <a:pt x="33" y="14"/>
                    <a:pt x="33" y="14"/>
                  </a:cubicBezTo>
                  <a:cubicBezTo>
                    <a:pt x="34" y="14"/>
                    <a:pt x="34" y="14"/>
                    <a:pt x="35" y="14"/>
                  </a:cubicBezTo>
                  <a:cubicBezTo>
                    <a:pt x="34" y="15"/>
                    <a:pt x="34" y="15"/>
                    <a:pt x="34" y="16"/>
                  </a:cubicBezTo>
                  <a:cubicBezTo>
                    <a:pt x="35" y="17"/>
                    <a:pt x="35" y="17"/>
                    <a:pt x="36" y="17"/>
                  </a:cubicBezTo>
                  <a:cubicBezTo>
                    <a:pt x="38" y="17"/>
                    <a:pt x="39" y="14"/>
                    <a:pt x="3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 name="Freeform 187"/>
            <p:cNvSpPr/>
            <p:nvPr>
              <p:custDataLst>
                <p:tags r:id="rId55"/>
              </p:custDataLst>
            </p:nvPr>
          </p:nvSpPr>
          <p:spPr bwMode="auto">
            <a:xfrm>
              <a:off x="3436" y="3045"/>
              <a:ext cx="30" cy="30"/>
            </a:xfrm>
            <a:custGeom>
              <a:avLst/>
              <a:gdLst>
                <a:gd name="T0" fmla="*/ 5 w 7"/>
                <a:gd name="T1" fmla="*/ 1 h 7"/>
                <a:gd name="T2" fmla="*/ 3 w 7"/>
                <a:gd name="T3" fmla="*/ 0 h 7"/>
                <a:gd name="T4" fmla="*/ 1 w 7"/>
                <a:gd name="T5" fmla="*/ 3 h 7"/>
                <a:gd name="T6" fmla="*/ 3 w 7"/>
                <a:gd name="T7" fmla="*/ 5 h 7"/>
                <a:gd name="T8" fmla="*/ 4 w 7"/>
                <a:gd name="T9" fmla="*/ 5 h 7"/>
                <a:gd name="T10" fmla="*/ 5 w 7"/>
                <a:gd name="T11" fmla="*/ 1 h 7"/>
              </a:gdLst>
              <a:ahLst/>
              <a:cxnLst>
                <a:cxn ang="0">
                  <a:pos x="T0" y="T1"/>
                </a:cxn>
                <a:cxn ang="0">
                  <a:pos x="T2" y="T3"/>
                </a:cxn>
                <a:cxn ang="0">
                  <a:pos x="T4" y="T5"/>
                </a:cxn>
                <a:cxn ang="0">
                  <a:pos x="T6" y="T7"/>
                </a:cxn>
                <a:cxn ang="0">
                  <a:pos x="T8" y="T9"/>
                </a:cxn>
                <a:cxn ang="0">
                  <a:pos x="T10" y="T11"/>
                </a:cxn>
              </a:cxnLst>
              <a:rect l="0" t="0" r="r" b="b"/>
              <a:pathLst>
                <a:path w="7" h="7">
                  <a:moveTo>
                    <a:pt x="5" y="1"/>
                  </a:moveTo>
                  <a:cubicBezTo>
                    <a:pt x="5" y="1"/>
                    <a:pt x="4" y="0"/>
                    <a:pt x="3" y="0"/>
                  </a:cubicBezTo>
                  <a:cubicBezTo>
                    <a:pt x="2" y="0"/>
                    <a:pt x="1" y="2"/>
                    <a:pt x="1" y="3"/>
                  </a:cubicBezTo>
                  <a:cubicBezTo>
                    <a:pt x="0" y="5"/>
                    <a:pt x="2" y="7"/>
                    <a:pt x="3" y="5"/>
                  </a:cubicBezTo>
                  <a:cubicBezTo>
                    <a:pt x="3" y="5"/>
                    <a:pt x="4" y="5"/>
                    <a:pt x="4" y="5"/>
                  </a:cubicBezTo>
                  <a:cubicBezTo>
                    <a:pt x="6" y="5"/>
                    <a:pt x="7"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 name="Freeform 188"/>
            <p:cNvSpPr/>
            <p:nvPr>
              <p:custDataLst>
                <p:tags r:id="rId56"/>
              </p:custDataLst>
            </p:nvPr>
          </p:nvSpPr>
          <p:spPr bwMode="auto">
            <a:xfrm>
              <a:off x="3471" y="3036"/>
              <a:ext cx="26" cy="17"/>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 name="Freeform 189"/>
            <p:cNvSpPr/>
            <p:nvPr>
              <p:custDataLst>
                <p:tags r:id="rId57"/>
              </p:custDataLst>
            </p:nvPr>
          </p:nvSpPr>
          <p:spPr bwMode="auto">
            <a:xfrm>
              <a:off x="3453" y="3023"/>
              <a:ext cx="18" cy="30"/>
            </a:xfrm>
            <a:custGeom>
              <a:avLst/>
              <a:gdLst>
                <a:gd name="T0" fmla="*/ 1 w 4"/>
                <a:gd name="T1" fmla="*/ 2 h 7"/>
                <a:gd name="T2" fmla="*/ 1 w 4"/>
                <a:gd name="T3" fmla="*/ 6 h 7"/>
                <a:gd name="T4" fmla="*/ 4 w 4"/>
                <a:gd name="T5" fmla="*/ 3 h 7"/>
                <a:gd name="T6" fmla="*/ 1 w 4"/>
                <a:gd name="T7" fmla="*/ 2 h 7"/>
              </a:gdLst>
              <a:ahLst/>
              <a:cxnLst>
                <a:cxn ang="0">
                  <a:pos x="T0" y="T1"/>
                </a:cxn>
                <a:cxn ang="0">
                  <a:pos x="T2" y="T3"/>
                </a:cxn>
                <a:cxn ang="0">
                  <a:pos x="T4" y="T5"/>
                </a:cxn>
                <a:cxn ang="0">
                  <a:pos x="T6" y="T7"/>
                </a:cxn>
              </a:cxnLst>
              <a:rect l="0" t="0" r="r" b="b"/>
              <a:pathLst>
                <a:path w="4" h="7">
                  <a:moveTo>
                    <a:pt x="1" y="2"/>
                  </a:moveTo>
                  <a:cubicBezTo>
                    <a:pt x="0" y="3"/>
                    <a:pt x="0" y="4"/>
                    <a:pt x="1" y="6"/>
                  </a:cubicBezTo>
                  <a:cubicBezTo>
                    <a:pt x="2" y="7"/>
                    <a:pt x="4" y="5"/>
                    <a:pt x="4" y="3"/>
                  </a:cubicBezTo>
                  <a:cubicBezTo>
                    <a:pt x="4"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 name="Freeform 190"/>
            <p:cNvSpPr>
              <a:spLocks noEditPoints="1"/>
            </p:cNvSpPr>
            <p:nvPr>
              <p:custDataLst>
                <p:tags r:id="rId58"/>
              </p:custDataLst>
            </p:nvPr>
          </p:nvSpPr>
          <p:spPr bwMode="auto">
            <a:xfrm>
              <a:off x="3462" y="2984"/>
              <a:ext cx="39" cy="35"/>
            </a:xfrm>
            <a:custGeom>
              <a:avLst/>
              <a:gdLst>
                <a:gd name="T0" fmla="*/ 6 w 9"/>
                <a:gd name="T1" fmla="*/ 1 h 8"/>
                <a:gd name="T2" fmla="*/ 5 w 9"/>
                <a:gd name="T3" fmla="*/ 4 h 8"/>
                <a:gd name="T4" fmla="*/ 5 w 9"/>
                <a:gd name="T5" fmla="*/ 4 h 8"/>
                <a:gd name="T6" fmla="*/ 5 w 9"/>
                <a:gd name="T7" fmla="*/ 4 h 8"/>
                <a:gd name="T8" fmla="*/ 4 w 9"/>
                <a:gd name="T9" fmla="*/ 4 h 8"/>
                <a:gd name="T10" fmla="*/ 1 w 9"/>
                <a:gd name="T11" fmla="*/ 4 h 8"/>
                <a:gd name="T12" fmla="*/ 0 w 9"/>
                <a:gd name="T13" fmla="*/ 7 h 8"/>
                <a:gd name="T14" fmla="*/ 1 w 9"/>
                <a:gd name="T15" fmla="*/ 8 h 8"/>
                <a:gd name="T16" fmla="*/ 1 w 9"/>
                <a:gd name="T17" fmla="*/ 8 h 8"/>
                <a:gd name="T18" fmla="*/ 4 w 9"/>
                <a:gd name="T19" fmla="*/ 8 h 8"/>
                <a:gd name="T20" fmla="*/ 5 w 9"/>
                <a:gd name="T21" fmla="*/ 7 h 8"/>
                <a:gd name="T22" fmla="*/ 5 w 9"/>
                <a:gd name="T23" fmla="*/ 7 h 8"/>
                <a:gd name="T24" fmla="*/ 7 w 9"/>
                <a:gd name="T25" fmla="*/ 5 h 8"/>
                <a:gd name="T26" fmla="*/ 7 w 9"/>
                <a:gd name="T27" fmla="*/ 5 h 8"/>
                <a:gd name="T28" fmla="*/ 9 w 9"/>
                <a:gd name="T29" fmla="*/ 3 h 8"/>
                <a:gd name="T30" fmla="*/ 9 w 9"/>
                <a:gd name="T31" fmla="*/ 2 h 8"/>
                <a:gd name="T32" fmla="*/ 6 w 9"/>
                <a:gd name="T33" fmla="*/ 1 h 8"/>
                <a:gd name="T34" fmla="*/ 6 w 9"/>
                <a:gd name="T35" fmla="*/ 3 h 8"/>
                <a:gd name="T36" fmla="*/ 6 w 9"/>
                <a:gd name="T37" fmla="*/ 3 h 8"/>
                <a:gd name="T38" fmla="*/ 6 w 9"/>
                <a:gd name="T39" fmla="*/ 3 h 8"/>
                <a:gd name="T40" fmla="*/ 6 w 9"/>
                <a:gd name="T4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8">
                  <a:moveTo>
                    <a:pt x="6" y="1"/>
                  </a:moveTo>
                  <a:cubicBezTo>
                    <a:pt x="6" y="2"/>
                    <a:pt x="6" y="3"/>
                    <a:pt x="5" y="4"/>
                  </a:cubicBezTo>
                  <a:cubicBezTo>
                    <a:pt x="5" y="4"/>
                    <a:pt x="5" y="4"/>
                    <a:pt x="5" y="4"/>
                  </a:cubicBezTo>
                  <a:cubicBezTo>
                    <a:pt x="5" y="4"/>
                    <a:pt x="5" y="4"/>
                    <a:pt x="5" y="4"/>
                  </a:cubicBezTo>
                  <a:cubicBezTo>
                    <a:pt x="4" y="4"/>
                    <a:pt x="4" y="4"/>
                    <a:pt x="4" y="4"/>
                  </a:cubicBezTo>
                  <a:cubicBezTo>
                    <a:pt x="3" y="3"/>
                    <a:pt x="2" y="2"/>
                    <a:pt x="1" y="4"/>
                  </a:cubicBezTo>
                  <a:cubicBezTo>
                    <a:pt x="0" y="5"/>
                    <a:pt x="0" y="6"/>
                    <a:pt x="0" y="7"/>
                  </a:cubicBezTo>
                  <a:cubicBezTo>
                    <a:pt x="0" y="8"/>
                    <a:pt x="0" y="8"/>
                    <a:pt x="1" y="8"/>
                  </a:cubicBezTo>
                  <a:cubicBezTo>
                    <a:pt x="1" y="8"/>
                    <a:pt x="1" y="8"/>
                    <a:pt x="1" y="8"/>
                  </a:cubicBezTo>
                  <a:cubicBezTo>
                    <a:pt x="2" y="8"/>
                    <a:pt x="3" y="8"/>
                    <a:pt x="4" y="8"/>
                  </a:cubicBezTo>
                  <a:cubicBezTo>
                    <a:pt x="4" y="8"/>
                    <a:pt x="5" y="8"/>
                    <a:pt x="5" y="7"/>
                  </a:cubicBezTo>
                  <a:cubicBezTo>
                    <a:pt x="5" y="7"/>
                    <a:pt x="5" y="7"/>
                    <a:pt x="5" y="7"/>
                  </a:cubicBezTo>
                  <a:cubicBezTo>
                    <a:pt x="6" y="7"/>
                    <a:pt x="7" y="6"/>
                    <a:pt x="7" y="5"/>
                  </a:cubicBezTo>
                  <a:cubicBezTo>
                    <a:pt x="7" y="5"/>
                    <a:pt x="7" y="5"/>
                    <a:pt x="7" y="5"/>
                  </a:cubicBezTo>
                  <a:cubicBezTo>
                    <a:pt x="8" y="5"/>
                    <a:pt x="9" y="4"/>
                    <a:pt x="9" y="3"/>
                  </a:cubicBezTo>
                  <a:cubicBezTo>
                    <a:pt x="9" y="3"/>
                    <a:pt x="9" y="2"/>
                    <a:pt x="9" y="2"/>
                  </a:cubicBezTo>
                  <a:cubicBezTo>
                    <a:pt x="9" y="1"/>
                    <a:pt x="8" y="0"/>
                    <a:pt x="6" y="1"/>
                  </a:cubicBezTo>
                  <a:close/>
                  <a:moveTo>
                    <a:pt x="6" y="3"/>
                  </a:moveTo>
                  <a:cubicBezTo>
                    <a:pt x="6" y="3"/>
                    <a:pt x="6" y="3"/>
                    <a:pt x="6" y="3"/>
                  </a:cubicBezTo>
                  <a:cubicBezTo>
                    <a:pt x="6" y="3"/>
                    <a:pt x="6" y="3"/>
                    <a:pt x="6" y="3"/>
                  </a:cubicBezTo>
                  <a:cubicBezTo>
                    <a:pt x="6" y="3"/>
                    <a:pt x="6" y="3"/>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 name="Freeform 191"/>
            <p:cNvSpPr/>
            <p:nvPr>
              <p:custDataLst>
                <p:tags r:id="rId59"/>
              </p:custDataLst>
            </p:nvPr>
          </p:nvSpPr>
          <p:spPr bwMode="auto">
            <a:xfrm>
              <a:off x="3497" y="2972"/>
              <a:ext cx="26" cy="21"/>
            </a:xfrm>
            <a:custGeom>
              <a:avLst/>
              <a:gdLst>
                <a:gd name="T0" fmla="*/ 3 w 6"/>
                <a:gd name="T1" fmla="*/ 1 h 5"/>
                <a:gd name="T2" fmla="*/ 3 w 6"/>
                <a:gd name="T3" fmla="*/ 5 h 5"/>
                <a:gd name="T4" fmla="*/ 5 w 6"/>
                <a:gd name="T5" fmla="*/ 3 h 5"/>
                <a:gd name="T6" fmla="*/ 3 w 6"/>
                <a:gd name="T7" fmla="*/ 1 h 5"/>
              </a:gdLst>
              <a:ahLst/>
              <a:cxnLst>
                <a:cxn ang="0">
                  <a:pos x="T0" y="T1"/>
                </a:cxn>
                <a:cxn ang="0">
                  <a:pos x="T2" y="T3"/>
                </a:cxn>
                <a:cxn ang="0">
                  <a:pos x="T4" y="T5"/>
                </a:cxn>
                <a:cxn ang="0">
                  <a:pos x="T6" y="T7"/>
                </a:cxn>
              </a:cxnLst>
              <a:rect l="0" t="0" r="r" b="b"/>
              <a:pathLst>
                <a:path w="6" h="5">
                  <a:moveTo>
                    <a:pt x="3" y="1"/>
                  </a:moveTo>
                  <a:cubicBezTo>
                    <a:pt x="1" y="1"/>
                    <a:pt x="0" y="5"/>
                    <a:pt x="3" y="5"/>
                  </a:cubicBezTo>
                  <a:cubicBezTo>
                    <a:pt x="4" y="4"/>
                    <a:pt x="5" y="4"/>
                    <a:pt x="5"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 name="Freeform 192"/>
            <p:cNvSpPr/>
            <p:nvPr>
              <p:custDataLst>
                <p:tags r:id="rId60"/>
              </p:custDataLst>
            </p:nvPr>
          </p:nvSpPr>
          <p:spPr bwMode="auto">
            <a:xfrm>
              <a:off x="3518" y="2937"/>
              <a:ext cx="13" cy="30"/>
            </a:xfrm>
            <a:custGeom>
              <a:avLst/>
              <a:gdLst>
                <a:gd name="T0" fmla="*/ 3 w 3"/>
                <a:gd name="T1" fmla="*/ 3 h 7"/>
                <a:gd name="T2" fmla="*/ 3 w 3"/>
                <a:gd name="T3" fmla="*/ 2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4"/>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 name="Freeform 193"/>
            <p:cNvSpPr/>
            <p:nvPr>
              <p:custDataLst>
                <p:tags r:id="rId61"/>
              </p:custDataLst>
            </p:nvPr>
          </p:nvSpPr>
          <p:spPr bwMode="auto">
            <a:xfrm>
              <a:off x="3501" y="2877"/>
              <a:ext cx="43" cy="51"/>
            </a:xfrm>
            <a:custGeom>
              <a:avLst/>
              <a:gdLst>
                <a:gd name="T0" fmla="*/ 6 w 10"/>
                <a:gd name="T1" fmla="*/ 3 h 12"/>
                <a:gd name="T2" fmla="*/ 6 w 10"/>
                <a:gd name="T3" fmla="*/ 4 h 12"/>
                <a:gd name="T4" fmla="*/ 6 w 10"/>
                <a:gd name="T5" fmla="*/ 6 h 12"/>
                <a:gd name="T6" fmla="*/ 7 w 10"/>
                <a:gd name="T7" fmla="*/ 6 h 12"/>
                <a:gd name="T8" fmla="*/ 7 w 10"/>
                <a:gd name="T9" fmla="*/ 6 h 12"/>
                <a:gd name="T10" fmla="*/ 7 w 10"/>
                <a:gd name="T11" fmla="*/ 7 h 12"/>
                <a:gd name="T12" fmla="*/ 7 w 10"/>
                <a:gd name="T13" fmla="*/ 7 h 12"/>
                <a:gd name="T14" fmla="*/ 5 w 10"/>
                <a:gd name="T15" fmla="*/ 6 h 12"/>
                <a:gd name="T16" fmla="*/ 4 w 10"/>
                <a:gd name="T17" fmla="*/ 5 h 12"/>
                <a:gd name="T18" fmla="*/ 3 w 10"/>
                <a:gd name="T19" fmla="*/ 5 h 12"/>
                <a:gd name="T20" fmla="*/ 3 w 10"/>
                <a:gd name="T21" fmla="*/ 9 h 12"/>
                <a:gd name="T22" fmla="*/ 3 w 10"/>
                <a:gd name="T23" fmla="*/ 9 h 12"/>
                <a:gd name="T24" fmla="*/ 4 w 10"/>
                <a:gd name="T25" fmla="*/ 9 h 12"/>
                <a:gd name="T26" fmla="*/ 4 w 10"/>
                <a:gd name="T27" fmla="*/ 9 h 12"/>
                <a:gd name="T28" fmla="*/ 7 w 10"/>
                <a:gd name="T29" fmla="*/ 8 h 12"/>
                <a:gd name="T30" fmla="*/ 7 w 10"/>
                <a:gd name="T31" fmla="*/ 8 h 12"/>
                <a:gd name="T32" fmla="*/ 7 w 10"/>
                <a:gd name="T33" fmla="*/ 8 h 12"/>
                <a:gd name="T34" fmla="*/ 10 w 10"/>
                <a:gd name="T35" fmla="*/ 5 h 12"/>
                <a:gd name="T36" fmla="*/ 10 w 10"/>
                <a:gd name="T37" fmla="*/ 5 h 12"/>
                <a:gd name="T38" fmla="*/ 10 w 10"/>
                <a:gd name="T39" fmla="*/ 4 h 12"/>
                <a:gd name="T40" fmla="*/ 10 w 10"/>
                <a:gd name="T41" fmla="*/ 2 h 12"/>
                <a:gd name="T42" fmla="*/ 6 w 10"/>
                <a:gd name="T4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2">
                  <a:moveTo>
                    <a:pt x="6" y="3"/>
                  </a:moveTo>
                  <a:cubicBezTo>
                    <a:pt x="6" y="3"/>
                    <a:pt x="6" y="4"/>
                    <a:pt x="6" y="4"/>
                  </a:cubicBezTo>
                  <a:cubicBezTo>
                    <a:pt x="6" y="5"/>
                    <a:pt x="6" y="5"/>
                    <a:pt x="6" y="6"/>
                  </a:cubicBezTo>
                  <a:cubicBezTo>
                    <a:pt x="6" y="6"/>
                    <a:pt x="6" y="6"/>
                    <a:pt x="7" y="6"/>
                  </a:cubicBezTo>
                  <a:cubicBezTo>
                    <a:pt x="7" y="6"/>
                    <a:pt x="7" y="6"/>
                    <a:pt x="7" y="6"/>
                  </a:cubicBezTo>
                  <a:cubicBezTo>
                    <a:pt x="7" y="6"/>
                    <a:pt x="7" y="6"/>
                    <a:pt x="7" y="7"/>
                  </a:cubicBezTo>
                  <a:cubicBezTo>
                    <a:pt x="7" y="7"/>
                    <a:pt x="7" y="7"/>
                    <a:pt x="7" y="7"/>
                  </a:cubicBezTo>
                  <a:cubicBezTo>
                    <a:pt x="6" y="6"/>
                    <a:pt x="6" y="6"/>
                    <a:pt x="5" y="6"/>
                  </a:cubicBezTo>
                  <a:cubicBezTo>
                    <a:pt x="5" y="6"/>
                    <a:pt x="5" y="5"/>
                    <a:pt x="4" y="5"/>
                  </a:cubicBezTo>
                  <a:cubicBezTo>
                    <a:pt x="4" y="5"/>
                    <a:pt x="4" y="5"/>
                    <a:pt x="3" y="5"/>
                  </a:cubicBezTo>
                  <a:cubicBezTo>
                    <a:pt x="1" y="5"/>
                    <a:pt x="0" y="9"/>
                    <a:pt x="3" y="9"/>
                  </a:cubicBezTo>
                  <a:cubicBezTo>
                    <a:pt x="3" y="9"/>
                    <a:pt x="3" y="9"/>
                    <a:pt x="3" y="9"/>
                  </a:cubicBezTo>
                  <a:cubicBezTo>
                    <a:pt x="4" y="9"/>
                    <a:pt x="4" y="9"/>
                    <a:pt x="4" y="9"/>
                  </a:cubicBezTo>
                  <a:cubicBezTo>
                    <a:pt x="4" y="9"/>
                    <a:pt x="4" y="9"/>
                    <a:pt x="4" y="9"/>
                  </a:cubicBezTo>
                  <a:cubicBezTo>
                    <a:pt x="4" y="12"/>
                    <a:pt x="7" y="10"/>
                    <a:pt x="7" y="8"/>
                  </a:cubicBezTo>
                  <a:cubicBezTo>
                    <a:pt x="7" y="8"/>
                    <a:pt x="7" y="8"/>
                    <a:pt x="7" y="8"/>
                  </a:cubicBezTo>
                  <a:cubicBezTo>
                    <a:pt x="7" y="8"/>
                    <a:pt x="7" y="8"/>
                    <a:pt x="7" y="8"/>
                  </a:cubicBezTo>
                  <a:cubicBezTo>
                    <a:pt x="8" y="8"/>
                    <a:pt x="10" y="7"/>
                    <a:pt x="10" y="5"/>
                  </a:cubicBezTo>
                  <a:cubicBezTo>
                    <a:pt x="10" y="5"/>
                    <a:pt x="10" y="5"/>
                    <a:pt x="10" y="5"/>
                  </a:cubicBezTo>
                  <a:cubicBezTo>
                    <a:pt x="10" y="5"/>
                    <a:pt x="10" y="4"/>
                    <a:pt x="10" y="4"/>
                  </a:cubicBezTo>
                  <a:cubicBezTo>
                    <a:pt x="10" y="3"/>
                    <a:pt x="10" y="3"/>
                    <a:pt x="10" y="2"/>
                  </a:cubicBezTo>
                  <a:cubicBezTo>
                    <a:pt x="10" y="0"/>
                    <a:pt x="7" y="1"/>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 name="Freeform 194"/>
            <p:cNvSpPr/>
            <p:nvPr>
              <p:custDataLst>
                <p:tags r:id="rId62"/>
              </p:custDataLst>
            </p:nvPr>
          </p:nvSpPr>
          <p:spPr bwMode="auto">
            <a:xfrm>
              <a:off x="3514" y="2924"/>
              <a:ext cx="26" cy="13"/>
            </a:xfrm>
            <a:custGeom>
              <a:avLst/>
              <a:gdLst>
                <a:gd name="T0" fmla="*/ 4 w 6"/>
                <a:gd name="T1" fmla="*/ 0 h 3"/>
                <a:gd name="T2" fmla="*/ 3 w 6"/>
                <a:gd name="T3" fmla="*/ 3 h 3"/>
                <a:gd name="T4" fmla="*/ 4 w 6"/>
                <a:gd name="T5" fmla="*/ 0 h 3"/>
              </a:gdLst>
              <a:ahLst/>
              <a:cxnLst>
                <a:cxn ang="0">
                  <a:pos x="T0" y="T1"/>
                </a:cxn>
                <a:cxn ang="0">
                  <a:pos x="T2" y="T3"/>
                </a:cxn>
                <a:cxn ang="0">
                  <a:pos x="T4" y="T5"/>
                </a:cxn>
              </a:cxnLst>
              <a:rect l="0" t="0" r="r" b="b"/>
              <a:pathLst>
                <a:path w="6" h="3">
                  <a:moveTo>
                    <a:pt x="4" y="0"/>
                  </a:moveTo>
                  <a:cubicBezTo>
                    <a:pt x="2" y="0"/>
                    <a:pt x="0" y="3"/>
                    <a:pt x="3" y="3"/>
                  </a:cubicBezTo>
                  <a:cubicBezTo>
                    <a:pt x="5" y="3"/>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 name="Freeform 195"/>
            <p:cNvSpPr/>
            <p:nvPr>
              <p:custDataLst>
                <p:tags r:id="rId63"/>
              </p:custDataLst>
            </p:nvPr>
          </p:nvSpPr>
          <p:spPr bwMode="auto">
            <a:xfrm>
              <a:off x="3505" y="2838"/>
              <a:ext cx="18" cy="21"/>
            </a:xfrm>
            <a:custGeom>
              <a:avLst/>
              <a:gdLst>
                <a:gd name="T0" fmla="*/ 4 w 4"/>
                <a:gd name="T1" fmla="*/ 3 h 5"/>
                <a:gd name="T2" fmla="*/ 4 w 4"/>
                <a:gd name="T3" fmla="*/ 1 h 5"/>
                <a:gd name="T4" fmla="*/ 3 w 4"/>
                <a:gd name="T5" fmla="*/ 0 h 5"/>
                <a:gd name="T6" fmla="*/ 1 w 4"/>
                <a:gd name="T7" fmla="*/ 3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2"/>
                    <a:pt x="4" y="2"/>
                    <a:pt x="4" y="1"/>
                  </a:cubicBezTo>
                  <a:cubicBezTo>
                    <a:pt x="4" y="0"/>
                    <a:pt x="3" y="0"/>
                    <a:pt x="3" y="0"/>
                  </a:cubicBezTo>
                  <a:cubicBezTo>
                    <a:pt x="1" y="1"/>
                    <a:pt x="1" y="2"/>
                    <a:pt x="1" y="3"/>
                  </a:cubicBezTo>
                  <a:cubicBezTo>
                    <a:pt x="0" y="5"/>
                    <a:pt x="3" y="4"/>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 name="Freeform 196"/>
            <p:cNvSpPr/>
            <p:nvPr>
              <p:custDataLst>
                <p:tags r:id="rId64"/>
              </p:custDataLst>
            </p:nvPr>
          </p:nvSpPr>
          <p:spPr bwMode="auto">
            <a:xfrm>
              <a:off x="3510" y="2851"/>
              <a:ext cx="30" cy="26"/>
            </a:xfrm>
            <a:custGeom>
              <a:avLst/>
              <a:gdLst>
                <a:gd name="T0" fmla="*/ 6 w 7"/>
                <a:gd name="T1" fmla="*/ 0 h 6"/>
                <a:gd name="T2" fmla="*/ 5 w 7"/>
                <a:gd name="T3" fmla="*/ 1 h 6"/>
                <a:gd name="T4" fmla="*/ 1 w 7"/>
                <a:gd name="T5" fmla="*/ 5 h 6"/>
                <a:gd name="T6" fmla="*/ 4 w 7"/>
                <a:gd name="T7" fmla="*/ 5 h 6"/>
                <a:gd name="T8" fmla="*/ 7 w 7"/>
                <a:gd name="T9" fmla="*/ 3 h 6"/>
                <a:gd name="T10" fmla="*/ 7 w 7"/>
                <a:gd name="T11" fmla="*/ 2 h 6"/>
                <a:gd name="T12" fmla="*/ 6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6" y="0"/>
                  </a:moveTo>
                  <a:cubicBezTo>
                    <a:pt x="5" y="0"/>
                    <a:pt x="5" y="0"/>
                    <a:pt x="5" y="1"/>
                  </a:cubicBezTo>
                  <a:cubicBezTo>
                    <a:pt x="3" y="1"/>
                    <a:pt x="0" y="3"/>
                    <a:pt x="1" y="5"/>
                  </a:cubicBezTo>
                  <a:cubicBezTo>
                    <a:pt x="1" y="6"/>
                    <a:pt x="3" y="6"/>
                    <a:pt x="4" y="5"/>
                  </a:cubicBezTo>
                  <a:cubicBezTo>
                    <a:pt x="5" y="5"/>
                    <a:pt x="7" y="4"/>
                    <a:pt x="7" y="3"/>
                  </a:cubicBezTo>
                  <a:cubicBezTo>
                    <a:pt x="7" y="2"/>
                    <a:pt x="7" y="2"/>
                    <a:pt x="7" y="2"/>
                  </a:cubicBezTo>
                  <a:cubicBezTo>
                    <a:pt x="7" y="1"/>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 name="Freeform 197"/>
            <p:cNvSpPr/>
            <p:nvPr>
              <p:custDataLst>
                <p:tags r:id="rId65"/>
              </p:custDataLst>
            </p:nvPr>
          </p:nvSpPr>
          <p:spPr bwMode="auto">
            <a:xfrm>
              <a:off x="3501" y="2799"/>
              <a:ext cx="43" cy="35"/>
            </a:xfrm>
            <a:custGeom>
              <a:avLst/>
              <a:gdLst>
                <a:gd name="T0" fmla="*/ 3 w 10"/>
                <a:gd name="T1" fmla="*/ 7 h 8"/>
                <a:gd name="T2" fmla="*/ 6 w 10"/>
                <a:gd name="T3" fmla="*/ 6 h 8"/>
                <a:gd name="T4" fmla="*/ 6 w 10"/>
                <a:gd name="T5" fmla="*/ 6 h 8"/>
                <a:gd name="T6" fmla="*/ 7 w 10"/>
                <a:gd name="T7" fmla="*/ 8 h 8"/>
                <a:gd name="T8" fmla="*/ 7 w 10"/>
                <a:gd name="T9" fmla="*/ 5 h 8"/>
                <a:gd name="T10" fmla="*/ 6 w 10"/>
                <a:gd name="T11" fmla="*/ 5 h 8"/>
                <a:gd name="T12" fmla="*/ 5 w 10"/>
                <a:gd name="T13" fmla="*/ 3 h 8"/>
                <a:gd name="T14" fmla="*/ 5 w 10"/>
                <a:gd name="T15" fmla="*/ 3 h 8"/>
                <a:gd name="T16" fmla="*/ 4 w 10"/>
                <a:gd name="T17" fmla="*/ 2 h 8"/>
                <a:gd name="T18" fmla="*/ 1 w 10"/>
                <a:gd name="T19" fmla="*/ 5 h 8"/>
                <a:gd name="T20" fmla="*/ 3 w 10"/>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3" y="7"/>
                  </a:moveTo>
                  <a:cubicBezTo>
                    <a:pt x="4" y="8"/>
                    <a:pt x="5" y="7"/>
                    <a:pt x="6" y="6"/>
                  </a:cubicBezTo>
                  <a:cubicBezTo>
                    <a:pt x="6" y="6"/>
                    <a:pt x="6" y="6"/>
                    <a:pt x="6" y="6"/>
                  </a:cubicBezTo>
                  <a:cubicBezTo>
                    <a:pt x="5" y="7"/>
                    <a:pt x="5" y="8"/>
                    <a:pt x="7" y="8"/>
                  </a:cubicBezTo>
                  <a:cubicBezTo>
                    <a:pt x="9" y="8"/>
                    <a:pt x="10" y="5"/>
                    <a:pt x="7" y="5"/>
                  </a:cubicBezTo>
                  <a:cubicBezTo>
                    <a:pt x="7" y="5"/>
                    <a:pt x="7" y="5"/>
                    <a:pt x="6" y="5"/>
                  </a:cubicBezTo>
                  <a:cubicBezTo>
                    <a:pt x="7" y="4"/>
                    <a:pt x="7" y="3"/>
                    <a:pt x="5" y="3"/>
                  </a:cubicBezTo>
                  <a:cubicBezTo>
                    <a:pt x="5" y="3"/>
                    <a:pt x="5" y="3"/>
                    <a:pt x="5" y="3"/>
                  </a:cubicBezTo>
                  <a:cubicBezTo>
                    <a:pt x="5" y="3"/>
                    <a:pt x="4" y="2"/>
                    <a:pt x="4" y="2"/>
                  </a:cubicBezTo>
                  <a:cubicBezTo>
                    <a:pt x="3" y="0"/>
                    <a:pt x="0" y="3"/>
                    <a:pt x="1" y="5"/>
                  </a:cubicBezTo>
                  <a:cubicBezTo>
                    <a:pt x="2" y="5"/>
                    <a:pt x="2" y="6"/>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 name="Freeform 198"/>
            <p:cNvSpPr/>
            <p:nvPr>
              <p:custDataLst>
                <p:tags r:id="rId66"/>
              </p:custDataLst>
            </p:nvPr>
          </p:nvSpPr>
          <p:spPr bwMode="auto">
            <a:xfrm>
              <a:off x="3479" y="2803"/>
              <a:ext cx="22" cy="18"/>
            </a:xfrm>
            <a:custGeom>
              <a:avLst/>
              <a:gdLst>
                <a:gd name="T0" fmla="*/ 2 w 5"/>
                <a:gd name="T1" fmla="*/ 4 h 4"/>
                <a:gd name="T2" fmla="*/ 3 w 5"/>
                <a:gd name="T3" fmla="*/ 0 h 4"/>
                <a:gd name="T4" fmla="*/ 3 w 5"/>
                <a:gd name="T5" fmla="*/ 0 h 4"/>
                <a:gd name="T6" fmla="*/ 2 w 5"/>
                <a:gd name="T7" fmla="*/ 4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4" y="4"/>
                    <a:pt x="5" y="0"/>
                    <a:pt x="3" y="0"/>
                  </a:cubicBezTo>
                  <a:cubicBezTo>
                    <a:pt x="3" y="0"/>
                    <a:pt x="3" y="0"/>
                    <a:pt x="3" y="0"/>
                  </a:cubicBezTo>
                  <a:cubicBezTo>
                    <a:pt x="1" y="0"/>
                    <a:pt x="0" y="4"/>
                    <a:pt x="2" y="4"/>
                  </a:cubicBezTo>
                  <a:cubicBezTo>
                    <a:pt x="2" y="4"/>
                    <a:pt x="2"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 name="Freeform 199"/>
            <p:cNvSpPr/>
            <p:nvPr>
              <p:custDataLst>
                <p:tags r:id="rId67"/>
              </p:custDataLst>
            </p:nvPr>
          </p:nvSpPr>
          <p:spPr bwMode="auto">
            <a:xfrm>
              <a:off x="3471" y="2756"/>
              <a:ext cx="34" cy="43"/>
            </a:xfrm>
            <a:custGeom>
              <a:avLst/>
              <a:gdLst>
                <a:gd name="T0" fmla="*/ 4 w 8"/>
                <a:gd name="T1" fmla="*/ 7 h 10"/>
                <a:gd name="T2" fmla="*/ 5 w 8"/>
                <a:gd name="T3" fmla="*/ 10 h 10"/>
                <a:gd name="T4" fmla="*/ 6 w 8"/>
                <a:gd name="T5" fmla="*/ 6 h 10"/>
                <a:gd name="T6" fmla="*/ 7 w 8"/>
                <a:gd name="T7" fmla="*/ 5 h 10"/>
                <a:gd name="T8" fmla="*/ 6 w 8"/>
                <a:gd name="T9" fmla="*/ 2 h 10"/>
                <a:gd name="T10" fmla="*/ 4 w 8"/>
                <a:gd name="T11" fmla="*/ 1 h 10"/>
                <a:gd name="T12" fmla="*/ 2 w 8"/>
                <a:gd name="T13" fmla="*/ 4 h 10"/>
                <a:gd name="T14" fmla="*/ 4 w 8"/>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4" y="7"/>
                  </a:moveTo>
                  <a:cubicBezTo>
                    <a:pt x="3" y="8"/>
                    <a:pt x="3" y="10"/>
                    <a:pt x="5" y="10"/>
                  </a:cubicBezTo>
                  <a:cubicBezTo>
                    <a:pt x="6" y="10"/>
                    <a:pt x="7" y="7"/>
                    <a:pt x="6" y="6"/>
                  </a:cubicBezTo>
                  <a:cubicBezTo>
                    <a:pt x="7" y="6"/>
                    <a:pt x="7" y="6"/>
                    <a:pt x="7" y="5"/>
                  </a:cubicBezTo>
                  <a:cubicBezTo>
                    <a:pt x="8" y="4"/>
                    <a:pt x="7" y="2"/>
                    <a:pt x="6" y="2"/>
                  </a:cubicBezTo>
                  <a:cubicBezTo>
                    <a:pt x="5" y="2"/>
                    <a:pt x="5" y="1"/>
                    <a:pt x="4" y="1"/>
                  </a:cubicBezTo>
                  <a:cubicBezTo>
                    <a:pt x="3" y="0"/>
                    <a:pt x="0" y="3"/>
                    <a:pt x="2" y="4"/>
                  </a:cubicBezTo>
                  <a:cubicBezTo>
                    <a:pt x="3" y="5"/>
                    <a:pt x="4" y="6"/>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 name="Freeform 200"/>
            <p:cNvSpPr/>
            <p:nvPr>
              <p:custDataLst>
                <p:tags r:id="rId68"/>
              </p:custDataLst>
            </p:nvPr>
          </p:nvSpPr>
          <p:spPr bwMode="auto">
            <a:xfrm>
              <a:off x="3458" y="2765"/>
              <a:ext cx="13" cy="25"/>
            </a:xfrm>
            <a:custGeom>
              <a:avLst/>
              <a:gdLst>
                <a:gd name="T0" fmla="*/ 3 w 3"/>
                <a:gd name="T1" fmla="*/ 3 h 6"/>
                <a:gd name="T2" fmla="*/ 3 w 3"/>
                <a:gd name="T3" fmla="*/ 2 h 6"/>
                <a:gd name="T4" fmla="*/ 0 w 3"/>
                <a:gd name="T5" fmla="*/ 3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2"/>
                    <a:pt x="3" y="2"/>
                    <a:pt x="3" y="2"/>
                  </a:cubicBezTo>
                  <a:cubicBezTo>
                    <a:pt x="3" y="0"/>
                    <a:pt x="0" y="1"/>
                    <a:pt x="0" y="3"/>
                  </a:cubicBezTo>
                  <a:cubicBezTo>
                    <a:pt x="0" y="3"/>
                    <a:pt x="0" y="3"/>
                    <a:pt x="0" y="4"/>
                  </a:cubicBezTo>
                  <a:cubicBezTo>
                    <a:pt x="0" y="6"/>
                    <a:pt x="3"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 name="Freeform 201"/>
            <p:cNvSpPr/>
            <p:nvPr>
              <p:custDataLst>
                <p:tags r:id="rId69"/>
              </p:custDataLst>
            </p:nvPr>
          </p:nvSpPr>
          <p:spPr bwMode="auto">
            <a:xfrm>
              <a:off x="3445" y="2709"/>
              <a:ext cx="26" cy="25"/>
            </a:xfrm>
            <a:custGeom>
              <a:avLst/>
              <a:gdLst>
                <a:gd name="T0" fmla="*/ 3 w 6"/>
                <a:gd name="T1" fmla="*/ 6 h 6"/>
                <a:gd name="T2" fmla="*/ 4 w 6"/>
                <a:gd name="T3" fmla="*/ 6 h 6"/>
                <a:gd name="T4" fmla="*/ 6 w 6"/>
                <a:gd name="T5" fmla="*/ 3 h 6"/>
                <a:gd name="T6" fmla="*/ 6 w 6"/>
                <a:gd name="T7" fmla="*/ 2 h 6"/>
                <a:gd name="T8" fmla="*/ 3 w 6"/>
                <a:gd name="T9" fmla="*/ 3 h 6"/>
                <a:gd name="T10" fmla="*/ 3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3" y="6"/>
                  </a:moveTo>
                  <a:cubicBezTo>
                    <a:pt x="3" y="6"/>
                    <a:pt x="4" y="6"/>
                    <a:pt x="4" y="6"/>
                  </a:cubicBezTo>
                  <a:cubicBezTo>
                    <a:pt x="5" y="5"/>
                    <a:pt x="6" y="4"/>
                    <a:pt x="6" y="3"/>
                  </a:cubicBezTo>
                  <a:cubicBezTo>
                    <a:pt x="6" y="3"/>
                    <a:pt x="6" y="3"/>
                    <a:pt x="6" y="2"/>
                  </a:cubicBezTo>
                  <a:cubicBezTo>
                    <a:pt x="6" y="0"/>
                    <a:pt x="4" y="1"/>
                    <a:pt x="3" y="3"/>
                  </a:cubicBezTo>
                  <a:cubicBezTo>
                    <a:pt x="1" y="3"/>
                    <a:pt x="0"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 name="Freeform 202"/>
            <p:cNvSpPr/>
            <p:nvPr>
              <p:custDataLst>
                <p:tags r:id="rId70"/>
              </p:custDataLst>
            </p:nvPr>
          </p:nvSpPr>
          <p:spPr bwMode="auto">
            <a:xfrm>
              <a:off x="3431" y="2730"/>
              <a:ext cx="14" cy="26"/>
            </a:xfrm>
            <a:custGeom>
              <a:avLst/>
              <a:gdLst>
                <a:gd name="T0" fmla="*/ 3 w 3"/>
                <a:gd name="T1" fmla="*/ 3 h 6"/>
                <a:gd name="T2" fmla="*/ 3 w 3"/>
                <a:gd name="T3" fmla="*/ 2 h 6"/>
                <a:gd name="T4" fmla="*/ 2 w 3"/>
                <a:gd name="T5" fmla="*/ 0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3"/>
                    <a:pt x="3" y="2"/>
                    <a:pt x="3" y="2"/>
                  </a:cubicBezTo>
                  <a:cubicBezTo>
                    <a:pt x="3" y="1"/>
                    <a:pt x="3" y="0"/>
                    <a:pt x="2" y="0"/>
                  </a:cubicBezTo>
                  <a:cubicBezTo>
                    <a:pt x="0" y="1"/>
                    <a:pt x="0" y="2"/>
                    <a:pt x="0" y="4"/>
                  </a:cubicBezTo>
                  <a:cubicBezTo>
                    <a:pt x="0" y="6"/>
                    <a:pt x="2"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 name="Freeform 203"/>
            <p:cNvSpPr/>
            <p:nvPr>
              <p:custDataLst>
                <p:tags r:id="rId71"/>
              </p:custDataLst>
            </p:nvPr>
          </p:nvSpPr>
          <p:spPr bwMode="auto">
            <a:xfrm>
              <a:off x="3445" y="2739"/>
              <a:ext cx="34" cy="17"/>
            </a:xfrm>
            <a:custGeom>
              <a:avLst/>
              <a:gdLst>
                <a:gd name="T0" fmla="*/ 6 w 8"/>
                <a:gd name="T1" fmla="*/ 0 h 4"/>
                <a:gd name="T2" fmla="*/ 3 w 8"/>
                <a:gd name="T3" fmla="*/ 0 h 4"/>
                <a:gd name="T4" fmla="*/ 3 w 8"/>
                <a:gd name="T5" fmla="*/ 4 h 4"/>
                <a:gd name="T6" fmla="*/ 5 w 8"/>
                <a:gd name="T7" fmla="*/ 4 h 4"/>
                <a:gd name="T8" fmla="*/ 6 w 8"/>
                <a:gd name="T9" fmla="*/ 0 h 4"/>
              </a:gdLst>
              <a:ahLst/>
              <a:cxnLst>
                <a:cxn ang="0">
                  <a:pos x="T0" y="T1"/>
                </a:cxn>
                <a:cxn ang="0">
                  <a:pos x="T2" y="T3"/>
                </a:cxn>
                <a:cxn ang="0">
                  <a:pos x="T4" y="T5"/>
                </a:cxn>
                <a:cxn ang="0">
                  <a:pos x="T6" y="T7"/>
                </a:cxn>
                <a:cxn ang="0">
                  <a:pos x="T8" y="T9"/>
                </a:cxn>
              </a:cxnLst>
              <a:rect l="0" t="0" r="r" b="b"/>
              <a:pathLst>
                <a:path w="8" h="4">
                  <a:moveTo>
                    <a:pt x="6" y="0"/>
                  </a:moveTo>
                  <a:cubicBezTo>
                    <a:pt x="5" y="0"/>
                    <a:pt x="4" y="0"/>
                    <a:pt x="3" y="0"/>
                  </a:cubicBezTo>
                  <a:cubicBezTo>
                    <a:pt x="2" y="0"/>
                    <a:pt x="0" y="4"/>
                    <a:pt x="3" y="4"/>
                  </a:cubicBezTo>
                  <a:cubicBezTo>
                    <a:pt x="3" y="4"/>
                    <a:pt x="4" y="4"/>
                    <a:pt x="5" y="4"/>
                  </a:cubicBezTo>
                  <a:cubicBezTo>
                    <a:pt x="7" y="4"/>
                    <a:pt x="8"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 name="Freeform 204"/>
            <p:cNvSpPr/>
            <p:nvPr>
              <p:custDataLst>
                <p:tags r:id="rId72"/>
              </p:custDataLst>
            </p:nvPr>
          </p:nvSpPr>
          <p:spPr bwMode="auto">
            <a:xfrm>
              <a:off x="3436" y="2683"/>
              <a:ext cx="26" cy="30"/>
            </a:xfrm>
            <a:custGeom>
              <a:avLst/>
              <a:gdLst>
                <a:gd name="T0" fmla="*/ 2 w 6"/>
                <a:gd name="T1" fmla="*/ 5 h 7"/>
                <a:gd name="T2" fmla="*/ 4 w 6"/>
                <a:gd name="T3" fmla="*/ 2 h 7"/>
                <a:gd name="T4" fmla="*/ 4 w 6"/>
                <a:gd name="T5" fmla="*/ 2 h 7"/>
                <a:gd name="T6" fmla="*/ 2 w 6"/>
                <a:gd name="T7" fmla="*/ 5 h 7"/>
                <a:gd name="T8" fmla="*/ 2 w 6"/>
                <a:gd name="T9" fmla="*/ 5 h 7"/>
              </a:gdLst>
              <a:ahLst/>
              <a:cxnLst>
                <a:cxn ang="0">
                  <a:pos x="T0" y="T1"/>
                </a:cxn>
                <a:cxn ang="0">
                  <a:pos x="T2" y="T3"/>
                </a:cxn>
                <a:cxn ang="0">
                  <a:pos x="T4" y="T5"/>
                </a:cxn>
                <a:cxn ang="0">
                  <a:pos x="T6" y="T7"/>
                </a:cxn>
                <a:cxn ang="0">
                  <a:pos x="T8" y="T9"/>
                </a:cxn>
              </a:cxnLst>
              <a:rect l="0" t="0" r="r" b="b"/>
              <a:pathLst>
                <a:path w="6" h="7">
                  <a:moveTo>
                    <a:pt x="2" y="5"/>
                  </a:moveTo>
                  <a:cubicBezTo>
                    <a:pt x="4" y="7"/>
                    <a:pt x="6" y="4"/>
                    <a:pt x="4" y="2"/>
                  </a:cubicBezTo>
                  <a:cubicBezTo>
                    <a:pt x="4" y="2"/>
                    <a:pt x="4" y="2"/>
                    <a:pt x="4" y="2"/>
                  </a:cubicBezTo>
                  <a:cubicBezTo>
                    <a:pt x="3" y="0"/>
                    <a:pt x="0" y="4"/>
                    <a:pt x="2" y="5"/>
                  </a:cubicBezTo>
                  <a:cubicBezTo>
                    <a:pt x="2" y="5"/>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 name="Freeform 205"/>
            <p:cNvSpPr/>
            <p:nvPr>
              <p:custDataLst>
                <p:tags r:id="rId73"/>
              </p:custDataLst>
            </p:nvPr>
          </p:nvSpPr>
          <p:spPr bwMode="auto">
            <a:xfrm>
              <a:off x="3414" y="2683"/>
              <a:ext cx="31" cy="43"/>
            </a:xfrm>
            <a:custGeom>
              <a:avLst/>
              <a:gdLst>
                <a:gd name="T0" fmla="*/ 1 w 7"/>
                <a:gd name="T1" fmla="*/ 6 h 10"/>
                <a:gd name="T2" fmla="*/ 2 w 7"/>
                <a:gd name="T3" fmla="*/ 8 h 10"/>
                <a:gd name="T4" fmla="*/ 3 w 7"/>
                <a:gd name="T5" fmla="*/ 8 h 10"/>
                <a:gd name="T6" fmla="*/ 6 w 7"/>
                <a:gd name="T7" fmla="*/ 5 h 10"/>
                <a:gd name="T8" fmla="*/ 4 w 7"/>
                <a:gd name="T9" fmla="*/ 4 h 10"/>
                <a:gd name="T10" fmla="*/ 3 w 7"/>
                <a:gd name="T11" fmla="*/ 4 h 10"/>
                <a:gd name="T12" fmla="*/ 3 w 7"/>
                <a:gd name="T13" fmla="*/ 4 h 10"/>
                <a:gd name="T14" fmla="*/ 3 w 7"/>
                <a:gd name="T15" fmla="*/ 1 h 10"/>
                <a:gd name="T16" fmla="*/ 0 w 7"/>
                <a:gd name="T17" fmla="*/ 4 h 10"/>
                <a:gd name="T18" fmla="*/ 1 w 7"/>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1" y="6"/>
                  </a:moveTo>
                  <a:cubicBezTo>
                    <a:pt x="1" y="6"/>
                    <a:pt x="1" y="8"/>
                    <a:pt x="2" y="8"/>
                  </a:cubicBezTo>
                  <a:cubicBezTo>
                    <a:pt x="3" y="8"/>
                    <a:pt x="3" y="8"/>
                    <a:pt x="3" y="8"/>
                  </a:cubicBezTo>
                  <a:cubicBezTo>
                    <a:pt x="5" y="10"/>
                    <a:pt x="7" y="7"/>
                    <a:pt x="6" y="5"/>
                  </a:cubicBezTo>
                  <a:cubicBezTo>
                    <a:pt x="5" y="5"/>
                    <a:pt x="4" y="4"/>
                    <a:pt x="4" y="4"/>
                  </a:cubicBezTo>
                  <a:cubicBezTo>
                    <a:pt x="4" y="4"/>
                    <a:pt x="3" y="4"/>
                    <a:pt x="3" y="4"/>
                  </a:cubicBezTo>
                  <a:cubicBezTo>
                    <a:pt x="3" y="4"/>
                    <a:pt x="3" y="4"/>
                    <a:pt x="3" y="4"/>
                  </a:cubicBezTo>
                  <a:cubicBezTo>
                    <a:pt x="5" y="3"/>
                    <a:pt x="5" y="0"/>
                    <a:pt x="3" y="1"/>
                  </a:cubicBezTo>
                  <a:cubicBezTo>
                    <a:pt x="1" y="1"/>
                    <a:pt x="1" y="2"/>
                    <a:pt x="0" y="4"/>
                  </a:cubicBezTo>
                  <a:cubicBezTo>
                    <a:pt x="0" y="5"/>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 name="Freeform 206"/>
            <p:cNvSpPr/>
            <p:nvPr>
              <p:custDataLst>
                <p:tags r:id="rId74"/>
              </p:custDataLst>
            </p:nvPr>
          </p:nvSpPr>
          <p:spPr bwMode="auto">
            <a:xfrm>
              <a:off x="3397" y="2691"/>
              <a:ext cx="17" cy="35"/>
            </a:xfrm>
            <a:custGeom>
              <a:avLst/>
              <a:gdLst>
                <a:gd name="T0" fmla="*/ 4 w 4"/>
                <a:gd name="T1" fmla="*/ 4 h 8"/>
                <a:gd name="T2" fmla="*/ 4 w 4"/>
                <a:gd name="T3" fmla="*/ 3 h 8"/>
                <a:gd name="T4" fmla="*/ 0 w 4"/>
                <a:gd name="T5" fmla="*/ 4 h 8"/>
                <a:gd name="T6" fmla="*/ 0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4"/>
                    <a:pt x="4" y="3"/>
                    <a:pt x="4" y="3"/>
                  </a:cubicBezTo>
                  <a:cubicBezTo>
                    <a:pt x="4" y="0"/>
                    <a:pt x="0" y="2"/>
                    <a:pt x="0" y="4"/>
                  </a:cubicBezTo>
                  <a:cubicBezTo>
                    <a:pt x="0" y="4"/>
                    <a:pt x="0" y="5"/>
                    <a:pt x="0" y="5"/>
                  </a:cubicBezTo>
                  <a:cubicBezTo>
                    <a:pt x="0" y="8"/>
                    <a:pt x="4"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 name="Freeform 207"/>
            <p:cNvSpPr/>
            <p:nvPr>
              <p:custDataLst>
                <p:tags r:id="rId75"/>
              </p:custDataLst>
            </p:nvPr>
          </p:nvSpPr>
          <p:spPr bwMode="auto">
            <a:xfrm>
              <a:off x="3397" y="2665"/>
              <a:ext cx="21" cy="18"/>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 name="Freeform 208"/>
            <p:cNvSpPr/>
            <p:nvPr>
              <p:custDataLst>
                <p:tags r:id="rId76"/>
              </p:custDataLst>
            </p:nvPr>
          </p:nvSpPr>
          <p:spPr bwMode="auto">
            <a:xfrm>
              <a:off x="3362" y="2661"/>
              <a:ext cx="26" cy="17"/>
            </a:xfrm>
            <a:custGeom>
              <a:avLst/>
              <a:gdLst>
                <a:gd name="T0" fmla="*/ 2 w 6"/>
                <a:gd name="T1" fmla="*/ 4 h 4"/>
                <a:gd name="T2" fmla="*/ 5 w 6"/>
                <a:gd name="T3" fmla="*/ 4 h 4"/>
                <a:gd name="T4" fmla="*/ 6 w 6"/>
                <a:gd name="T5" fmla="*/ 1 h 4"/>
                <a:gd name="T6" fmla="*/ 4 w 6"/>
                <a:gd name="T7" fmla="*/ 0 h 4"/>
                <a:gd name="T8" fmla="*/ 3 w 6"/>
                <a:gd name="T9" fmla="*/ 1 h 4"/>
                <a:gd name="T10" fmla="*/ 2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2" y="4"/>
                  </a:moveTo>
                  <a:cubicBezTo>
                    <a:pt x="3" y="4"/>
                    <a:pt x="4" y="4"/>
                    <a:pt x="5" y="4"/>
                  </a:cubicBezTo>
                  <a:cubicBezTo>
                    <a:pt x="5" y="3"/>
                    <a:pt x="6" y="2"/>
                    <a:pt x="6" y="1"/>
                  </a:cubicBezTo>
                  <a:cubicBezTo>
                    <a:pt x="6" y="0"/>
                    <a:pt x="4" y="0"/>
                    <a:pt x="4" y="0"/>
                  </a:cubicBezTo>
                  <a:cubicBezTo>
                    <a:pt x="3" y="1"/>
                    <a:pt x="3" y="1"/>
                    <a:pt x="3" y="1"/>
                  </a:cubicBezTo>
                  <a:cubicBezTo>
                    <a:pt x="1" y="1"/>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 name="Freeform 209"/>
            <p:cNvSpPr/>
            <p:nvPr>
              <p:custDataLst>
                <p:tags r:id="rId77"/>
              </p:custDataLst>
            </p:nvPr>
          </p:nvSpPr>
          <p:spPr bwMode="auto">
            <a:xfrm>
              <a:off x="3332" y="2661"/>
              <a:ext cx="21" cy="30"/>
            </a:xfrm>
            <a:custGeom>
              <a:avLst/>
              <a:gdLst>
                <a:gd name="T0" fmla="*/ 1 w 5"/>
                <a:gd name="T1" fmla="*/ 6 h 7"/>
                <a:gd name="T2" fmla="*/ 4 w 5"/>
                <a:gd name="T3" fmla="*/ 5 h 7"/>
                <a:gd name="T4" fmla="*/ 5 w 5"/>
                <a:gd name="T5" fmla="*/ 2 h 7"/>
                <a:gd name="T6" fmla="*/ 1 w 5"/>
                <a:gd name="T7" fmla="*/ 3 h 7"/>
                <a:gd name="T8" fmla="*/ 1 w 5"/>
                <a:gd name="T9" fmla="*/ 4 h 7"/>
                <a:gd name="T10" fmla="*/ 1 w 5"/>
                <a:gd name="T11" fmla="*/ 6 h 7"/>
              </a:gdLst>
              <a:ahLst/>
              <a:cxnLst>
                <a:cxn ang="0">
                  <a:pos x="T0" y="T1"/>
                </a:cxn>
                <a:cxn ang="0">
                  <a:pos x="T2" y="T3"/>
                </a:cxn>
                <a:cxn ang="0">
                  <a:pos x="T4" y="T5"/>
                </a:cxn>
                <a:cxn ang="0">
                  <a:pos x="T6" y="T7"/>
                </a:cxn>
                <a:cxn ang="0">
                  <a:pos x="T8" y="T9"/>
                </a:cxn>
                <a:cxn ang="0">
                  <a:pos x="T10" y="T11"/>
                </a:cxn>
              </a:cxnLst>
              <a:rect l="0" t="0" r="r" b="b"/>
              <a:pathLst>
                <a:path w="5" h="7">
                  <a:moveTo>
                    <a:pt x="1" y="6"/>
                  </a:moveTo>
                  <a:cubicBezTo>
                    <a:pt x="2" y="7"/>
                    <a:pt x="3" y="6"/>
                    <a:pt x="4" y="5"/>
                  </a:cubicBezTo>
                  <a:cubicBezTo>
                    <a:pt x="4" y="4"/>
                    <a:pt x="5" y="3"/>
                    <a:pt x="5" y="2"/>
                  </a:cubicBezTo>
                  <a:cubicBezTo>
                    <a:pt x="5" y="0"/>
                    <a:pt x="2" y="0"/>
                    <a:pt x="1" y="3"/>
                  </a:cubicBezTo>
                  <a:cubicBezTo>
                    <a:pt x="1" y="3"/>
                    <a:pt x="1" y="4"/>
                    <a:pt x="1" y="4"/>
                  </a:cubicBezTo>
                  <a:cubicBezTo>
                    <a:pt x="0" y="5"/>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 name="Freeform 210"/>
            <p:cNvSpPr/>
            <p:nvPr>
              <p:custDataLst>
                <p:tags r:id="rId78"/>
              </p:custDataLst>
            </p:nvPr>
          </p:nvSpPr>
          <p:spPr bwMode="auto">
            <a:xfrm>
              <a:off x="3314" y="2674"/>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2"/>
                    <a:pt x="3"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 name="Freeform 211"/>
            <p:cNvSpPr/>
            <p:nvPr>
              <p:custDataLst>
                <p:tags r:id="rId79"/>
              </p:custDataLst>
            </p:nvPr>
          </p:nvSpPr>
          <p:spPr bwMode="auto">
            <a:xfrm>
              <a:off x="3306" y="2648"/>
              <a:ext cx="21" cy="30"/>
            </a:xfrm>
            <a:custGeom>
              <a:avLst/>
              <a:gdLst>
                <a:gd name="T0" fmla="*/ 4 w 5"/>
                <a:gd name="T1" fmla="*/ 4 h 7"/>
                <a:gd name="T2" fmla="*/ 3 w 5"/>
                <a:gd name="T3" fmla="*/ 4 h 7"/>
                <a:gd name="T4" fmla="*/ 1 w 5"/>
                <a:gd name="T5" fmla="*/ 2 h 7"/>
                <a:gd name="T6" fmla="*/ 0 w 5"/>
                <a:gd name="T7" fmla="*/ 5 h 7"/>
                <a:gd name="T8" fmla="*/ 4 w 5"/>
                <a:gd name="T9" fmla="*/ 4 h 7"/>
              </a:gdLst>
              <a:ahLst/>
              <a:cxnLst>
                <a:cxn ang="0">
                  <a:pos x="T0" y="T1"/>
                </a:cxn>
                <a:cxn ang="0">
                  <a:pos x="T2" y="T3"/>
                </a:cxn>
                <a:cxn ang="0">
                  <a:pos x="T4" y="T5"/>
                </a:cxn>
                <a:cxn ang="0">
                  <a:pos x="T6" y="T7"/>
                </a:cxn>
                <a:cxn ang="0">
                  <a:pos x="T8" y="T9"/>
                </a:cxn>
              </a:cxnLst>
              <a:rect l="0" t="0" r="r" b="b"/>
              <a:pathLst>
                <a:path w="5" h="7">
                  <a:moveTo>
                    <a:pt x="4" y="4"/>
                  </a:moveTo>
                  <a:cubicBezTo>
                    <a:pt x="4" y="4"/>
                    <a:pt x="4" y="4"/>
                    <a:pt x="3" y="4"/>
                  </a:cubicBezTo>
                  <a:cubicBezTo>
                    <a:pt x="5" y="2"/>
                    <a:pt x="3" y="0"/>
                    <a:pt x="1" y="2"/>
                  </a:cubicBezTo>
                  <a:cubicBezTo>
                    <a:pt x="0" y="3"/>
                    <a:pt x="0" y="4"/>
                    <a:pt x="0" y="5"/>
                  </a:cubicBezTo>
                  <a:cubicBezTo>
                    <a:pt x="0" y="7"/>
                    <a:pt x="3"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 name="Freeform 212"/>
            <p:cNvSpPr/>
            <p:nvPr>
              <p:custDataLst>
                <p:tags r:id="rId80"/>
              </p:custDataLst>
            </p:nvPr>
          </p:nvSpPr>
          <p:spPr bwMode="auto">
            <a:xfrm>
              <a:off x="3284" y="2670"/>
              <a:ext cx="26" cy="30"/>
            </a:xfrm>
            <a:custGeom>
              <a:avLst/>
              <a:gdLst>
                <a:gd name="T0" fmla="*/ 4 w 6"/>
                <a:gd name="T1" fmla="*/ 5 h 7"/>
                <a:gd name="T2" fmla="*/ 5 w 6"/>
                <a:gd name="T3" fmla="*/ 3 h 7"/>
                <a:gd name="T4" fmla="*/ 2 w 6"/>
                <a:gd name="T5" fmla="*/ 2 h 7"/>
                <a:gd name="T6" fmla="*/ 1 w 6"/>
                <a:gd name="T7" fmla="*/ 4 h 7"/>
                <a:gd name="T8" fmla="*/ 4 w 6"/>
                <a:gd name="T9" fmla="*/ 5 h 7"/>
              </a:gdLst>
              <a:ahLst/>
              <a:cxnLst>
                <a:cxn ang="0">
                  <a:pos x="T0" y="T1"/>
                </a:cxn>
                <a:cxn ang="0">
                  <a:pos x="T2" y="T3"/>
                </a:cxn>
                <a:cxn ang="0">
                  <a:pos x="T4" y="T5"/>
                </a:cxn>
                <a:cxn ang="0">
                  <a:pos x="T6" y="T7"/>
                </a:cxn>
                <a:cxn ang="0">
                  <a:pos x="T8" y="T9"/>
                </a:cxn>
              </a:cxnLst>
              <a:rect l="0" t="0" r="r" b="b"/>
              <a:pathLst>
                <a:path w="6" h="7">
                  <a:moveTo>
                    <a:pt x="4" y="5"/>
                  </a:moveTo>
                  <a:cubicBezTo>
                    <a:pt x="4" y="4"/>
                    <a:pt x="4" y="4"/>
                    <a:pt x="5" y="3"/>
                  </a:cubicBezTo>
                  <a:cubicBezTo>
                    <a:pt x="6" y="1"/>
                    <a:pt x="2" y="0"/>
                    <a:pt x="2" y="2"/>
                  </a:cubicBezTo>
                  <a:cubicBezTo>
                    <a:pt x="1" y="3"/>
                    <a:pt x="1" y="4"/>
                    <a:pt x="1" y="4"/>
                  </a:cubicBezTo>
                  <a:cubicBezTo>
                    <a:pt x="0" y="7"/>
                    <a:pt x="3" y="7"/>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 name="Freeform 213"/>
            <p:cNvSpPr/>
            <p:nvPr>
              <p:custDataLst>
                <p:tags r:id="rId81"/>
              </p:custDataLst>
            </p:nvPr>
          </p:nvSpPr>
          <p:spPr bwMode="auto">
            <a:xfrm>
              <a:off x="3262" y="2687"/>
              <a:ext cx="22" cy="26"/>
            </a:xfrm>
            <a:custGeom>
              <a:avLst/>
              <a:gdLst>
                <a:gd name="T0" fmla="*/ 2 w 5"/>
                <a:gd name="T1" fmla="*/ 1 h 6"/>
                <a:gd name="T2" fmla="*/ 2 w 5"/>
                <a:gd name="T3" fmla="*/ 5 h 6"/>
                <a:gd name="T4" fmla="*/ 3 w 5"/>
                <a:gd name="T5" fmla="*/ 5 h 6"/>
                <a:gd name="T6" fmla="*/ 3 w 5"/>
                <a:gd name="T7" fmla="*/ 1 h 6"/>
                <a:gd name="T8" fmla="*/ 2 w 5"/>
                <a:gd name="T9" fmla="*/ 1 h 6"/>
              </a:gdLst>
              <a:ahLst/>
              <a:cxnLst>
                <a:cxn ang="0">
                  <a:pos x="T0" y="T1"/>
                </a:cxn>
                <a:cxn ang="0">
                  <a:pos x="T2" y="T3"/>
                </a:cxn>
                <a:cxn ang="0">
                  <a:pos x="T4" y="T5"/>
                </a:cxn>
                <a:cxn ang="0">
                  <a:pos x="T6" y="T7"/>
                </a:cxn>
                <a:cxn ang="0">
                  <a:pos x="T8" y="T9"/>
                </a:cxn>
              </a:cxnLst>
              <a:rect l="0" t="0" r="r" b="b"/>
              <a:pathLst>
                <a:path w="5" h="6">
                  <a:moveTo>
                    <a:pt x="2" y="1"/>
                  </a:moveTo>
                  <a:cubicBezTo>
                    <a:pt x="0" y="2"/>
                    <a:pt x="0" y="6"/>
                    <a:pt x="2" y="5"/>
                  </a:cubicBezTo>
                  <a:cubicBezTo>
                    <a:pt x="2" y="5"/>
                    <a:pt x="4" y="4"/>
                    <a:pt x="3" y="5"/>
                  </a:cubicBezTo>
                  <a:cubicBezTo>
                    <a:pt x="5" y="4"/>
                    <a:pt x="5" y="0"/>
                    <a:pt x="3" y="1"/>
                  </a:cubicBezTo>
                  <a:cubicBezTo>
                    <a:pt x="3" y="1"/>
                    <a:pt x="1"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 name="Freeform 214"/>
            <p:cNvSpPr/>
            <p:nvPr>
              <p:custDataLst>
                <p:tags r:id="rId82"/>
              </p:custDataLst>
            </p:nvPr>
          </p:nvSpPr>
          <p:spPr bwMode="auto">
            <a:xfrm>
              <a:off x="3371" y="2704"/>
              <a:ext cx="30" cy="17"/>
            </a:xfrm>
            <a:custGeom>
              <a:avLst/>
              <a:gdLst>
                <a:gd name="T0" fmla="*/ 3 w 7"/>
                <a:gd name="T1" fmla="*/ 4 h 4"/>
                <a:gd name="T2" fmla="*/ 4 w 7"/>
                <a:gd name="T3" fmla="*/ 4 h 4"/>
                <a:gd name="T4" fmla="*/ 5 w 7"/>
                <a:gd name="T5" fmla="*/ 0 h 4"/>
                <a:gd name="T6" fmla="*/ 3 w 7"/>
                <a:gd name="T7" fmla="*/ 0 h 4"/>
                <a:gd name="T8" fmla="*/ 3 w 7"/>
                <a:gd name="T9" fmla="*/ 4 h 4"/>
              </a:gdLst>
              <a:ahLst/>
              <a:cxnLst>
                <a:cxn ang="0">
                  <a:pos x="T0" y="T1"/>
                </a:cxn>
                <a:cxn ang="0">
                  <a:pos x="T2" y="T3"/>
                </a:cxn>
                <a:cxn ang="0">
                  <a:pos x="T4" y="T5"/>
                </a:cxn>
                <a:cxn ang="0">
                  <a:pos x="T6" y="T7"/>
                </a:cxn>
                <a:cxn ang="0">
                  <a:pos x="T8" y="T9"/>
                </a:cxn>
              </a:cxnLst>
              <a:rect l="0" t="0" r="r" b="b"/>
              <a:pathLst>
                <a:path w="7" h="4">
                  <a:moveTo>
                    <a:pt x="3" y="4"/>
                  </a:moveTo>
                  <a:cubicBezTo>
                    <a:pt x="3" y="4"/>
                    <a:pt x="4" y="4"/>
                    <a:pt x="4" y="4"/>
                  </a:cubicBezTo>
                  <a:cubicBezTo>
                    <a:pt x="6" y="4"/>
                    <a:pt x="7" y="0"/>
                    <a:pt x="5" y="0"/>
                  </a:cubicBezTo>
                  <a:cubicBezTo>
                    <a:pt x="5" y="0"/>
                    <a:pt x="4" y="0"/>
                    <a:pt x="3" y="0"/>
                  </a:cubicBezTo>
                  <a:cubicBezTo>
                    <a:pt x="2"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 name="Freeform 215"/>
            <p:cNvSpPr>
              <a:spLocks noEditPoints="1"/>
            </p:cNvSpPr>
            <p:nvPr>
              <p:custDataLst>
                <p:tags r:id="rId83"/>
              </p:custDataLst>
            </p:nvPr>
          </p:nvSpPr>
          <p:spPr bwMode="auto">
            <a:xfrm>
              <a:off x="3162" y="2851"/>
              <a:ext cx="161" cy="168"/>
            </a:xfrm>
            <a:custGeom>
              <a:avLst/>
              <a:gdLst>
                <a:gd name="T0" fmla="*/ 5 w 37"/>
                <a:gd name="T1" fmla="*/ 9 h 39"/>
                <a:gd name="T2" fmla="*/ 2 w 37"/>
                <a:gd name="T3" fmla="*/ 20 h 39"/>
                <a:gd name="T4" fmla="*/ 2 w 37"/>
                <a:gd name="T5" fmla="*/ 37 h 39"/>
                <a:gd name="T6" fmla="*/ 7 w 37"/>
                <a:gd name="T7" fmla="*/ 38 h 39"/>
                <a:gd name="T8" fmla="*/ 18 w 37"/>
                <a:gd name="T9" fmla="*/ 33 h 39"/>
                <a:gd name="T10" fmla="*/ 31 w 37"/>
                <a:gd name="T11" fmla="*/ 24 h 39"/>
                <a:gd name="T12" fmla="*/ 24 w 37"/>
                <a:gd name="T13" fmla="*/ 4 h 39"/>
                <a:gd name="T14" fmla="*/ 5 w 37"/>
                <a:gd name="T15" fmla="*/ 9 h 39"/>
                <a:gd name="T16" fmla="*/ 22 w 37"/>
                <a:gd name="T17" fmla="*/ 24 h 39"/>
                <a:gd name="T18" fmla="*/ 9 w 37"/>
                <a:gd name="T19" fmla="*/ 31 h 39"/>
                <a:gd name="T20" fmla="*/ 10 w 37"/>
                <a:gd name="T21" fmla="*/ 17 h 39"/>
                <a:gd name="T22" fmla="*/ 19 w 37"/>
                <a:gd name="T23" fmla="*/ 10 h 39"/>
                <a:gd name="T24" fmla="*/ 22 w 37"/>
                <a:gd name="T25"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39">
                  <a:moveTo>
                    <a:pt x="5" y="9"/>
                  </a:moveTo>
                  <a:cubicBezTo>
                    <a:pt x="3" y="12"/>
                    <a:pt x="3" y="16"/>
                    <a:pt x="2" y="20"/>
                  </a:cubicBezTo>
                  <a:cubicBezTo>
                    <a:pt x="2" y="26"/>
                    <a:pt x="0" y="31"/>
                    <a:pt x="2" y="37"/>
                  </a:cubicBezTo>
                  <a:cubicBezTo>
                    <a:pt x="2" y="39"/>
                    <a:pt x="5" y="39"/>
                    <a:pt x="7" y="38"/>
                  </a:cubicBezTo>
                  <a:cubicBezTo>
                    <a:pt x="11" y="37"/>
                    <a:pt x="14" y="35"/>
                    <a:pt x="18" y="33"/>
                  </a:cubicBezTo>
                  <a:cubicBezTo>
                    <a:pt x="22" y="31"/>
                    <a:pt x="28" y="28"/>
                    <a:pt x="31" y="24"/>
                  </a:cubicBezTo>
                  <a:cubicBezTo>
                    <a:pt x="37" y="16"/>
                    <a:pt x="31" y="8"/>
                    <a:pt x="24" y="4"/>
                  </a:cubicBezTo>
                  <a:cubicBezTo>
                    <a:pt x="17" y="0"/>
                    <a:pt x="9" y="3"/>
                    <a:pt x="5" y="9"/>
                  </a:cubicBezTo>
                  <a:close/>
                  <a:moveTo>
                    <a:pt x="22" y="24"/>
                  </a:moveTo>
                  <a:cubicBezTo>
                    <a:pt x="18" y="27"/>
                    <a:pt x="13" y="30"/>
                    <a:pt x="9" y="31"/>
                  </a:cubicBezTo>
                  <a:cubicBezTo>
                    <a:pt x="8" y="26"/>
                    <a:pt x="10" y="21"/>
                    <a:pt x="10" y="17"/>
                  </a:cubicBezTo>
                  <a:cubicBezTo>
                    <a:pt x="10" y="11"/>
                    <a:pt x="13" y="6"/>
                    <a:pt x="19" y="10"/>
                  </a:cubicBezTo>
                  <a:cubicBezTo>
                    <a:pt x="25" y="14"/>
                    <a:pt x="29" y="19"/>
                    <a:pt x="2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 name="Freeform 216"/>
            <p:cNvSpPr>
              <a:spLocks noEditPoints="1"/>
            </p:cNvSpPr>
            <p:nvPr>
              <p:custDataLst>
                <p:tags r:id="rId84"/>
              </p:custDataLst>
            </p:nvPr>
          </p:nvSpPr>
          <p:spPr bwMode="auto">
            <a:xfrm>
              <a:off x="3358" y="3053"/>
              <a:ext cx="95" cy="186"/>
            </a:xfrm>
            <a:custGeom>
              <a:avLst/>
              <a:gdLst>
                <a:gd name="T0" fmla="*/ 15 w 22"/>
                <a:gd name="T1" fmla="*/ 28 h 43"/>
                <a:gd name="T2" fmla="*/ 15 w 22"/>
                <a:gd name="T3" fmla="*/ 22 h 43"/>
                <a:gd name="T4" fmla="*/ 15 w 22"/>
                <a:gd name="T5" fmla="*/ 6 h 43"/>
                <a:gd name="T6" fmla="*/ 15 w 22"/>
                <a:gd name="T7" fmla="*/ 6 h 43"/>
                <a:gd name="T8" fmla="*/ 17 w 22"/>
                <a:gd name="T9" fmla="*/ 5 h 43"/>
                <a:gd name="T10" fmla="*/ 15 w 22"/>
                <a:gd name="T11" fmla="*/ 2 h 43"/>
                <a:gd name="T12" fmla="*/ 14 w 22"/>
                <a:gd name="T13" fmla="*/ 3 h 43"/>
                <a:gd name="T14" fmla="*/ 13 w 22"/>
                <a:gd name="T15" fmla="*/ 4 h 43"/>
                <a:gd name="T16" fmla="*/ 11 w 22"/>
                <a:gd name="T17" fmla="*/ 4 h 43"/>
                <a:gd name="T18" fmla="*/ 10 w 22"/>
                <a:gd name="T19" fmla="*/ 3 h 43"/>
                <a:gd name="T20" fmla="*/ 9 w 22"/>
                <a:gd name="T21" fmla="*/ 3 h 43"/>
                <a:gd name="T22" fmla="*/ 8 w 22"/>
                <a:gd name="T23" fmla="*/ 3 h 43"/>
                <a:gd name="T24" fmla="*/ 6 w 22"/>
                <a:gd name="T25" fmla="*/ 6 h 43"/>
                <a:gd name="T26" fmla="*/ 6 w 22"/>
                <a:gd name="T27" fmla="*/ 6 h 43"/>
                <a:gd name="T28" fmla="*/ 8 w 22"/>
                <a:gd name="T29" fmla="*/ 8 h 43"/>
                <a:gd name="T30" fmla="*/ 8 w 22"/>
                <a:gd name="T31" fmla="*/ 11 h 43"/>
                <a:gd name="T32" fmla="*/ 8 w 22"/>
                <a:gd name="T33" fmla="*/ 28 h 43"/>
                <a:gd name="T34" fmla="*/ 8 w 22"/>
                <a:gd name="T35" fmla="*/ 28 h 43"/>
                <a:gd name="T36" fmla="*/ 4 w 22"/>
                <a:gd name="T37" fmla="*/ 32 h 43"/>
                <a:gd name="T38" fmla="*/ 5 w 22"/>
                <a:gd name="T39" fmla="*/ 39 h 43"/>
                <a:gd name="T40" fmla="*/ 7 w 22"/>
                <a:gd name="T41" fmla="*/ 38 h 43"/>
                <a:gd name="T42" fmla="*/ 7 w 22"/>
                <a:gd name="T43" fmla="*/ 38 h 43"/>
                <a:gd name="T44" fmla="*/ 13 w 22"/>
                <a:gd name="T45" fmla="*/ 38 h 43"/>
                <a:gd name="T46" fmla="*/ 14 w 22"/>
                <a:gd name="T47" fmla="*/ 39 h 43"/>
                <a:gd name="T48" fmla="*/ 20 w 22"/>
                <a:gd name="T49" fmla="*/ 34 h 43"/>
                <a:gd name="T50" fmla="*/ 15 w 22"/>
                <a:gd name="T51" fmla="*/ 28 h 43"/>
                <a:gd name="T52" fmla="*/ 12 w 22"/>
                <a:gd name="T53" fmla="*/ 11 h 43"/>
                <a:gd name="T54" fmla="*/ 12 w 22"/>
                <a:gd name="T55" fmla="*/ 11 h 43"/>
                <a:gd name="T56" fmla="*/ 12 w 22"/>
                <a:gd name="T57" fmla="*/ 10 h 43"/>
                <a:gd name="T58" fmla="*/ 12 w 22"/>
                <a:gd name="T59" fmla="*/ 1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43">
                  <a:moveTo>
                    <a:pt x="15" y="28"/>
                  </a:moveTo>
                  <a:cubicBezTo>
                    <a:pt x="14" y="26"/>
                    <a:pt x="14" y="24"/>
                    <a:pt x="15" y="22"/>
                  </a:cubicBezTo>
                  <a:cubicBezTo>
                    <a:pt x="15" y="17"/>
                    <a:pt x="15" y="12"/>
                    <a:pt x="15" y="6"/>
                  </a:cubicBezTo>
                  <a:cubicBezTo>
                    <a:pt x="15" y="6"/>
                    <a:pt x="15" y="6"/>
                    <a:pt x="15" y="6"/>
                  </a:cubicBezTo>
                  <a:cubicBezTo>
                    <a:pt x="16" y="5"/>
                    <a:pt x="16" y="5"/>
                    <a:pt x="17" y="5"/>
                  </a:cubicBezTo>
                  <a:cubicBezTo>
                    <a:pt x="18" y="3"/>
                    <a:pt x="17" y="0"/>
                    <a:pt x="15" y="2"/>
                  </a:cubicBezTo>
                  <a:cubicBezTo>
                    <a:pt x="15" y="2"/>
                    <a:pt x="14" y="3"/>
                    <a:pt x="14" y="3"/>
                  </a:cubicBezTo>
                  <a:cubicBezTo>
                    <a:pt x="13" y="4"/>
                    <a:pt x="13" y="4"/>
                    <a:pt x="13" y="4"/>
                  </a:cubicBezTo>
                  <a:cubicBezTo>
                    <a:pt x="13" y="4"/>
                    <a:pt x="12" y="4"/>
                    <a:pt x="11" y="4"/>
                  </a:cubicBezTo>
                  <a:cubicBezTo>
                    <a:pt x="11" y="3"/>
                    <a:pt x="11" y="3"/>
                    <a:pt x="10" y="3"/>
                  </a:cubicBezTo>
                  <a:cubicBezTo>
                    <a:pt x="10" y="3"/>
                    <a:pt x="9" y="3"/>
                    <a:pt x="9" y="3"/>
                  </a:cubicBezTo>
                  <a:cubicBezTo>
                    <a:pt x="8" y="3"/>
                    <a:pt x="8" y="3"/>
                    <a:pt x="8" y="3"/>
                  </a:cubicBezTo>
                  <a:cubicBezTo>
                    <a:pt x="6" y="3"/>
                    <a:pt x="6" y="5"/>
                    <a:pt x="6" y="6"/>
                  </a:cubicBezTo>
                  <a:cubicBezTo>
                    <a:pt x="6" y="6"/>
                    <a:pt x="6" y="6"/>
                    <a:pt x="6" y="6"/>
                  </a:cubicBezTo>
                  <a:cubicBezTo>
                    <a:pt x="7" y="7"/>
                    <a:pt x="7" y="7"/>
                    <a:pt x="8" y="8"/>
                  </a:cubicBezTo>
                  <a:cubicBezTo>
                    <a:pt x="7" y="10"/>
                    <a:pt x="8" y="10"/>
                    <a:pt x="8" y="11"/>
                  </a:cubicBezTo>
                  <a:cubicBezTo>
                    <a:pt x="9" y="17"/>
                    <a:pt x="8" y="22"/>
                    <a:pt x="8" y="28"/>
                  </a:cubicBezTo>
                  <a:cubicBezTo>
                    <a:pt x="8" y="28"/>
                    <a:pt x="8" y="28"/>
                    <a:pt x="8" y="28"/>
                  </a:cubicBezTo>
                  <a:cubicBezTo>
                    <a:pt x="7" y="29"/>
                    <a:pt x="6" y="32"/>
                    <a:pt x="4" y="32"/>
                  </a:cubicBezTo>
                  <a:cubicBezTo>
                    <a:pt x="1" y="34"/>
                    <a:pt x="0" y="41"/>
                    <a:pt x="5" y="39"/>
                  </a:cubicBezTo>
                  <a:cubicBezTo>
                    <a:pt x="6" y="39"/>
                    <a:pt x="6" y="38"/>
                    <a:pt x="7" y="38"/>
                  </a:cubicBezTo>
                  <a:cubicBezTo>
                    <a:pt x="7" y="38"/>
                    <a:pt x="7" y="38"/>
                    <a:pt x="7" y="38"/>
                  </a:cubicBezTo>
                  <a:cubicBezTo>
                    <a:pt x="7" y="42"/>
                    <a:pt x="11" y="40"/>
                    <a:pt x="13" y="38"/>
                  </a:cubicBezTo>
                  <a:cubicBezTo>
                    <a:pt x="13" y="38"/>
                    <a:pt x="14" y="39"/>
                    <a:pt x="14" y="39"/>
                  </a:cubicBezTo>
                  <a:cubicBezTo>
                    <a:pt x="17" y="43"/>
                    <a:pt x="22" y="37"/>
                    <a:pt x="20" y="34"/>
                  </a:cubicBezTo>
                  <a:cubicBezTo>
                    <a:pt x="18" y="32"/>
                    <a:pt x="17" y="29"/>
                    <a:pt x="15" y="28"/>
                  </a:cubicBezTo>
                  <a:close/>
                  <a:moveTo>
                    <a:pt x="12" y="11"/>
                  </a:moveTo>
                  <a:cubicBezTo>
                    <a:pt x="12" y="11"/>
                    <a:pt x="12" y="11"/>
                    <a:pt x="12" y="11"/>
                  </a:cubicBezTo>
                  <a:cubicBezTo>
                    <a:pt x="12" y="10"/>
                    <a:pt x="12" y="10"/>
                    <a:pt x="12" y="10"/>
                  </a:cubicBezTo>
                  <a:cubicBezTo>
                    <a:pt x="12" y="10"/>
                    <a:pt x="12" y="10"/>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 name="Freeform 217"/>
            <p:cNvSpPr/>
            <p:nvPr>
              <p:custDataLst>
                <p:tags r:id="rId85"/>
              </p:custDataLst>
            </p:nvPr>
          </p:nvSpPr>
          <p:spPr bwMode="auto">
            <a:xfrm>
              <a:off x="3188" y="2717"/>
              <a:ext cx="26" cy="17"/>
            </a:xfrm>
            <a:custGeom>
              <a:avLst/>
              <a:gdLst>
                <a:gd name="T0" fmla="*/ 2 w 6"/>
                <a:gd name="T1" fmla="*/ 4 h 4"/>
                <a:gd name="T2" fmla="*/ 3 w 6"/>
                <a:gd name="T3" fmla="*/ 4 h 4"/>
                <a:gd name="T4" fmla="*/ 4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3" y="4"/>
                    <a:pt x="3" y="4"/>
                  </a:cubicBezTo>
                  <a:cubicBezTo>
                    <a:pt x="5" y="4"/>
                    <a:pt x="6" y="0"/>
                    <a:pt x="4" y="0"/>
                  </a:cubicBezTo>
                  <a:cubicBezTo>
                    <a:pt x="3" y="0"/>
                    <a:pt x="3"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 name="Freeform 218"/>
            <p:cNvSpPr/>
            <p:nvPr>
              <p:custDataLst>
                <p:tags r:id="rId86"/>
              </p:custDataLst>
            </p:nvPr>
          </p:nvSpPr>
          <p:spPr bwMode="auto">
            <a:xfrm>
              <a:off x="3223" y="2678"/>
              <a:ext cx="30" cy="35"/>
            </a:xfrm>
            <a:custGeom>
              <a:avLst/>
              <a:gdLst>
                <a:gd name="T0" fmla="*/ 2 w 7"/>
                <a:gd name="T1" fmla="*/ 8 h 8"/>
                <a:gd name="T2" fmla="*/ 2 w 7"/>
                <a:gd name="T3" fmla="*/ 8 h 8"/>
                <a:gd name="T4" fmla="*/ 4 w 7"/>
                <a:gd name="T5" fmla="*/ 5 h 8"/>
                <a:gd name="T6" fmla="*/ 7 w 7"/>
                <a:gd name="T7" fmla="*/ 3 h 8"/>
                <a:gd name="T8" fmla="*/ 7 w 7"/>
                <a:gd name="T9" fmla="*/ 2 h 8"/>
                <a:gd name="T10" fmla="*/ 4 w 7"/>
                <a:gd name="T11" fmla="*/ 3 h 8"/>
                <a:gd name="T12" fmla="*/ 4 w 7"/>
                <a:gd name="T13" fmla="*/ 4 h 8"/>
                <a:gd name="T14" fmla="*/ 4 w 7"/>
                <a:gd name="T15" fmla="*/ 4 h 8"/>
                <a:gd name="T16" fmla="*/ 3 w 7"/>
                <a:gd name="T17" fmla="*/ 4 h 8"/>
                <a:gd name="T18" fmla="*/ 3 w 7"/>
                <a:gd name="T19" fmla="*/ 4 h 8"/>
                <a:gd name="T20" fmla="*/ 2 w 7"/>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2" y="8"/>
                  </a:moveTo>
                  <a:cubicBezTo>
                    <a:pt x="2" y="8"/>
                    <a:pt x="2" y="8"/>
                    <a:pt x="2" y="8"/>
                  </a:cubicBezTo>
                  <a:cubicBezTo>
                    <a:pt x="4" y="8"/>
                    <a:pt x="5" y="6"/>
                    <a:pt x="4" y="5"/>
                  </a:cubicBezTo>
                  <a:cubicBezTo>
                    <a:pt x="5" y="5"/>
                    <a:pt x="7" y="4"/>
                    <a:pt x="7" y="3"/>
                  </a:cubicBezTo>
                  <a:cubicBezTo>
                    <a:pt x="7" y="2"/>
                    <a:pt x="7" y="2"/>
                    <a:pt x="7" y="2"/>
                  </a:cubicBezTo>
                  <a:cubicBezTo>
                    <a:pt x="7" y="0"/>
                    <a:pt x="4" y="1"/>
                    <a:pt x="4" y="3"/>
                  </a:cubicBezTo>
                  <a:cubicBezTo>
                    <a:pt x="4" y="3"/>
                    <a:pt x="4" y="3"/>
                    <a:pt x="4" y="4"/>
                  </a:cubicBezTo>
                  <a:cubicBezTo>
                    <a:pt x="4" y="4"/>
                    <a:pt x="4" y="4"/>
                    <a:pt x="4" y="4"/>
                  </a:cubicBezTo>
                  <a:cubicBezTo>
                    <a:pt x="4" y="4"/>
                    <a:pt x="3" y="4"/>
                    <a:pt x="3" y="4"/>
                  </a:cubicBezTo>
                  <a:cubicBezTo>
                    <a:pt x="3" y="4"/>
                    <a:pt x="3" y="4"/>
                    <a:pt x="3" y="4"/>
                  </a:cubicBezTo>
                  <a:cubicBezTo>
                    <a:pt x="1" y="4"/>
                    <a:pt x="0"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 name="Freeform 219"/>
            <p:cNvSpPr/>
            <p:nvPr>
              <p:custDataLst>
                <p:tags r:id="rId87"/>
              </p:custDataLst>
            </p:nvPr>
          </p:nvSpPr>
          <p:spPr bwMode="auto">
            <a:xfrm>
              <a:off x="3166" y="2808"/>
              <a:ext cx="18" cy="30"/>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 name="Freeform 220"/>
            <p:cNvSpPr/>
            <p:nvPr>
              <p:custDataLst>
                <p:tags r:id="rId88"/>
              </p:custDataLst>
            </p:nvPr>
          </p:nvSpPr>
          <p:spPr bwMode="auto">
            <a:xfrm>
              <a:off x="3188" y="2747"/>
              <a:ext cx="13" cy="31"/>
            </a:xfrm>
            <a:custGeom>
              <a:avLst/>
              <a:gdLst>
                <a:gd name="T0" fmla="*/ 3 w 3"/>
                <a:gd name="T1" fmla="*/ 3 h 7"/>
                <a:gd name="T2" fmla="*/ 3 w 3"/>
                <a:gd name="T3" fmla="*/ 2 h 7"/>
                <a:gd name="T4" fmla="*/ 0 w 3"/>
                <a:gd name="T5" fmla="*/ 4 h 7"/>
                <a:gd name="T6" fmla="*/ 0 w 3"/>
                <a:gd name="T7" fmla="*/ 5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5"/>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 name="Freeform 221"/>
            <p:cNvSpPr/>
            <p:nvPr>
              <p:custDataLst>
                <p:tags r:id="rId89"/>
              </p:custDataLst>
            </p:nvPr>
          </p:nvSpPr>
          <p:spPr bwMode="auto">
            <a:xfrm>
              <a:off x="3162" y="2859"/>
              <a:ext cx="26" cy="13"/>
            </a:xfrm>
            <a:custGeom>
              <a:avLst/>
              <a:gdLst>
                <a:gd name="T0" fmla="*/ 2 w 6"/>
                <a:gd name="T1" fmla="*/ 3 h 3"/>
                <a:gd name="T2" fmla="*/ 3 w 6"/>
                <a:gd name="T3" fmla="*/ 3 h 3"/>
                <a:gd name="T4" fmla="*/ 3 w 6"/>
                <a:gd name="T5" fmla="*/ 0 h 3"/>
                <a:gd name="T6" fmla="*/ 3 w 6"/>
                <a:gd name="T7" fmla="*/ 0 h 3"/>
                <a:gd name="T8" fmla="*/ 2 w 6"/>
                <a:gd name="T9" fmla="*/ 3 h 3"/>
              </a:gdLst>
              <a:ahLst/>
              <a:cxnLst>
                <a:cxn ang="0">
                  <a:pos x="T0" y="T1"/>
                </a:cxn>
                <a:cxn ang="0">
                  <a:pos x="T2" y="T3"/>
                </a:cxn>
                <a:cxn ang="0">
                  <a:pos x="T4" y="T5"/>
                </a:cxn>
                <a:cxn ang="0">
                  <a:pos x="T6" y="T7"/>
                </a:cxn>
                <a:cxn ang="0">
                  <a:pos x="T8" y="T9"/>
                </a:cxn>
              </a:cxnLst>
              <a:rect l="0" t="0" r="r" b="b"/>
              <a:pathLst>
                <a:path w="6" h="3">
                  <a:moveTo>
                    <a:pt x="2" y="3"/>
                  </a:moveTo>
                  <a:cubicBezTo>
                    <a:pt x="2" y="3"/>
                    <a:pt x="2" y="3"/>
                    <a:pt x="3" y="3"/>
                  </a:cubicBezTo>
                  <a:cubicBezTo>
                    <a:pt x="4" y="3"/>
                    <a:pt x="6" y="0"/>
                    <a:pt x="3" y="0"/>
                  </a:cubicBezTo>
                  <a:cubicBezTo>
                    <a:pt x="3" y="0"/>
                    <a:pt x="3" y="0"/>
                    <a:pt x="3" y="0"/>
                  </a:cubicBezTo>
                  <a:cubicBezTo>
                    <a:pt x="1" y="0"/>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 name="Freeform 222"/>
            <p:cNvSpPr/>
            <p:nvPr>
              <p:custDataLst>
                <p:tags r:id="rId90"/>
              </p:custDataLst>
            </p:nvPr>
          </p:nvSpPr>
          <p:spPr bwMode="auto">
            <a:xfrm>
              <a:off x="3145" y="2821"/>
              <a:ext cx="26" cy="17"/>
            </a:xfrm>
            <a:custGeom>
              <a:avLst/>
              <a:gdLst>
                <a:gd name="T0" fmla="*/ 2 w 6"/>
                <a:gd name="T1" fmla="*/ 4 h 4"/>
                <a:gd name="T2" fmla="*/ 3 w 6"/>
                <a:gd name="T3" fmla="*/ 4 h 4"/>
                <a:gd name="T4" fmla="*/ 3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2" y="4"/>
                    <a:pt x="3" y="4"/>
                  </a:cubicBezTo>
                  <a:cubicBezTo>
                    <a:pt x="5" y="4"/>
                    <a:pt x="6" y="0"/>
                    <a:pt x="3" y="0"/>
                  </a:cubicBezTo>
                  <a:cubicBezTo>
                    <a:pt x="3" y="0"/>
                    <a:pt x="3"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 name="Freeform 223"/>
            <p:cNvSpPr/>
            <p:nvPr>
              <p:custDataLst>
                <p:tags r:id="rId91"/>
              </p:custDataLst>
            </p:nvPr>
          </p:nvSpPr>
          <p:spPr bwMode="auto">
            <a:xfrm>
              <a:off x="3171" y="2756"/>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3"/>
                    <a:pt x="3" y="2"/>
                  </a:cubicBezTo>
                  <a:cubicBezTo>
                    <a:pt x="3" y="0"/>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 name="Freeform 224"/>
            <p:cNvSpPr/>
            <p:nvPr>
              <p:custDataLst>
                <p:tags r:id="rId92"/>
              </p:custDataLst>
            </p:nvPr>
          </p:nvSpPr>
          <p:spPr bwMode="auto">
            <a:xfrm>
              <a:off x="3162" y="2950"/>
              <a:ext cx="26" cy="17"/>
            </a:xfrm>
            <a:custGeom>
              <a:avLst/>
              <a:gdLst>
                <a:gd name="T0" fmla="*/ 3 w 6"/>
                <a:gd name="T1" fmla="*/ 4 h 4"/>
                <a:gd name="T2" fmla="*/ 3 w 6"/>
                <a:gd name="T3" fmla="*/ 4 h 4"/>
                <a:gd name="T4" fmla="*/ 4 w 6"/>
                <a:gd name="T5" fmla="*/ 0 h 4"/>
                <a:gd name="T6" fmla="*/ 3 w 6"/>
                <a:gd name="T7" fmla="*/ 0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3" y="4"/>
                    <a:pt x="3" y="4"/>
                    <a:pt x="3" y="4"/>
                  </a:cubicBezTo>
                  <a:cubicBezTo>
                    <a:pt x="5" y="4"/>
                    <a:pt x="6" y="0"/>
                    <a:pt x="4" y="0"/>
                  </a:cubicBezTo>
                  <a:cubicBezTo>
                    <a:pt x="4" y="0"/>
                    <a:pt x="3" y="0"/>
                    <a:pt x="3" y="0"/>
                  </a:cubicBezTo>
                  <a:cubicBezTo>
                    <a:pt x="1"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 name="Freeform 225"/>
            <p:cNvSpPr/>
            <p:nvPr>
              <p:custDataLst>
                <p:tags r:id="rId93"/>
              </p:custDataLst>
            </p:nvPr>
          </p:nvSpPr>
          <p:spPr bwMode="auto">
            <a:xfrm>
              <a:off x="3123" y="2881"/>
              <a:ext cx="22" cy="13"/>
            </a:xfrm>
            <a:custGeom>
              <a:avLst/>
              <a:gdLst>
                <a:gd name="T0" fmla="*/ 2 w 5"/>
                <a:gd name="T1" fmla="*/ 3 h 3"/>
                <a:gd name="T2" fmla="*/ 3 w 5"/>
                <a:gd name="T3" fmla="*/ 0 h 3"/>
                <a:gd name="T4" fmla="*/ 2 w 5"/>
                <a:gd name="T5" fmla="*/ 3 h 3"/>
              </a:gdLst>
              <a:ahLst/>
              <a:cxnLst>
                <a:cxn ang="0">
                  <a:pos x="T0" y="T1"/>
                </a:cxn>
                <a:cxn ang="0">
                  <a:pos x="T2" y="T3"/>
                </a:cxn>
                <a:cxn ang="0">
                  <a:pos x="T4" y="T5"/>
                </a:cxn>
              </a:cxnLst>
              <a:rect l="0" t="0" r="r" b="b"/>
              <a:pathLst>
                <a:path w="5" h="3">
                  <a:moveTo>
                    <a:pt x="2" y="3"/>
                  </a:moveTo>
                  <a:cubicBezTo>
                    <a:pt x="4" y="3"/>
                    <a:pt x="5" y="0"/>
                    <a:pt x="3" y="0"/>
                  </a:cubicBezTo>
                  <a:cubicBezTo>
                    <a:pt x="1" y="0"/>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 name="Freeform 226"/>
            <p:cNvSpPr/>
            <p:nvPr>
              <p:custDataLst>
                <p:tags r:id="rId94"/>
              </p:custDataLst>
            </p:nvPr>
          </p:nvSpPr>
          <p:spPr bwMode="auto">
            <a:xfrm>
              <a:off x="3119" y="2915"/>
              <a:ext cx="30" cy="39"/>
            </a:xfrm>
            <a:custGeom>
              <a:avLst/>
              <a:gdLst>
                <a:gd name="T0" fmla="*/ 3 w 7"/>
                <a:gd name="T1" fmla="*/ 6 h 9"/>
                <a:gd name="T2" fmla="*/ 3 w 7"/>
                <a:gd name="T3" fmla="*/ 6 h 9"/>
                <a:gd name="T4" fmla="*/ 6 w 7"/>
                <a:gd name="T5" fmla="*/ 5 h 9"/>
                <a:gd name="T6" fmla="*/ 7 w 7"/>
                <a:gd name="T7" fmla="*/ 2 h 9"/>
                <a:gd name="T8" fmla="*/ 5 w 7"/>
                <a:gd name="T9" fmla="*/ 0 h 9"/>
                <a:gd name="T10" fmla="*/ 3 w 7"/>
                <a:gd name="T11" fmla="*/ 2 h 9"/>
                <a:gd name="T12" fmla="*/ 3 w 7"/>
                <a:gd name="T13" fmla="*/ 2 h 9"/>
                <a:gd name="T14" fmla="*/ 3 w 7"/>
                <a:gd name="T15" fmla="*/ 2 h 9"/>
                <a:gd name="T16" fmla="*/ 2 w 7"/>
                <a:gd name="T17" fmla="*/ 6 h 9"/>
                <a:gd name="T18" fmla="*/ 2 w 7"/>
                <a:gd name="T19" fmla="*/ 6 h 9"/>
                <a:gd name="T20" fmla="*/ 3 w 7"/>
                <a:gd name="T2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3" y="6"/>
                  </a:moveTo>
                  <a:cubicBezTo>
                    <a:pt x="3" y="6"/>
                    <a:pt x="3" y="6"/>
                    <a:pt x="3" y="6"/>
                  </a:cubicBezTo>
                  <a:cubicBezTo>
                    <a:pt x="3" y="9"/>
                    <a:pt x="6" y="7"/>
                    <a:pt x="6" y="5"/>
                  </a:cubicBezTo>
                  <a:cubicBezTo>
                    <a:pt x="6" y="4"/>
                    <a:pt x="6" y="3"/>
                    <a:pt x="7" y="2"/>
                  </a:cubicBezTo>
                  <a:cubicBezTo>
                    <a:pt x="7" y="1"/>
                    <a:pt x="6" y="0"/>
                    <a:pt x="5" y="0"/>
                  </a:cubicBezTo>
                  <a:cubicBezTo>
                    <a:pt x="4" y="0"/>
                    <a:pt x="4" y="1"/>
                    <a:pt x="3" y="2"/>
                  </a:cubicBezTo>
                  <a:cubicBezTo>
                    <a:pt x="3" y="2"/>
                    <a:pt x="3" y="2"/>
                    <a:pt x="3" y="2"/>
                  </a:cubicBezTo>
                  <a:cubicBezTo>
                    <a:pt x="3" y="2"/>
                    <a:pt x="3" y="2"/>
                    <a:pt x="3" y="2"/>
                  </a:cubicBezTo>
                  <a:cubicBezTo>
                    <a:pt x="1" y="2"/>
                    <a:pt x="0" y="6"/>
                    <a:pt x="2" y="6"/>
                  </a:cubicBezTo>
                  <a:cubicBezTo>
                    <a:pt x="2" y="6"/>
                    <a:pt x="2" y="6"/>
                    <a:pt x="2" y="6"/>
                  </a:cubicBezTo>
                  <a:cubicBezTo>
                    <a:pt x="3" y="6"/>
                    <a:pt x="3"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 name="Freeform 227"/>
            <p:cNvSpPr/>
            <p:nvPr>
              <p:custDataLst>
                <p:tags r:id="rId95"/>
              </p:custDataLst>
            </p:nvPr>
          </p:nvSpPr>
          <p:spPr bwMode="auto">
            <a:xfrm>
              <a:off x="3123" y="2829"/>
              <a:ext cx="22"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 name="Freeform 228"/>
            <p:cNvSpPr/>
            <p:nvPr>
              <p:custDataLst>
                <p:tags r:id="rId96"/>
              </p:custDataLst>
            </p:nvPr>
          </p:nvSpPr>
          <p:spPr bwMode="auto">
            <a:xfrm>
              <a:off x="3114" y="2864"/>
              <a:ext cx="18" cy="30"/>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 name="Freeform 229"/>
            <p:cNvSpPr/>
            <p:nvPr>
              <p:custDataLst>
                <p:tags r:id="rId97"/>
              </p:custDataLst>
            </p:nvPr>
          </p:nvSpPr>
          <p:spPr bwMode="auto">
            <a:xfrm>
              <a:off x="3223" y="2717"/>
              <a:ext cx="26" cy="17"/>
            </a:xfrm>
            <a:custGeom>
              <a:avLst/>
              <a:gdLst>
                <a:gd name="T0" fmla="*/ 3 w 6"/>
                <a:gd name="T1" fmla="*/ 4 h 4"/>
                <a:gd name="T2" fmla="*/ 4 w 6"/>
                <a:gd name="T3" fmla="*/ 0 h 4"/>
                <a:gd name="T4" fmla="*/ 3 w 6"/>
                <a:gd name="T5" fmla="*/ 0 h 4"/>
                <a:gd name="T6" fmla="*/ 2 w 6"/>
                <a:gd name="T7" fmla="*/ 4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5" y="4"/>
                    <a:pt x="6" y="0"/>
                    <a:pt x="4" y="0"/>
                  </a:cubicBezTo>
                  <a:cubicBezTo>
                    <a:pt x="4" y="0"/>
                    <a:pt x="3" y="0"/>
                    <a:pt x="3" y="0"/>
                  </a:cubicBezTo>
                  <a:cubicBezTo>
                    <a:pt x="1" y="0"/>
                    <a:pt x="0" y="4"/>
                    <a:pt x="2" y="4"/>
                  </a:cubicBezTo>
                  <a:cubicBezTo>
                    <a:pt x="3" y="4"/>
                    <a:pt x="3"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 name="Freeform 230"/>
            <p:cNvSpPr/>
            <p:nvPr>
              <p:custDataLst>
                <p:tags r:id="rId98"/>
              </p:custDataLst>
            </p:nvPr>
          </p:nvSpPr>
          <p:spPr bwMode="auto">
            <a:xfrm>
              <a:off x="3210" y="2739"/>
              <a:ext cx="17" cy="26"/>
            </a:xfrm>
            <a:custGeom>
              <a:avLst/>
              <a:gdLst>
                <a:gd name="T0" fmla="*/ 0 w 4"/>
                <a:gd name="T1" fmla="*/ 3 h 6"/>
                <a:gd name="T2" fmla="*/ 0 w 4"/>
                <a:gd name="T3" fmla="*/ 4 h 6"/>
                <a:gd name="T4" fmla="*/ 4 w 4"/>
                <a:gd name="T5" fmla="*/ 3 h 6"/>
                <a:gd name="T6" fmla="*/ 4 w 4"/>
                <a:gd name="T7" fmla="*/ 2 h 6"/>
                <a:gd name="T8" fmla="*/ 0 w 4"/>
                <a:gd name="T9" fmla="*/ 3 h 6"/>
              </a:gdLst>
              <a:ahLst/>
              <a:cxnLst>
                <a:cxn ang="0">
                  <a:pos x="T0" y="T1"/>
                </a:cxn>
                <a:cxn ang="0">
                  <a:pos x="T2" y="T3"/>
                </a:cxn>
                <a:cxn ang="0">
                  <a:pos x="T4" y="T5"/>
                </a:cxn>
                <a:cxn ang="0">
                  <a:pos x="T6" y="T7"/>
                </a:cxn>
                <a:cxn ang="0">
                  <a:pos x="T8" y="T9"/>
                </a:cxn>
              </a:cxnLst>
              <a:rect l="0" t="0" r="r" b="b"/>
              <a:pathLst>
                <a:path w="4" h="6">
                  <a:moveTo>
                    <a:pt x="0" y="3"/>
                  </a:moveTo>
                  <a:cubicBezTo>
                    <a:pt x="0" y="3"/>
                    <a:pt x="0" y="3"/>
                    <a:pt x="0" y="4"/>
                  </a:cubicBezTo>
                  <a:cubicBezTo>
                    <a:pt x="0" y="6"/>
                    <a:pt x="4" y="4"/>
                    <a:pt x="4" y="3"/>
                  </a:cubicBezTo>
                  <a:cubicBezTo>
                    <a:pt x="4" y="2"/>
                    <a:pt x="4" y="2"/>
                    <a:pt x="4" y="2"/>
                  </a:cubicBezTo>
                  <a:cubicBezTo>
                    <a:pt x="4"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 name="Freeform 231"/>
            <p:cNvSpPr/>
            <p:nvPr>
              <p:custDataLst>
                <p:tags r:id="rId99"/>
              </p:custDataLst>
            </p:nvPr>
          </p:nvSpPr>
          <p:spPr bwMode="auto">
            <a:xfrm>
              <a:off x="3206" y="3079"/>
              <a:ext cx="21" cy="13"/>
            </a:xfrm>
            <a:custGeom>
              <a:avLst/>
              <a:gdLst>
                <a:gd name="T0" fmla="*/ 3 w 5"/>
                <a:gd name="T1" fmla="*/ 0 h 3"/>
                <a:gd name="T2" fmla="*/ 2 w 5"/>
                <a:gd name="T3" fmla="*/ 3 h 3"/>
                <a:gd name="T4" fmla="*/ 3 w 5"/>
                <a:gd name="T5" fmla="*/ 0 h 3"/>
              </a:gdLst>
              <a:ahLst/>
              <a:cxnLst>
                <a:cxn ang="0">
                  <a:pos x="T0" y="T1"/>
                </a:cxn>
                <a:cxn ang="0">
                  <a:pos x="T2" y="T3"/>
                </a:cxn>
                <a:cxn ang="0">
                  <a:pos x="T4" y="T5"/>
                </a:cxn>
              </a:cxnLst>
              <a:rect l="0" t="0" r="r" b="b"/>
              <a:pathLst>
                <a:path w="5" h="3">
                  <a:moveTo>
                    <a:pt x="3" y="0"/>
                  </a:moveTo>
                  <a:cubicBezTo>
                    <a:pt x="1" y="0"/>
                    <a:pt x="0" y="3"/>
                    <a:pt x="2" y="3"/>
                  </a:cubicBezTo>
                  <a:cubicBezTo>
                    <a:pt x="4"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 name="Freeform 232"/>
            <p:cNvSpPr/>
            <p:nvPr>
              <p:custDataLst>
                <p:tags r:id="rId100"/>
              </p:custDataLst>
            </p:nvPr>
          </p:nvSpPr>
          <p:spPr bwMode="auto">
            <a:xfrm>
              <a:off x="3175" y="3062"/>
              <a:ext cx="22"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 name="Freeform 233"/>
            <p:cNvSpPr/>
            <p:nvPr>
              <p:custDataLst>
                <p:tags r:id="rId101"/>
              </p:custDataLst>
            </p:nvPr>
          </p:nvSpPr>
          <p:spPr bwMode="auto">
            <a:xfrm>
              <a:off x="3193" y="3036"/>
              <a:ext cx="47" cy="43"/>
            </a:xfrm>
            <a:custGeom>
              <a:avLst/>
              <a:gdLst>
                <a:gd name="T0" fmla="*/ 5 w 11"/>
                <a:gd name="T1" fmla="*/ 9 h 10"/>
                <a:gd name="T2" fmla="*/ 6 w 11"/>
                <a:gd name="T3" fmla="*/ 8 h 10"/>
                <a:gd name="T4" fmla="*/ 7 w 11"/>
                <a:gd name="T5" fmla="*/ 7 h 10"/>
                <a:gd name="T6" fmla="*/ 7 w 11"/>
                <a:gd name="T7" fmla="*/ 7 h 10"/>
                <a:gd name="T8" fmla="*/ 10 w 11"/>
                <a:gd name="T9" fmla="*/ 5 h 10"/>
                <a:gd name="T10" fmla="*/ 9 w 11"/>
                <a:gd name="T11" fmla="*/ 4 h 10"/>
                <a:gd name="T12" fmla="*/ 7 w 11"/>
                <a:gd name="T13" fmla="*/ 4 h 10"/>
                <a:gd name="T14" fmla="*/ 6 w 11"/>
                <a:gd name="T15" fmla="*/ 2 h 10"/>
                <a:gd name="T16" fmla="*/ 3 w 11"/>
                <a:gd name="T17" fmla="*/ 1 h 10"/>
                <a:gd name="T18" fmla="*/ 1 w 11"/>
                <a:gd name="T19" fmla="*/ 5 h 10"/>
                <a:gd name="T20" fmla="*/ 4 w 11"/>
                <a:gd name="T21" fmla="*/ 6 h 10"/>
                <a:gd name="T22" fmla="*/ 4 w 11"/>
                <a:gd name="T23" fmla="*/ 6 h 10"/>
                <a:gd name="T24" fmla="*/ 5 w 11"/>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5" y="9"/>
                  </a:moveTo>
                  <a:cubicBezTo>
                    <a:pt x="6" y="8"/>
                    <a:pt x="6" y="8"/>
                    <a:pt x="6" y="8"/>
                  </a:cubicBezTo>
                  <a:cubicBezTo>
                    <a:pt x="6" y="8"/>
                    <a:pt x="7" y="7"/>
                    <a:pt x="7" y="7"/>
                  </a:cubicBezTo>
                  <a:cubicBezTo>
                    <a:pt x="7" y="7"/>
                    <a:pt x="7" y="7"/>
                    <a:pt x="7" y="7"/>
                  </a:cubicBezTo>
                  <a:cubicBezTo>
                    <a:pt x="8" y="10"/>
                    <a:pt x="11" y="7"/>
                    <a:pt x="10" y="5"/>
                  </a:cubicBezTo>
                  <a:cubicBezTo>
                    <a:pt x="10" y="5"/>
                    <a:pt x="10" y="4"/>
                    <a:pt x="9" y="4"/>
                  </a:cubicBezTo>
                  <a:cubicBezTo>
                    <a:pt x="9" y="3"/>
                    <a:pt x="8" y="3"/>
                    <a:pt x="7" y="4"/>
                  </a:cubicBezTo>
                  <a:cubicBezTo>
                    <a:pt x="7" y="3"/>
                    <a:pt x="7" y="3"/>
                    <a:pt x="6" y="2"/>
                  </a:cubicBezTo>
                  <a:cubicBezTo>
                    <a:pt x="5" y="2"/>
                    <a:pt x="4" y="2"/>
                    <a:pt x="3" y="1"/>
                  </a:cubicBezTo>
                  <a:cubicBezTo>
                    <a:pt x="2" y="0"/>
                    <a:pt x="0" y="4"/>
                    <a:pt x="1" y="5"/>
                  </a:cubicBezTo>
                  <a:cubicBezTo>
                    <a:pt x="2" y="5"/>
                    <a:pt x="3" y="6"/>
                    <a:pt x="4" y="6"/>
                  </a:cubicBezTo>
                  <a:cubicBezTo>
                    <a:pt x="4" y="6"/>
                    <a:pt x="4" y="6"/>
                    <a:pt x="4" y="6"/>
                  </a:cubicBezTo>
                  <a:cubicBezTo>
                    <a:pt x="2" y="8"/>
                    <a:pt x="4"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 name="Freeform 234"/>
            <p:cNvSpPr/>
            <p:nvPr>
              <p:custDataLst>
                <p:tags r:id="rId102"/>
              </p:custDataLst>
            </p:nvPr>
          </p:nvSpPr>
          <p:spPr bwMode="auto">
            <a:xfrm>
              <a:off x="3140" y="3010"/>
              <a:ext cx="22" cy="18"/>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 name="Freeform 235"/>
            <p:cNvSpPr/>
            <p:nvPr>
              <p:custDataLst>
                <p:tags r:id="rId103"/>
              </p:custDataLst>
            </p:nvPr>
          </p:nvSpPr>
          <p:spPr bwMode="auto">
            <a:xfrm>
              <a:off x="3106" y="2890"/>
              <a:ext cx="21" cy="17"/>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 name="Freeform 236"/>
            <p:cNvSpPr/>
            <p:nvPr>
              <p:custDataLst>
                <p:tags r:id="rId104"/>
              </p:custDataLst>
            </p:nvPr>
          </p:nvSpPr>
          <p:spPr bwMode="auto">
            <a:xfrm>
              <a:off x="3106" y="2959"/>
              <a:ext cx="26" cy="17"/>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 name="Freeform 237"/>
            <p:cNvSpPr/>
            <p:nvPr>
              <p:custDataLst>
                <p:tags r:id="rId105"/>
              </p:custDataLst>
            </p:nvPr>
          </p:nvSpPr>
          <p:spPr bwMode="auto">
            <a:xfrm>
              <a:off x="3140" y="2937"/>
              <a:ext cx="26" cy="17"/>
            </a:xfrm>
            <a:custGeom>
              <a:avLst/>
              <a:gdLst>
                <a:gd name="T0" fmla="*/ 3 w 6"/>
                <a:gd name="T1" fmla="*/ 4 h 4"/>
                <a:gd name="T2" fmla="*/ 3 w 6"/>
                <a:gd name="T3" fmla="*/ 0 h 4"/>
                <a:gd name="T4" fmla="*/ 3 w 6"/>
                <a:gd name="T5" fmla="*/ 4 h 4"/>
              </a:gdLst>
              <a:ahLst/>
              <a:cxnLst>
                <a:cxn ang="0">
                  <a:pos x="T0" y="T1"/>
                </a:cxn>
                <a:cxn ang="0">
                  <a:pos x="T2" y="T3"/>
                </a:cxn>
                <a:cxn ang="0">
                  <a:pos x="T4" y="T5"/>
                </a:cxn>
              </a:cxnLst>
              <a:rect l="0" t="0" r="r" b="b"/>
              <a:pathLst>
                <a:path w="6" h="4">
                  <a:moveTo>
                    <a:pt x="3" y="4"/>
                  </a:moveTo>
                  <a:cubicBezTo>
                    <a:pt x="5" y="4"/>
                    <a:pt x="6" y="0"/>
                    <a:pt x="3" y="0"/>
                  </a:cubicBezTo>
                  <a:cubicBezTo>
                    <a:pt x="2"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 name="Freeform 238"/>
            <p:cNvSpPr/>
            <p:nvPr>
              <p:custDataLst>
                <p:tags r:id="rId106"/>
              </p:custDataLst>
            </p:nvPr>
          </p:nvSpPr>
          <p:spPr bwMode="auto">
            <a:xfrm>
              <a:off x="3284" y="3036"/>
              <a:ext cx="48" cy="35"/>
            </a:xfrm>
            <a:custGeom>
              <a:avLst/>
              <a:gdLst>
                <a:gd name="T0" fmla="*/ 10 w 11"/>
                <a:gd name="T1" fmla="*/ 5 h 8"/>
                <a:gd name="T2" fmla="*/ 10 w 11"/>
                <a:gd name="T3" fmla="*/ 4 h 8"/>
                <a:gd name="T4" fmla="*/ 9 w 11"/>
                <a:gd name="T5" fmla="*/ 2 h 8"/>
                <a:gd name="T6" fmla="*/ 7 w 11"/>
                <a:gd name="T7" fmla="*/ 2 h 8"/>
                <a:gd name="T8" fmla="*/ 6 w 11"/>
                <a:gd name="T9" fmla="*/ 2 h 8"/>
                <a:gd name="T10" fmla="*/ 5 w 11"/>
                <a:gd name="T11" fmla="*/ 3 h 8"/>
                <a:gd name="T12" fmla="*/ 4 w 11"/>
                <a:gd name="T13" fmla="*/ 2 h 8"/>
                <a:gd name="T14" fmla="*/ 4 w 11"/>
                <a:gd name="T15" fmla="*/ 2 h 8"/>
                <a:gd name="T16" fmla="*/ 2 w 11"/>
                <a:gd name="T17" fmla="*/ 5 h 8"/>
                <a:gd name="T18" fmla="*/ 2 w 11"/>
                <a:gd name="T19" fmla="*/ 6 h 8"/>
                <a:gd name="T20" fmla="*/ 4 w 11"/>
                <a:gd name="T21" fmla="*/ 5 h 8"/>
                <a:gd name="T22" fmla="*/ 5 w 11"/>
                <a:gd name="T23" fmla="*/ 6 h 8"/>
                <a:gd name="T24" fmla="*/ 6 w 11"/>
                <a:gd name="T25" fmla="*/ 6 h 8"/>
                <a:gd name="T26" fmla="*/ 7 w 11"/>
                <a:gd name="T27" fmla="*/ 6 h 8"/>
                <a:gd name="T28" fmla="*/ 7 w 11"/>
                <a:gd name="T29" fmla="*/ 6 h 8"/>
                <a:gd name="T30" fmla="*/ 10 w 11"/>
                <a:gd name="T3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5"/>
                  </a:moveTo>
                  <a:cubicBezTo>
                    <a:pt x="10" y="5"/>
                    <a:pt x="10" y="4"/>
                    <a:pt x="10" y="4"/>
                  </a:cubicBezTo>
                  <a:cubicBezTo>
                    <a:pt x="11" y="3"/>
                    <a:pt x="11" y="2"/>
                    <a:pt x="9" y="2"/>
                  </a:cubicBezTo>
                  <a:cubicBezTo>
                    <a:pt x="9" y="2"/>
                    <a:pt x="8" y="2"/>
                    <a:pt x="7" y="2"/>
                  </a:cubicBezTo>
                  <a:cubicBezTo>
                    <a:pt x="7" y="2"/>
                    <a:pt x="6" y="2"/>
                    <a:pt x="6" y="2"/>
                  </a:cubicBezTo>
                  <a:cubicBezTo>
                    <a:pt x="6" y="2"/>
                    <a:pt x="5" y="2"/>
                    <a:pt x="5" y="3"/>
                  </a:cubicBezTo>
                  <a:cubicBezTo>
                    <a:pt x="5" y="3"/>
                    <a:pt x="5" y="2"/>
                    <a:pt x="4" y="2"/>
                  </a:cubicBezTo>
                  <a:cubicBezTo>
                    <a:pt x="4" y="2"/>
                    <a:pt x="4" y="2"/>
                    <a:pt x="4" y="2"/>
                  </a:cubicBezTo>
                  <a:cubicBezTo>
                    <a:pt x="3" y="0"/>
                    <a:pt x="0" y="4"/>
                    <a:pt x="2" y="5"/>
                  </a:cubicBezTo>
                  <a:cubicBezTo>
                    <a:pt x="2" y="5"/>
                    <a:pt x="2" y="5"/>
                    <a:pt x="2" y="6"/>
                  </a:cubicBezTo>
                  <a:cubicBezTo>
                    <a:pt x="3" y="6"/>
                    <a:pt x="4" y="6"/>
                    <a:pt x="4" y="5"/>
                  </a:cubicBezTo>
                  <a:cubicBezTo>
                    <a:pt x="4" y="5"/>
                    <a:pt x="5" y="6"/>
                    <a:pt x="5" y="6"/>
                  </a:cubicBezTo>
                  <a:cubicBezTo>
                    <a:pt x="6" y="6"/>
                    <a:pt x="6" y="6"/>
                    <a:pt x="6" y="6"/>
                  </a:cubicBezTo>
                  <a:cubicBezTo>
                    <a:pt x="6" y="6"/>
                    <a:pt x="7" y="6"/>
                    <a:pt x="7" y="6"/>
                  </a:cubicBezTo>
                  <a:cubicBezTo>
                    <a:pt x="7" y="6"/>
                    <a:pt x="7" y="6"/>
                    <a:pt x="7" y="6"/>
                  </a:cubicBezTo>
                  <a:cubicBezTo>
                    <a:pt x="7" y="8"/>
                    <a:pt x="10" y="7"/>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 name="Freeform 239"/>
            <p:cNvSpPr/>
            <p:nvPr>
              <p:custDataLst>
                <p:tags r:id="rId107"/>
              </p:custDataLst>
            </p:nvPr>
          </p:nvSpPr>
          <p:spPr bwMode="auto">
            <a:xfrm>
              <a:off x="3375" y="3045"/>
              <a:ext cx="22" cy="26"/>
            </a:xfrm>
            <a:custGeom>
              <a:avLst/>
              <a:gdLst>
                <a:gd name="T0" fmla="*/ 2 w 5"/>
                <a:gd name="T1" fmla="*/ 2 h 6"/>
                <a:gd name="T2" fmla="*/ 1 w 5"/>
                <a:gd name="T3" fmla="*/ 2 h 6"/>
                <a:gd name="T4" fmla="*/ 3 w 5"/>
                <a:gd name="T5" fmla="*/ 5 h 6"/>
                <a:gd name="T6" fmla="*/ 3 w 5"/>
                <a:gd name="T7" fmla="*/ 4 h 6"/>
                <a:gd name="T8" fmla="*/ 2 w 5"/>
                <a:gd name="T9" fmla="*/ 2 h 6"/>
              </a:gdLst>
              <a:ahLst/>
              <a:cxnLst>
                <a:cxn ang="0">
                  <a:pos x="T0" y="T1"/>
                </a:cxn>
                <a:cxn ang="0">
                  <a:pos x="T2" y="T3"/>
                </a:cxn>
                <a:cxn ang="0">
                  <a:pos x="T4" y="T5"/>
                </a:cxn>
                <a:cxn ang="0">
                  <a:pos x="T6" y="T7"/>
                </a:cxn>
                <a:cxn ang="0">
                  <a:pos x="T8" y="T9"/>
                </a:cxn>
              </a:cxnLst>
              <a:rect l="0" t="0" r="r" b="b"/>
              <a:pathLst>
                <a:path w="5" h="6">
                  <a:moveTo>
                    <a:pt x="2" y="2"/>
                  </a:moveTo>
                  <a:cubicBezTo>
                    <a:pt x="1" y="2"/>
                    <a:pt x="1" y="2"/>
                    <a:pt x="1" y="2"/>
                  </a:cubicBezTo>
                  <a:cubicBezTo>
                    <a:pt x="0" y="4"/>
                    <a:pt x="1" y="6"/>
                    <a:pt x="3" y="5"/>
                  </a:cubicBezTo>
                  <a:cubicBezTo>
                    <a:pt x="3" y="4"/>
                    <a:pt x="3" y="4"/>
                    <a:pt x="3" y="4"/>
                  </a:cubicBezTo>
                  <a:cubicBezTo>
                    <a:pt x="5" y="3"/>
                    <a:pt x="4"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 name="Freeform 240"/>
            <p:cNvSpPr/>
            <p:nvPr>
              <p:custDataLst>
                <p:tags r:id="rId108"/>
              </p:custDataLst>
            </p:nvPr>
          </p:nvSpPr>
          <p:spPr bwMode="auto">
            <a:xfrm>
              <a:off x="3262" y="3010"/>
              <a:ext cx="17" cy="35"/>
            </a:xfrm>
            <a:custGeom>
              <a:avLst/>
              <a:gdLst>
                <a:gd name="T0" fmla="*/ 1 w 4"/>
                <a:gd name="T1" fmla="*/ 3 h 8"/>
                <a:gd name="T2" fmla="*/ 1 w 4"/>
                <a:gd name="T3" fmla="*/ 4 h 8"/>
                <a:gd name="T4" fmla="*/ 0 w 4"/>
                <a:gd name="T5" fmla="*/ 5 h 8"/>
                <a:gd name="T6" fmla="*/ 0 w 4"/>
                <a:gd name="T7" fmla="*/ 5 h 8"/>
                <a:gd name="T8" fmla="*/ 0 w 4"/>
                <a:gd name="T9" fmla="*/ 6 h 8"/>
                <a:gd name="T10" fmla="*/ 4 w 4"/>
                <a:gd name="T11" fmla="*/ 5 h 8"/>
                <a:gd name="T12" fmla="*/ 4 w 4"/>
                <a:gd name="T13" fmla="*/ 4 h 8"/>
                <a:gd name="T14" fmla="*/ 4 w 4"/>
                <a:gd name="T15" fmla="*/ 4 h 8"/>
                <a:gd name="T16" fmla="*/ 4 w 4"/>
                <a:gd name="T17" fmla="*/ 3 h 8"/>
                <a:gd name="T18" fmla="*/ 4 w 4"/>
                <a:gd name="T19" fmla="*/ 2 h 8"/>
                <a:gd name="T20" fmla="*/ 1 w 4"/>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1" y="3"/>
                  </a:moveTo>
                  <a:cubicBezTo>
                    <a:pt x="1" y="3"/>
                    <a:pt x="1" y="3"/>
                    <a:pt x="1" y="4"/>
                  </a:cubicBezTo>
                  <a:cubicBezTo>
                    <a:pt x="1" y="4"/>
                    <a:pt x="0" y="4"/>
                    <a:pt x="0" y="5"/>
                  </a:cubicBezTo>
                  <a:cubicBezTo>
                    <a:pt x="0" y="5"/>
                    <a:pt x="0" y="5"/>
                    <a:pt x="0" y="5"/>
                  </a:cubicBezTo>
                  <a:cubicBezTo>
                    <a:pt x="0" y="5"/>
                    <a:pt x="0" y="5"/>
                    <a:pt x="0" y="6"/>
                  </a:cubicBezTo>
                  <a:cubicBezTo>
                    <a:pt x="0" y="8"/>
                    <a:pt x="4" y="6"/>
                    <a:pt x="4" y="5"/>
                  </a:cubicBezTo>
                  <a:cubicBezTo>
                    <a:pt x="4" y="4"/>
                    <a:pt x="4" y="4"/>
                    <a:pt x="4" y="4"/>
                  </a:cubicBezTo>
                  <a:cubicBezTo>
                    <a:pt x="4" y="4"/>
                    <a:pt x="4" y="4"/>
                    <a:pt x="4" y="4"/>
                  </a:cubicBezTo>
                  <a:cubicBezTo>
                    <a:pt x="4" y="3"/>
                    <a:pt x="4" y="3"/>
                    <a:pt x="4" y="3"/>
                  </a:cubicBezTo>
                  <a:cubicBezTo>
                    <a:pt x="4" y="2"/>
                    <a:pt x="4" y="2"/>
                    <a:pt x="4" y="2"/>
                  </a:cubicBezTo>
                  <a:cubicBezTo>
                    <a:pt x="4" y="0"/>
                    <a:pt x="1" y="1"/>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 name="Freeform 241"/>
            <p:cNvSpPr/>
            <p:nvPr>
              <p:custDataLst>
                <p:tags r:id="rId109"/>
              </p:custDataLst>
            </p:nvPr>
          </p:nvSpPr>
          <p:spPr bwMode="auto">
            <a:xfrm>
              <a:off x="3214" y="3006"/>
              <a:ext cx="48" cy="35"/>
            </a:xfrm>
            <a:custGeom>
              <a:avLst/>
              <a:gdLst>
                <a:gd name="T0" fmla="*/ 10 w 11"/>
                <a:gd name="T1" fmla="*/ 7 h 8"/>
                <a:gd name="T2" fmla="*/ 10 w 11"/>
                <a:gd name="T3" fmla="*/ 5 h 8"/>
                <a:gd name="T4" fmla="*/ 8 w 11"/>
                <a:gd name="T5" fmla="*/ 4 h 8"/>
                <a:gd name="T6" fmla="*/ 8 w 11"/>
                <a:gd name="T7" fmla="*/ 2 h 8"/>
                <a:gd name="T8" fmla="*/ 6 w 11"/>
                <a:gd name="T9" fmla="*/ 0 h 8"/>
                <a:gd name="T10" fmla="*/ 5 w 11"/>
                <a:gd name="T11" fmla="*/ 4 h 8"/>
                <a:gd name="T12" fmla="*/ 5 w 11"/>
                <a:gd name="T13" fmla="*/ 4 h 8"/>
                <a:gd name="T14" fmla="*/ 3 w 11"/>
                <a:gd name="T15" fmla="*/ 4 h 8"/>
                <a:gd name="T16" fmla="*/ 3 w 11"/>
                <a:gd name="T17" fmla="*/ 7 h 8"/>
                <a:gd name="T18" fmla="*/ 3 w 11"/>
                <a:gd name="T19" fmla="*/ 7 h 8"/>
                <a:gd name="T20" fmla="*/ 5 w 11"/>
                <a:gd name="T21" fmla="*/ 7 h 8"/>
                <a:gd name="T22" fmla="*/ 6 w 11"/>
                <a:gd name="T23" fmla="*/ 7 h 8"/>
                <a:gd name="T24" fmla="*/ 6 w 11"/>
                <a:gd name="T25" fmla="*/ 7 h 8"/>
                <a:gd name="T26" fmla="*/ 7 w 11"/>
                <a:gd name="T27" fmla="*/ 8 h 8"/>
                <a:gd name="T28" fmla="*/ 8 w 11"/>
                <a:gd name="T29" fmla="*/ 8 h 8"/>
                <a:gd name="T30" fmla="*/ 10 w 11"/>
                <a:gd name="T3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7"/>
                  </a:moveTo>
                  <a:cubicBezTo>
                    <a:pt x="11" y="6"/>
                    <a:pt x="11" y="5"/>
                    <a:pt x="10" y="5"/>
                  </a:cubicBezTo>
                  <a:cubicBezTo>
                    <a:pt x="9" y="5"/>
                    <a:pt x="9" y="4"/>
                    <a:pt x="8" y="4"/>
                  </a:cubicBezTo>
                  <a:cubicBezTo>
                    <a:pt x="8" y="3"/>
                    <a:pt x="9" y="2"/>
                    <a:pt x="8" y="2"/>
                  </a:cubicBezTo>
                  <a:cubicBezTo>
                    <a:pt x="8" y="1"/>
                    <a:pt x="7" y="0"/>
                    <a:pt x="6" y="0"/>
                  </a:cubicBezTo>
                  <a:cubicBezTo>
                    <a:pt x="5" y="0"/>
                    <a:pt x="4" y="3"/>
                    <a:pt x="5" y="4"/>
                  </a:cubicBezTo>
                  <a:cubicBezTo>
                    <a:pt x="5" y="4"/>
                    <a:pt x="5" y="4"/>
                    <a:pt x="5" y="4"/>
                  </a:cubicBezTo>
                  <a:cubicBezTo>
                    <a:pt x="4" y="4"/>
                    <a:pt x="4" y="4"/>
                    <a:pt x="3" y="4"/>
                  </a:cubicBezTo>
                  <a:cubicBezTo>
                    <a:pt x="1" y="4"/>
                    <a:pt x="0" y="7"/>
                    <a:pt x="3" y="7"/>
                  </a:cubicBezTo>
                  <a:cubicBezTo>
                    <a:pt x="3" y="7"/>
                    <a:pt x="3" y="7"/>
                    <a:pt x="3" y="7"/>
                  </a:cubicBezTo>
                  <a:cubicBezTo>
                    <a:pt x="3" y="8"/>
                    <a:pt x="4" y="8"/>
                    <a:pt x="5" y="7"/>
                  </a:cubicBezTo>
                  <a:cubicBezTo>
                    <a:pt x="5" y="7"/>
                    <a:pt x="6" y="8"/>
                    <a:pt x="6" y="7"/>
                  </a:cubicBezTo>
                  <a:cubicBezTo>
                    <a:pt x="6" y="7"/>
                    <a:pt x="6" y="7"/>
                    <a:pt x="6" y="7"/>
                  </a:cubicBezTo>
                  <a:cubicBezTo>
                    <a:pt x="6" y="8"/>
                    <a:pt x="7" y="8"/>
                    <a:pt x="7" y="8"/>
                  </a:cubicBezTo>
                  <a:cubicBezTo>
                    <a:pt x="7" y="8"/>
                    <a:pt x="8" y="8"/>
                    <a:pt x="8" y="8"/>
                  </a:cubicBezTo>
                  <a:cubicBezTo>
                    <a:pt x="9" y="8"/>
                    <a:pt x="10" y="8"/>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 name="Freeform 242"/>
            <p:cNvSpPr/>
            <p:nvPr>
              <p:custDataLst>
                <p:tags r:id="rId110"/>
              </p:custDataLst>
            </p:nvPr>
          </p:nvSpPr>
          <p:spPr bwMode="auto">
            <a:xfrm>
              <a:off x="3232" y="2980"/>
              <a:ext cx="13" cy="30"/>
            </a:xfrm>
            <a:custGeom>
              <a:avLst/>
              <a:gdLst>
                <a:gd name="T0" fmla="*/ 3 w 3"/>
                <a:gd name="T1" fmla="*/ 3 h 7"/>
                <a:gd name="T2" fmla="*/ 3 w 3"/>
                <a:gd name="T3" fmla="*/ 3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3"/>
                  </a:cubicBezTo>
                  <a:cubicBezTo>
                    <a:pt x="3" y="0"/>
                    <a:pt x="0" y="2"/>
                    <a:pt x="0" y="4"/>
                  </a:cubicBezTo>
                  <a:cubicBezTo>
                    <a:pt x="0" y="4"/>
                    <a:pt x="0" y="4"/>
                    <a:pt x="0" y="4"/>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 name="Freeform 243"/>
            <p:cNvSpPr/>
            <p:nvPr>
              <p:custDataLst>
                <p:tags r:id="rId111"/>
              </p:custDataLst>
            </p:nvPr>
          </p:nvSpPr>
          <p:spPr bwMode="auto">
            <a:xfrm>
              <a:off x="3175" y="2984"/>
              <a:ext cx="48" cy="35"/>
            </a:xfrm>
            <a:custGeom>
              <a:avLst/>
              <a:gdLst>
                <a:gd name="T0" fmla="*/ 6 w 11"/>
                <a:gd name="T1" fmla="*/ 6 h 8"/>
                <a:gd name="T2" fmla="*/ 7 w 11"/>
                <a:gd name="T3" fmla="*/ 6 h 8"/>
                <a:gd name="T4" fmla="*/ 9 w 11"/>
                <a:gd name="T5" fmla="*/ 3 h 8"/>
                <a:gd name="T6" fmla="*/ 7 w 11"/>
                <a:gd name="T7" fmla="*/ 2 h 8"/>
                <a:gd name="T8" fmla="*/ 6 w 11"/>
                <a:gd name="T9" fmla="*/ 3 h 8"/>
                <a:gd name="T10" fmla="*/ 6 w 11"/>
                <a:gd name="T11" fmla="*/ 2 h 8"/>
                <a:gd name="T12" fmla="*/ 6 w 11"/>
                <a:gd name="T13" fmla="*/ 2 h 8"/>
                <a:gd name="T14" fmla="*/ 5 w 11"/>
                <a:gd name="T15" fmla="*/ 1 h 8"/>
                <a:gd name="T16" fmla="*/ 3 w 11"/>
                <a:gd name="T17" fmla="*/ 0 h 8"/>
                <a:gd name="T18" fmla="*/ 1 w 11"/>
                <a:gd name="T19" fmla="*/ 1 h 8"/>
                <a:gd name="T20" fmla="*/ 2 w 11"/>
                <a:gd name="T21" fmla="*/ 4 h 8"/>
                <a:gd name="T22" fmla="*/ 3 w 11"/>
                <a:gd name="T23" fmla="*/ 5 h 8"/>
                <a:gd name="T24" fmla="*/ 3 w 11"/>
                <a:gd name="T25" fmla="*/ 5 h 8"/>
                <a:gd name="T26" fmla="*/ 4 w 11"/>
                <a:gd name="T27" fmla="*/ 5 h 8"/>
                <a:gd name="T28" fmla="*/ 4 w 11"/>
                <a:gd name="T29" fmla="*/ 5 h 8"/>
                <a:gd name="T30" fmla="*/ 5 w 11"/>
                <a:gd name="T31" fmla="*/ 5 h 8"/>
                <a:gd name="T32" fmla="*/ 5 w 11"/>
                <a:gd name="T33" fmla="*/ 4 h 8"/>
                <a:gd name="T34" fmla="*/ 6 w 11"/>
                <a:gd name="T3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6" y="6"/>
                  </a:moveTo>
                  <a:cubicBezTo>
                    <a:pt x="6" y="6"/>
                    <a:pt x="7" y="6"/>
                    <a:pt x="7" y="6"/>
                  </a:cubicBezTo>
                  <a:cubicBezTo>
                    <a:pt x="9" y="8"/>
                    <a:pt x="11" y="4"/>
                    <a:pt x="9" y="3"/>
                  </a:cubicBezTo>
                  <a:cubicBezTo>
                    <a:pt x="8" y="3"/>
                    <a:pt x="8" y="3"/>
                    <a:pt x="7" y="2"/>
                  </a:cubicBezTo>
                  <a:cubicBezTo>
                    <a:pt x="7" y="2"/>
                    <a:pt x="6" y="3"/>
                    <a:pt x="6" y="3"/>
                  </a:cubicBezTo>
                  <a:cubicBezTo>
                    <a:pt x="6" y="3"/>
                    <a:pt x="6" y="2"/>
                    <a:pt x="6" y="2"/>
                  </a:cubicBezTo>
                  <a:cubicBezTo>
                    <a:pt x="6" y="2"/>
                    <a:pt x="6" y="2"/>
                    <a:pt x="6" y="2"/>
                  </a:cubicBezTo>
                  <a:cubicBezTo>
                    <a:pt x="6" y="2"/>
                    <a:pt x="6" y="1"/>
                    <a:pt x="5" y="1"/>
                  </a:cubicBezTo>
                  <a:cubicBezTo>
                    <a:pt x="5" y="0"/>
                    <a:pt x="4" y="0"/>
                    <a:pt x="3" y="0"/>
                  </a:cubicBezTo>
                  <a:cubicBezTo>
                    <a:pt x="3" y="0"/>
                    <a:pt x="2" y="0"/>
                    <a:pt x="1" y="1"/>
                  </a:cubicBezTo>
                  <a:cubicBezTo>
                    <a:pt x="0" y="2"/>
                    <a:pt x="1" y="5"/>
                    <a:pt x="2" y="4"/>
                  </a:cubicBezTo>
                  <a:cubicBezTo>
                    <a:pt x="2" y="4"/>
                    <a:pt x="3" y="5"/>
                    <a:pt x="3" y="5"/>
                  </a:cubicBezTo>
                  <a:cubicBezTo>
                    <a:pt x="3" y="5"/>
                    <a:pt x="3" y="5"/>
                    <a:pt x="3" y="5"/>
                  </a:cubicBezTo>
                  <a:cubicBezTo>
                    <a:pt x="4" y="5"/>
                    <a:pt x="4" y="5"/>
                    <a:pt x="4" y="5"/>
                  </a:cubicBezTo>
                  <a:cubicBezTo>
                    <a:pt x="4" y="5"/>
                    <a:pt x="4" y="5"/>
                    <a:pt x="4" y="5"/>
                  </a:cubicBezTo>
                  <a:cubicBezTo>
                    <a:pt x="5" y="5"/>
                    <a:pt x="5" y="5"/>
                    <a:pt x="5" y="5"/>
                  </a:cubicBezTo>
                  <a:cubicBezTo>
                    <a:pt x="5" y="5"/>
                    <a:pt x="5" y="4"/>
                    <a:pt x="5" y="4"/>
                  </a:cubicBezTo>
                  <a:cubicBezTo>
                    <a:pt x="5" y="5"/>
                    <a:pt x="5" y="6"/>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 name="Freeform 244"/>
            <p:cNvSpPr/>
            <p:nvPr>
              <p:custDataLst>
                <p:tags r:id="rId112"/>
              </p:custDataLst>
            </p:nvPr>
          </p:nvSpPr>
          <p:spPr bwMode="auto">
            <a:xfrm>
              <a:off x="3297" y="3023"/>
              <a:ext cx="22" cy="18"/>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 name="Freeform 245"/>
            <p:cNvSpPr/>
            <p:nvPr>
              <p:custDataLst>
                <p:tags r:id="rId113"/>
              </p:custDataLst>
            </p:nvPr>
          </p:nvSpPr>
          <p:spPr bwMode="auto">
            <a:xfrm>
              <a:off x="3418" y="3019"/>
              <a:ext cx="27" cy="30"/>
            </a:xfrm>
            <a:custGeom>
              <a:avLst/>
              <a:gdLst>
                <a:gd name="T0" fmla="*/ 4 w 6"/>
                <a:gd name="T1" fmla="*/ 0 h 7"/>
                <a:gd name="T2" fmla="*/ 3 w 6"/>
                <a:gd name="T3" fmla="*/ 0 h 7"/>
                <a:gd name="T4" fmla="*/ 3 w 6"/>
                <a:gd name="T5" fmla="*/ 3 h 7"/>
                <a:gd name="T6" fmla="*/ 3 w 6"/>
                <a:gd name="T7" fmla="*/ 3 h 7"/>
                <a:gd name="T8" fmla="*/ 3 w 6"/>
                <a:gd name="T9" fmla="*/ 7 h 7"/>
                <a:gd name="T10" fmla="*/ 4 w 6"/>
                <a:gd name="T11" fmla="*/ 3 h 7"/>
                <a:gd name="T12" fmla="*/ 4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4" y="0"/>
                  </a:moveTo>
                  <a:cubicBezTo>
                    <a:pt x="4" y="0"/>
                    <a:pt x="4" y="0"/>
                    <a:pt x="3" y="0"/>
                  </a:cubicBezTo>
                  <a:cubicBezTo>
                    <a:pt x="2" y="0"/>
                    <a:pt x="0" y="3"/>
                    <a:pt x="3" y="3"/>
                  </a:cubicBezTo>
                  <a:cubicBezTo>
                    <a:pt x="3" y="3"/>
                    <a:pt x="3" y="3"/>
                    <a:pt x="3" y="3"/>
                  </a:cubicBezTo>
                  <a:cubicBezTo>
                    <a:pt x="2" y="4"/>
                    <a:pt x="1" y="7"/>
                    <a:pt x="3" y="7"/>
                  </a:cubicBezTo>
                  <a:cubicBezTo>
                    <a:pt x="5" y="7"/>
                    <a:pt x="6" y="3"/>
                    <a:pt x="4" y="3"/>
                  </a:cubicBezTo>
                  <a:cubicBezTo>
                    <a:pt x="5"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9" name="Freeform 246"/>
            <p:cNvSpPr/>
            <p:nvPr>
              <p:custDataLst>
                <p:tags r:id="rId114"/>
              </p:custDataLst>
            </p:nvPr>
          </p:nvSpPr>
          <p:spPr bwMode="auto">
            <a:xfrm>
              <a:off x="3436" y="2976"/>
              <a:ext cx="39" cy="34"/>
            </a:xfrm>
            <a:custGeom>
              <a:avLst/>
              <a:gdLst>
                <a:gd name="T0" fmla="*/ 5 w 9"/>
                <a:gd name="T1" fmla="*/ 6 h 8"/>
                <a:gd name="T2" fmla="*/ 6 w 9"/>
                <a:gd name="T3" fmla="*/ 2 h 8"/>
                <a:gd name="T4" fmla="*/ 4 w 9"/>
                <a:gd name="T5" fmla="*/ 5 h 8"/>
                <a:gd name="T6" fmla="*/ 3 w 9"/>
                <a:gd name="T7" fmla="*/ 4 h 8"/>
                <a:gd name="T8" fmla="*/ 3 w 9"/>
                <a:gd name="T9" fmla="*/ 5 h 8"/>
                <a:gd name="T10" fmla="*/ 3 w 9"/>
                <a:gd name="T11" fmla="*/ 4 h 8"/>
                <a:gd name="T12" fmla="*/ 4 w 9"/>
                <a:gd name="T13" fmla="*/ 0 h 8"/>
                <a:gd name="T14" fmla="*/ 0 w 9"/>
                <a:gd name="T15" fmla="*/ 4 h 8"/>
                <a:gd name="T16" fmla="*/ 2 w 9"/>
                <a:gd name="T17" fmla="*/ 5 h 8"/>
                <a:gd name="T18" fmla="*/ 3 w 9"/>
                <a:gd name="T19" fmla="*/ 8 h 8"/>
                <a:gd name="T20" fmla="*/ 5 w 9"/>
                <a:gd name="T21" fmla="*/ 5 h 8"/>
                <a:gd name="T22" fmla="*/ 5 w 9"/>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6"/>
                  </a:moveTo>
                  <a:cubicBezTo>
                    <a:pt x="7" y="6"/>
                    <a:pt x="9" y="2"/>
                    <a:pt x="6" y="2"/>
                  </a:cubicBezTo>
                  <a:cubicBezTo>
                    <a:pt x="5" y="2"/>
                    <a:pt x="4" y="4"/>
                    <a:pt x="4" y="5"/>
                  </a:cubicBezTo>
                  <a:cubicBezTo>
                    <a:pt x="4" y="5"/>
                    <a:pt x="4" y="4"/>
                    <a:pt x="3" y="4"/>
                  </a:cubicBezTo>
                  <a:cubicBezTo>
                    <a:pt x="3" y="4"/>
                    <a:pt x="3" y="5"/>
                    <a:pt x="3" y="5"/>
                  </a:cubicBezTo>
                  <a:cubicBezTo>
                    <a:pt x="3" y="4"/>
                    <a:pt x="3" y="4"/>
                    <a:pt x="3" y="4"/>
                  </a:cubicBezTo>
                  <a:cubicBezTo>
                    <a:pt x="5" y="3"/>
                    <a:pt x="6" y="0"/>
                    <a:pt x="4" y="0"/>
                  </a:cubicBezTo>
                  <a:cubicBezTo>
                    <a:pt x="2" y="0"/>
                    <a:pt x="1" y="2"/>
                    <a:pt x="0" y="4"/>
                  </a:cubicBezTo>
                  <a:cubicBezTo>
                    <a:pt x="0" y="5"/>
                    <a:pt x="1" y="5"/>
                    <a:pt x="2" y="5"/>
                  </a:cubicBezTo>
                  <a:cubicBezTo>
                    <a:pt x="1" y="6"/>
                    <a:pt x="1" y="8"/>
                    <a:pt x="3" y="8"/>
                  </a:cubicBezTo>
                  <a:cubicBezTo>
                    <a:pt x="4" y="8"/>
                    <a:pt x="5" y="6"/>
                    <a:pt x="5" y="5"/>
                  </a:cubicBezTo>
                  <a:cubicBezTo>
                    <a:pt x="5" y="6"/>
                    <a:pt x="5"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0" name="Freeform 247"/>
            <p:cNvSpPr/>
            <p:nvPr>
              <p:custDataLst>
                <p:tags r:id="rId115"/>
              </p:custDataLst>
            </p:nvPr>
          </p:nvSpPr>
          <p:spPr bwMode="auto">
            <a:xfrm>
              <a:off x="3475" y="2950"/>
              <a:ext cx="48" cy="30"/>
            </a:xfrm>
            <a:custGeom>
              <a:avLst/>
              <a:gdLst>
                <a:gd name="T0" fmla="*/ 3 w 11"/>
                <a:gd name="T1" fmla="*/ 7 h 7"/>
                <a:gd name="T2" fmla="*/ 5 w 11"/>
                <a:gd name="T3" fmla="*/ 5 h 7"/>
                <a:gd name="T4" fmla="*/ 5 w 11"/>
                <a:gd name="T5" fmla="*/ 5 h 7"/>
                <a:gd name="T6" fmla="*/ 7 w 11"/>
                <a:gd name="T7" fmla="*/ 5 h 7"/>
                <a:gd name="T8" fmla="*/ 9 w 11"/>
                <a:gd name="T9" fmla="*/ 2 h 7"/>
                <a:gd name="T10" fmla="*/ 8 w 11"/>
                <a:gd name="T11" fmla="*/ 2 h 7"/>
                <a:gd name="T12" fmla="*/ 7 w 11"/>
                <a:gd name="T13" fmla="*/ 0 h 7"/>
                <a:gd name="T14" fmla="*/ 4 w 11"/>
                <a:gd name="T15" fmla="*/ 3 h 7"/>
                <a:gd name="T16" fmla="*/ 4 w 11"/>
                <a:gd name="T17" fmla="*/ 3 h 7"/>
                <a:gd name="T18" fmla="*/ 3 w 11"/>
                <a:gd name="T19" fmla="*/ 3 h 7"/>
                <a:gd name="T20" fmla="*/ 3 w 11"/>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3" y="7"/>
                  </a:moveTo>
                  <a:cubicBezTo>
                    <a:pt x="4" y="7"/>
                    <a:pt x="5" y="6"/>
                    <a:pt x="5" y="5"/>
                  </a:cubicBezTo>
                  <a:cubicBezTo>
                    <a:pt x="5" y="5"/>
                    <a:pt x="5" y="5"/>
                    <a:pt x="5" y="5"/>
                  </a:cubicBezTo>
                  <a:cubicBezTo>
                    <a:pt x="6" y="5"/>
                    <a:pt x="6" y="5"/>
                    <a:pt x="7" y="5"/>
                  </a:cubicBezTo>
                  <a:cubicBezTo>
                    <a:pt x="9" y="6"/>
                    <a:pt x="11" y="2"/>
                    <a:pt x="9" y="2"/>
                  </a:cubicBezTo>
                  <a:cubicBezTo>
                    <a:pt x="9" y="2"/>
                    <a:pt x="8" y="2"/>
                    <a:pt x="8" y="2"/>
                  </a:cubicBezTo>
                  <a:cubicBezTo>
                    <a:pt x="8" y="1"/>
                    <a:pt x="8" y="0"/>
                    <a:pt x="7" y="0"/>
                  </a:cubicBezTo>
                  <a:cubicBezTo>
                    <a:pt x="5" y="0"/>
                    <a:pt x="4" y="1"/>
                    <a:pt x="4" y="3"/>
                  </a:cubicBezTo>
                  <a:cubicBezTo>
                    <a:pt x="4" y="3"/>
                    <a:pt x="4" y="3"/>
                    <a:pt x="4" y="3"/>
                  </a:cubicBezTo>
                  <a:cubicBezTo>
                    <a:pt x="4" y="3"/>
                    <a:pt x="4" y="3"/>
                    <a:pt x="3" y="3"/>
                  </a:cubicBezTo>
                  <a:cubicBezTo>
                    <a:pt x="2" y="3"/>
                    <a:pt x="0" y="7"/>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1" name="Freeform 248"/>
            <p:cNvSpPr/>
            <p:nvPr>
              <p:custDataLst>
                <p:tags r:id="rId116"/>
              </p:custDataLst>
            </p:nvPr>
          </p:nvSpPr>
          <p:spPr bwMode="auto">
            <a:xfrm>
              <a:off x="3180" y="2963"/>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3"/>
                    <a:pt x="0" y="3"/>
                    <a:pt x="0" y="4"/>
                  </a:cubicBezTo>
                  <a:cubicBezTo>
                    <a:pt x="0" y="6"/>
                    <a:pt x="3" y="4"/>
                    <a:pt x="3" y="3"/>
                  </a:cubicBezTo>
                  <a:cubicBezTo>
                    <a:pt x="3" y="2"/>
                    <a:pt x="3" y="2"/>
                    <a:pt x="3"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2" name="Freeform 249"/>
            <p:cNvSpPr>
              <a:spLocks noEditPoints="1"/>
            </p:cNvSpPr>
            <p:nvPr>
              <p:custDataLst>
                <p:tags r:id="rId117"/>
              </p:custDataLst>
            </p:nvPr>
          </p:nvSpPr>
          <p:spPr bwMode="auto">
            <a:xfrm>
              <a:off x="3153" y="2972"/>
              <a:ext cx="22" cy="34"/>
            </a:xfrm>
            <a:custGeom>
              <a:avLst/>
              <a:gdLst>
                <a:gd name="T0" fmla="*/ 3 w 5"/>
                <a:gd name="T1" fmla="*/ 4 h 8"/>
                <a:gd name="T2" fmla="*/ 3 w 5"/>
                <a:gd name="T3" fmla="*/ 2 h 8"/>
                <a:gd name="T4" fmla="*/ 0 w 5"/>
                <a:gd name="T5" fmla="*/ 4 h 8"/>
                <a:gd name="T6" fmla="*/ 1 w 5"/>
                <a:gd name="T7" fmla="*/ 5 h 8"/>
                <a:gd name="T8" fmla="*/ 2 w 5"/>
                <a:gd name="T9" fmla="*/ 8 h 8"/>
                <a:gd name="T10" fmla="*/ 2 w 5"/>
                <a:gd name="T11" fmla="*/ 8 h 8"/>
                <a:gd name="T12" fmla="*/ 3 w 5"/>
                <a:gd name="T13" fmla="*/ 4 h 8"/>
                <a:gd name="T14" fmla="*/ 3 w 5"/>
                <a:gd name="T15" fmla="*/ 2 h 8"/>
                <a:gd name="T16" fmla="*/ 3 w 5"/>
                <a:gd name="T17" fmla="*/ 2 h 8"/>
                <a:gd name="T18" fmla="*/ 2 w 5"/>
                <a:gd name="T19" fmla="*/ 2 h 8"/>
                <a:gd name="T20" fmla="*/ 3 w 5"/>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3" y="4"/>
                  </a:moveTo>
                  <a:cubicBezTo>
                    <a:pt x="4" y="3"/>
                    <a:pt x="4" y="2"/>
                    <a:pt x="3" y="2"/>
                  </a:cubicBezTo>
                  <a:cubicBezTo>
                    <a:pt x="2" y="0"/>
                    <a:pt x="0" y="2"/>
                    <a:pt x="0" y="4"/>
                  </a:cubicBezTo>
                  <a:cubicBezTo>
                    <a:pt x="0" y="4"/>
                    <a:pt x="0" y="5"/>
                    <a:pt x="1" y="5"/>
                  </a:cubicBezTo>
                  <a:cubicBezTo>
                    <a:pt x="0" y="6"/>
                    <a:pt x="0" y="8"/>
                    <a:pt x="2" y="8"/>
                  </a:cubicBezTo>
                  <a:cubicBezTo>
                    <a:pt x="2" y="8"/>
                    <a:pt x="2" y="8"/>
                    <a:pt x="2" y="8"/>
                  </a:cubicBezTo>
                  <a:cubicBezTo>
                    <a:pt x="4" y="8"/>
                    <a:pt x="5" y="5"/>
                    <a:pt x="3" y="4"/>
                  </a:cubicBezTo>
                  <a:close/>
                  <a:moveTo>
                    <a:pt x="3" y="2"/>
                  </a:moveTo>
                  <a:cubicBezTo>
                    <a:pt x="3" y="2"/>
                    <a:pt x="3" y="2"/>
                    <a:pt x="3" y="2"/>
                  </a:cubicBezTo>
                  <a:cubicBezTo>
                    <a:pt x="3" y="2"/>
                    <a:pt x="3" y="2"/>
                    <a:pt x="2" y="2"/>
                  </a:cubicBezTo>
                  <a:cubicBezTo>
                    <a:pt x="2"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3" name="Freeform 250"/>
            <p:cNvSpPr/>
            <p:nvPr>
              <p:custDataLst>
                <p:tags r:id="rId118"/>
              </p:custDataLst>
            </p:nvPr>
          </p:nvSpPr>
          <p:spPr bwMode="auto">
            <a:xfrm>
              <a:off x="3384" y="3032"/>
              <a:ext cx="21" cy="17"/>
            </a:xfrm>
            <a:custGeom>
              <a:avLst/>
              <a:gdLst>
                <a:gd name="T0" fmla="*/ 3 w 5"/>
                <a:gd name="T1" fmla="*/ 3 h 4"/>
                <a:gd name="T2" fmla="*/ 3 w 5"/>
                <a:gd name="T3" fmla="*/ 0 h 4"/>
                <a:gd name="T4" fmla="*/ 0 w 5"/>
                <a:gd name="T5" fmla="*/ 3 h 4"/>
                <a:gd name="T6" fmla="*/ 2 w 5"/>
                <a:gd name="T7" fmla="*/ 4 h 4"/>
                <a:gd name="T8" fmla="*/ 3 w 5"/>
                <a:gd name="T9" fmla="*/ 3 h 4"/>
              </a:gdLst>
              <a:ahLst/>
              <a:cxnLst>
                <a:cxn ang="0">
                  <a:pos x="T0" y="T1"/>
                </a:cxn>
                <a:cxn ang="0">
                  <a:pos x="T2" y="T3"/>
                </a:cxn>
                <a:cxn ang="0">
                  <a:pos x="T4" y="T5"/>
                </a:cxn>
                <a:cxn ang="0">
                  <a:pos x="T6" y="T7"/>
                </a:cxn>
                <a:cxn ang="0">
                  <a:pos x="T8" y="T9"/>
                </a:cxn>
              </a:cxnLst>
              <a:rect l="0" t="0" r="r" b="b"/>
              <a:pathLst>
                <a:path w="5" h="4">
                  <a:moveTo>
                    <a:pt x="3" y="3"/>
                  </a:moveTo>
                  <a:cubicBezTo>
                    <a:pt x="4" y="2"/>
                    <a:pt x="5" y="0"/>
                    <a:pt x="3" y="0"/>
                  </a:cubicBezTo>
                  <a:cubicBezTo>
                    <a:pt x="1" y="0"/>
                    <a:pt x="0" y="1"/>
                    <a:pt x="0" y="3"/>
                  </a:cubicBezTo>
                  <a:cubicBezTo>
                    <a:pt x="0" y="4"/>
                    <a:pt x="1" y="4"/>
                    <a:pt x="2" y="4"/>
                  </a:cubicBezTo>
                  <a:cubicBezTo>
                    <a:pt x="3" y="4"/>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4" name="Freeform 251"/>
            <p:cNvSpPr>
              <a:spLocks noEditPoints="1"/>
            </p:cNvSpPr>
            <p:nvPr>
              <p:custDataLst>
                <p:tags r:id="rId119"/>
              </p:custDataLst>
            </p:nvPr>
          </p:nvSpPr>
          <p:spPr bwMode="auto">
            <a:xfrm>
              <a:off x="3401" y="3015"/>
              <a:ext cx="26" cy="47"/>
            </a:xfrm>
            <a:custGeom>
              <a:avLst/>
              <a:gdLst>
                <a:gd name="T0" fmla="*/ 5 w 6"/>
                <a:gd name="T1" fmla="*/ 2 h 11"/>
                <a:gd name="T2" fmla="*/ 4 w 6"/>
                <a:gd name="T3" fmla="*/ 0 h 11"/>
                <a:gd name="T4" fmla="*/ 2 w 6"/>
                <a:gd name="T5" fmla="*/ 3 h 11"/>
                <a:gd name="T6" fmla="*/ 3 w 6"/>
                <a:gd name="T7" fmla="*/ 4 h 11"/>
                <a:gd name="T8" fmla="*/ 2 w 6"/>
                <a:gd name="T9" fmla="*/ 5 h 11"/>
                <a:gd name="T10" fmla="*/ 2 w 6"/>
                <a:gd name="T11" fmla="*/ 8 h 11"/>
                <a:gd name="T12" fmla="*/ 2 w 6"/>
                <a:gd name="T13" fmla="*/ 11 h 11"/>
                <a:gd name="T14" fmla="*/ 4 w 6"/>
                <a:gd name="T15" fmla="*/ 8 h 11"/>
                <a:gd name="T16" fmla="*/ 5 w 6"/>
                <a:gd name="T17" fmla="*/ 5 h 11"/>
                <a:gd name="T18" fmla="*/ 4 w 6"/>
                <a:gd name="T19" fmla="*/ 4 h 11"/>
                <a:gd name="T20" fmla="*/ 5 w 6"/>
                <a:gd name="T21" fmla="*/ 2 h 11"/>
                <a:gd name="T22" fmla="*/ 3 w 6"/>
                <a:gd name="T23" fmla="*/ 3 h 11"/>
                <a:gd name="T24" fmla="*/ 3 w 6"/>
                <a:gd name="T25" fmla="*/ 3 h 11"/>
                <a:gd name="T26" fmla="*/ 3 w 6"/>
                <a:gd name="T27" fmla="*/ 4 h 11"/>
                <a:gd name="T28" fmla="*/ 3 w 6"/>
                <a:gd name="T2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1">
                  <a:moveTo>
                    <a:pt x="5" y="2"/>
                  </a:moveTo>
                  <a:cubicBezTo>
                    <a:pt x="5" y="0"/>
                    <a:pt x="5" y="0"/>
                    <a:pt x="4" y="0"/>
                  </a:cubicBezTo>
                  <a:cubicBezTo>
                    <a:pt x="2" y="0"/>
                    <a:pt x="1" y="3"/>
                    <a:pt x="2" y="3"/>
                  </a:cubicBezTo>
                  <a:cubicBezTo>
                    <a:pt x="2" y="4"/>
                    <a:pt x="3" y="4"/>
                    <a:pt x="3" y="4"/>
                  </a:cubicBezTo>
                  <a:cubicBezTo>
                    <a:pt x="3" y="4"/>
                    <a:pt x="2" y="4"/>
                    <a:pt x="2" y="5"/>
                  </a:cubicBezTo>
                  <a:cubicBezTo>
                    <a:pt x="1" y="6"/>
                    <a:pt x="0" y="8"/>
                    <a:pt x="2" y="8"/>
                  </a:cubicBezTo>
                  <a:cubicBezTo>
                    <a:pt x="1" y="9"/>
                    <a:pt x="1" y="11"/>
                    <a:pt x="2" y="11"/>
                  </a:cubicBezTo>
                  <a:cubicBezTo>
                    <a:pt x="4" y="11"/>
                    <a:pt x="5" y="9"/>
                    <a:pt x="4" y="8"/>
                  </a:cubicBezTo>
                  <a:cubicBezTo>
                    <a:pt x="5" y="7"/>
                    <a:pt x="6" y="6"/>
                    <a:pt x="5" y="5"/>
                  </a:cubicBezTo>
                  <a:cubicBezTo>
                    <a:pt x="5" y="4"/>
                    <a:pt x="5" y="4"/>
                    <a:pt x="4" y="4"/>
                  </a:cubicBezTo>
                  <a:cubicBezTo>
                    <a:pt x="5" y="3"/>
                    <a:pt x="5" y="2"/>
                    <a:pt x="5" y="2"/>
                  </a:cubicBezTo>
                  <a:close/>
                  <a:moveTo>
                    <a:pt x="3" y="3"/>
                  </a:moveTo>
                  <a:cubicBezTo>
                    <a:pt x="3" y="3"/>
                    <a:pt x="3" y="3"/>
                    <a:pt x="3" y="3"/>
                  </a:cubicBezTo>
                  <a:cubicBezTo>
                    <a:pt x="3" y="3"/>
                    <a:pt x="3" y="3"/>
                    <a:pt x="3" y="4"/>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
        <p:nvSpPr>
          <p:cNvPr id="125" name="任意多边形 201"/>
          <p:cNvSpPr/>
          <p:nvPr userDrawn="1">
            <p:custDataLst>
              <p:tags r:id="rId120"/>
            </p:custDataLst>
          </p:nvPr>
        </p:nvSpPr>
        <p:spPr>
          <a:xfrm flipH="1">
            <a:off x="9343390" y="819624"/>
            <a:ext cx="1354911" cy="591052"/>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dirty="0"/>
          </a:p>
        </p:txBody>
      </p:sp>
      <p:sp>
        <p:nvSpPr>
          <p:cNvPr id="126" name="任意多边形 202"/>
          <p:cNvSpPr/>
          <p:nvPr userDrawn="1">
            <p:custDataLst>
              <p:tags r:id="rId121"/>
            </p:custDataLst>
          </p:nvPr>
        </p:nvSpPr>
        <p:spPr>
          <a:xfrm>
            <a:off x="10280768" y="952770"/>
            <a:ext cx="1034600" cy="475413"/>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
        <p:nvSpPr>
          <p:cNvPr id="127" name="Freeform 26"/>
          <p:cNvSpPr>
            <a:spLocks noEditPoints="1"/>
          </p:cNvSpPr>
          <p:nvPr userDrawn="1">
            <p:custDataLst>
              <p:tags r:id="rId122"/>
            </p:custDataLst>
          </p:nvPr>
        </p:nvSpPr>
        <p:spPr bwMode="auto">
          <a:xfrm rot="21063611">
            <a:off x="800906" y="1269595"/>
            <a:ext cx="1058724" cy="517289"/>
          </a:xfrm>
          <a:custGeom>
            <a:avLst/>
            <a:gdLst>
              <a:gd name="T0" fmla="*/ 612 w 703"/>
              <a:gd name="T1" fmla="*/ 61 h 344"/>
              <a:gd name="T2" fmla="*/ 465 w 703"/>
              <a:gd name="T3" fmla="*/ 68 h 344"/>
              <a:gd name="T4" fmla="*/ 468 w 703"/>
              <a:gd name="T5" fmla="*/ 92 h 344"/>
              <a:gd name="T6" fmla="*/ 576 w 703"/>
              <a:gd name="T7" fmla="*/ 87 h 344"/>
              <a:gd name="T8" fmla="*/ 631 w 703"/>
              <a:gd name="T9" fmla="*/ 99 h 344"/>
              <a:gd name="T10" fmla="*/ 605 w 703"/>
              <a:gd name="T11" fmla="*/ 154 h 344"/>
              <a:gd name="T12" fmla="*/ 503 w 703"/>
              <a:gd name="T13" fmla="*/ 193 h 344"/>
              <a:gd name="T14" fmla="*/ 500 w 703"/>
              <a:gd name="T15" fmla="*/ 158 h 344"/>
              <a:gd name="T16" fmla="*/ 403 w 703"/>
              <a:gd name="T17" fmla="*/ 55 h 344"/>
              <a:gd name="T18" fmla="*/ 392 w 703"/>
              <a:gd name="T19" fmla="*/ 73 h 344"/>
              <a:gd name="T20" fmla="*/ 470 w 703"/>
              <a:gd name="T21" fmla="*/ 158 h 344"/>
              <a:gd name="T22" fmla="*/ 474 w 703"/>
              <a:gd name="T23" fmla="*/ 201 h 344"/>
              <a:gd name="T24" fmla="*/ 310 w 703"/>
              <a:gd name="T25" fmla="*/ 235 h 344"/>
              <a:gd name="T26" fmla="*/ 250 w 703"/>
              <a:gd name="T27" fmla="*/ 249 h 344"/>
              <a:gd name="T28" fmla="*/ 264 w 703"/>
              <a:gd name="T29" fmla="*/ 105 h 344"/>
              <a:gd name="T30" fmla="*/ 366 w 703"/>
              <a:gd name="T31" fmla="*/ 62 h 344"/>
              <a:gd name="T32" fmla="*/ 378 w 703"/>
              <a:gd name="T33" fmla="*/ 54 h 344"/>
              <a:gd name="T34" fmla="*/ 247 w 703"/>
              <a:gd name="T35" fmla="*/ 80 h 344"/>
              <a:gd name="T36" fmla="*/ 220 w 703"/>
              <a:gd name="T37" fmla="*/ 255 h 344"/>
              <a:gd name="T38" fmla="*/ 99 w 703"/>
              <a:gd name="T39" fmla="*/ 255 h 344"/>
              <a:gd name="T40" fmla="*/ 89 w 703"/>
              <a:gd name="T41" fmla="*/ 189 h 344"/>
              <a:gd name="T42" fmla="*/ 190 w 703"/>
              <a:gd name="T43" fmla="*/ 148 h 344"/>
              <a:gd name="T44" fmla="*/ 197 w 703"/>
              <a:gd name="T45" fmla="*/ 132 h 344"/>
              <a:gd name="T46" fmla="*/ 46 w 703"/>
              <a:gd name="T47" fmla="*/ 257 h 344"/>
              <a:gd name="T48" fmla="*/ 154 w 703"/>
              <a:gd name="T49" fmla="*/ 291 h 344"/>
              <a:gd name="T50" fmla="*/ 240 w 703"/>
              <a:gd name="T51" fmla="*/ 282 h 344"/>
              <a:gd name="T52" fmla="*/ 460 w 703"/>
              <a:gd name="T53" fmla="*/ 283 h 344"/>
              <a:gd name="T54" fmla="*/ 496 w 703"/>
              <a:gd name="T55" fmla="*/ 228 h 344"/>
              <a:gd name="T56" fmla="*/ 661 w 703"/>
              <a:gd name="T57" fmla="*/ 154 h 344"/>
              <a:gd name="T58" fmla="*/ 612 w 703"/>
              <a:gd name="T59" fmla="*/ 61 h 344"/>
              <a:gd name="T60" fmla="*/ 278 w 703"/>
              <a:gd name="T61" fmla="*/ 275 h 344"/>
              <a:gd name="T62" fmla="*/ 304 w 703"/>
              <a:gd name="T63" fmla="*/ 269 h 344"/>
              <a:gd name="T64" fmla="*/ 460 w 703"/>
              <a:gd name="T65" fmla="*/ 236 h 344"/>
              <a:gd name="T66" fmla="*/ 439 w 703"/>
              <a:gd name="T67" fmla="*/ 262 h 344"/>
              <a:gd name="T68" fmla="*/ 278 w 703"/>
              <a:gd name="T69" fmla="*/ 27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3" h="344">
                <a:moveTo>
                  <a:pt x="612" y="61"/>
                </a:moveTo>
                <a:cubicBezTo>
                  <a:pt x="565" y="51"/>
                  <a:pt x="511" y="58"/>
                  <a:pt x="465" y="68"/>
                </a:cubicBezTo>
                <a:cubicBezTo>
                  <a:pt x="451" y="71"/>
                  <a:pt x="455" y="91"/>
                  <a:pt x="468" y="92"/>
                </a:cubicBezTo>
                <a:cubicBezTo>
                  <a:pt x="504" y="94"/>
                  <a:pt x="540" y="86"/>
                  <a:pt x="576" y="87"/>
                </a:cubicBezTo>
                <a:cubicBezTo>
                  <a:pt x="595" y="87"/>
                  <a:pt x="615" y="89"/>
                  <a:pt x="631" y="99"/>
                </a:cubicBezTo>
                <a:cubicBezTo>
                  <a:pt x="665" y="120"/>
                  <a:pt x="623" y="145"/>
                  <a:pt x="605" y="154"/>
                </a:cubicBezTo>
                <a:cubicBezTo>
                  <a:pt x="572" y="171"/>
                  <a:pt x="538" y="183"/>
                  <a:pt x="503" y="193"/>
                </a:cubicBezTo>
                <a:cubicBezTo>
                  <a:pt x="504" y="181"/>
                  <a:pt x="503" y="169"/>
                  <a:pt x="500" y="158"/>
                </a:cubicBezTo>
                <a:cubicBezTo>
                  <a:pt x="490" y="115"/>
                  <a:pt x="444" y="68"/>
                  <a:pt x="403" y="55"/>
                </a:cubicBezTo>
                <a:cubicBezTo>
                  <a:pt x="392" y="52"/>
                  <a:pt x="386" y="66"/>
                  <a:pt x="392" y="73"/>
                </a:cubicBezTo>
                <a:cubicBezTo>
                  <a:pt x="419" y="103"/>
                  <a:pt x="454" y="119"/>
                  <a:pt x="470" y="158"/>
                </a:cubicBezTo>
                <a:cubicBezTo>
                  <a:pt x="475" y="173"/>
                  <a:pt x="476" y="187"/>
                  <a:pt x="474" y="201"/>
                </a:cubicBezTo>
                <a:cubicBezTo>
                  <a:pt x="420" y="214"/>
                  <a:pt x="364" y="223"/>
                  <a:pt x="310" y="235"/>
                </a:cubicBezTo>
                <a:cubicBezTo>
                  <a:pt x="291" y="240"/>
                  <a:pt x="271" y="244"/>
                  <a:pt x="250" y="249"/>
                </a:cubicBezTo>
                <a:cubicBezTo>
                  <a:pt x="216" y="205"/>
                  <a:pt x="234" y="145"/>
                  <a:pt x="264" y="105"/>
                </a:cubicBezTo>
                <a:cubicBezTo>
                  <a:pt x="284" y="80"/>
                  <a:pt x="333" y="33"/>
                  <a:pt x="366" y="62"/>
                </a:cubicBezTo>
                <a:cubicBezTo>
                  <a:pt x="372" y="68"/>
                  <a:pt x="382" y="61"/>
                  <a:pt x="378" y="54"/>
                </a:cubicBezTo>
                <a:cubicBezTo>
                  <a:pt x="345" y="0"/>
                  <a:pt x="276" y="47"/>
                  <a:pt x="247" y="80"/>
                </a:cubicBezTo>
                <a:cubicBezTo>
                  <a:pt x="204" y="130"/>
                  <a:pt x="189" y="198"/>
                  <a:pt x="220" y="255"/>
                </a:cubicBezTo>
                <a:cubicBezTo>
                  <a:pt x="179" y="262"/>
                  <a:pt x="137" y="265"/>
                  <a:pt x="99" y="255"/>
                </a:cubicBezTo>
                <a:cubicBezTo>
                  <a:pt x="61" y="245"/>
                  <a:pt x="65" y="212"/>
                  <a:pt x="89" y="189"/>
                </a:cubicBezTo>
                <a:cubicBezTo>
                  <a:pt x="111" y="167"/>
                  <a:pt x="158" y="143"/>
                  <a:pt x="190" y="148"/>
                </a:cubicBezTo>
                <a:cubicBezTo>
                  <a:pt x="199" y="149"/>
                  <a:pt x="207" y="136"/>
                  <a:pt x="197" y="132"/>
                </a:cubicBezTo>
                <a:cubicBezTo>
                  <a:pt x="134" y="104"/>
                  <a:pt x="0" y="180"/>
                  <a:pt x="46" y="257"/>
                </a:cubicBezTo>
                <a:cubicBezTo>
                  <a:pt x="67" y="291"/>
                  <a:pt x="119" y="292"/>
                  <a:pt x="154" y="291"/>
                </a:cubicBezTo>
                <a:cubicBezTo>
                  <a:pt x="183" y="291"/>
                  <a:pt x="212" y="287"/>
                  <a:pt x="240" y="282"/>
                </a:cubicBezTo>
                <a:cubicBezTo>
                  <a:pt x="299" y="344"/>
                  <a:pt x="398" y="338"/>
                  <a:pt x="460" y="283"/>
                </a:cubicBezTo>
                <a:cubicBezTo>
                  <a:pt x="477" y="268"/>
                  <a:pt x="489" y="249"/>
                  <a:pt x="496" y="228"/>
                </a:cubicBezTo>
                <a:cubicBezTo>
                  <a:pt x="554" y="215"/>
                  <a:pt x="619" y="195"/>
                  <a:pt x="661" y="154"/>
                </a:cubicBezTo>
                <a:cubicBezTo>
                  <a:pt x="703" y="113"/>
                  <a:pt x="652" y="69"/>
                  <a:pt x="612" y="61"/>
                </a:cubicBezTo>
                <a:moveTo>
                  <a:pt x="278" y="275"/>
                </a:moveTo>
                <a:cubicBezTo>
                  <a:pt x="287" y="273"/>
                  <a:pt x="296" y="271"/>
                  <a:pt x="304" y="269"/>
                </a:cubicBezTo>
                <a:cubicBezTo>
                  <a:pt x="356" y="258"/>
                  <a:pt x="408" y="248"/>
                  <a:pt x="460" y="236"/>
                </a:cubicBezTo>
                <a:cubicBezTo>
                  <a:pt x="454" y="246"/>
                  <a:pt x="447" y="255"/>
                  <a:pt x="439" y="262"/>
                </a:cubicBezTo>
                <a:cubicBezTo>
                  <a:pt x="394" y="306"/>
                  <a:pt x="327" y="307"/>
                  <a:pt x="278" y="275"/>
                </a:cubicBezTo>
              </a:path>
            </a:pathLst>
          </a:custGeom>
          <a:solidFill>
            <a:schemeClr val="accent1"/>
          </a:solidFill>
          <a:ln>
            <a:noFill/>
          </a:ln>
        </p:spPr>
        <p:txBody>
          <a:bodyPr vert="horz" wrap="square" lIns="91440" tIns="45720" rIns="91440" bIns="45720" numCol="1" anchor="t" anchorCtr="0" compatLnSpc="1"/>
          <a:lstStyle/>
          <a:p>
            <a:endParaRPr lang="zh-CN" altLang="en-US" sz="1800"/>
          </a:p>
        </p:txBody>
      </p:sp>
      <p:sp>
        <p:nvSpPr>
          <p:cNvPr id="2" name="标题 1"/>
          <p:cNvSpPr>
            <a:spLocks noGrp="1"/>
          </p:cNvSpPr>
          <p:nvPr>
            <p:ph type="title"/>
            <p:custDataLst>
              <p:tags r:id="rId123"/>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2"/>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2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5"/>
            </p:custDataLst>
          </p:nvPr>
        </p:nvSpPr>
        <p:spPr/>
        <p:txBody>
          <a:bodyPr/>
          <a:lstStyle/>
          <a:p>
            <a:endParaRPr lang="zh-CN" altLang="en-US"/>
          </a:p>
        </p:txBody>
      </p:sp>
      <p:sp>
        <p:nvSpPr>
          <p:cNvPr id="5" name="灯片编号占位符 4"/>
          <p:cNvSpPr>
            <a:spLocks noGrp="1"/>
          </p:cNvSpPr>
          <p:nvPr>
            <p:ph type="sldNum" sz="quarter" idx="12"/>
            <p:custDataLst>
              <p:tags r:id="rId12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84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12997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7" name="图片 6"/>
          <p:cNvPicPr>
            <a:picLocks noChangeAspect="1"/>
          </p:cNvPicPr>
          <p:nvPr>
            <p:custDataLst>
              <p:tags r:id="rId4"/>
            </p:custDataLst>
          </p:nvPr>
        </p:nvPicPr>
        <p:blipFill>
          <a:blip r:embed="rId5">
            <a:duotone>
              <a:schemeClr val="accent1">
                <a:shade val="45000"/>
                <a:satMod val="135000"/>
              </a:schemeClr>
              <a:prstClr val="white"/>
            </a:duotone>
          </a:blip>
          <a:stretch>
            <a:fillRect/>
          </a:stretch>
        </p:blipFill>
        <p:spPr>
          <a:xfrm rot="20757128">
            <a:off x="4705209" y="929090"/>
            <a:ext cx="485192" cy="495544"/>
          </a:xfrm>
          <a:prstGeom prst="rect">
            <a:avLst/>
          </a:prstGeom>
        </p:spPr>
      </p:pic>
      <p:pic>
        <p:nvPicPr>
          <p:cNvPr id="8" name="图片 7"/>
          <p:cNvPicPr>
            <a:picLocks noChangeAspect="1"/>
          </p:cNvPicPr>
          <p:nvPr>
            <p:custDataLst>
              <p:tags r:id="rId6"/>
            </p:custDataLst>
          </p:nvPr>
        </p:nvPicPr>
        <p:blipFill>
          <a:blip r:embed="rId5" cstate="email">
            <a:duotone>
              <a:schemeClr val="accent1">
                <a:shade val="45000"/>
                <a:satMod val="135000"/>
              </a:schemeClr>
              <a:prstClr val="white"/>
            </a:duotone>
          </a:blip>
          <a:stretch>
            <a:fillRect/>
          </a:stretch>
        </p:blipFill>
        <p:spPr>
          <a:xfrm rot="20757128">
            <a:off x="3710196" y="1801348"/>
            <a:ext cx="253668" cy="259080"/>
          </a:xfrm>
          <a:prstGeom prst="rect">
            <a:avLst/>
          </a:prstGeom>
        </p:spPr>
      </p:pic>
      <p:pic>
        <p:nvPicPr>
          <p:cNvPr id="9" name="图片 8"/>
          <p:cNvPicPr>
            <a:picLocks noChangeAspect="1"/>
          </p:cNvPicPr>
          <p:nvPr>
            <p:custDataLst>
              <p:tags r:id="rId7"/>
            </p:custDataLst>
          </p:nvPr>
        </p:nvPicPr>
        <p:blipFill>
          <a:blip r:embed="rId5"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0" name="图片 9"/>
          <p:cNvPicPr>
            <a:picLocks noChangeAspect="1"/>
          </p:cNvPicPr>
          <p:nvPr>
            <p:custDataLst>
              <p:tags r:id="rId8"/>
            </p:custDataLst>
          </p:nvPr>
        </p:nvPicPr>
        <p:blipFill>
          <a:blip r:embed="rId9" cstate="email">
            <a:duotone>
              <a:schemeClr val="accent1">
                <a:shade val="45000"/>
                <a:satMod val="135000"/>
              </a:schemeClr>
              <a:prstClr val="white"/>
            </a:duotone>
            <a:lum bright="-20000" contrast="40000"/>
          </a:blip>
          <a:stretch>
            <a:fillRect/>
          </a:stretch>
        </p:blipFill>
        <p:spPr>
          <a:xfrm>
            <a:off x="1495097" y="2758172"/>
            <a:ext cx="4171696" cy="3446409"/>
          </a:xfrm>
          <a:prstGeom prst="rect">
            <a:avLst/>
          </a:prstGeom>
        </p:spPr>
      </p:pic>
      <p:sp>
        <p:nvSpPr>
          <p:cNvPr id="11" name="任意多边形: 形状 10"/>
          <p:cNvSpPr/>
          <p:nvPr>
            <p:custDataLst>
              <p:tags r:id="rId10"/>
            </p:custDataLst>
          </p:nvPr>
        </p:nvSpPr>
        <p:spPr>
          <a:xfrm>
            <a:off x="6031420" y="5587989"/>
            <a:ext cx="5686045" cy="926432"/>
          </a:xfrm>
          <a:custGeom>
            <a:avLst/>
            <a:gdLst>
              <a:gd name="connsiteX0" fmla="*/ 0 w 3898232"/>
              <a:gd name="connsiteY0" fmla="*/ 0 h 926432"/>
              <a:gd name="connsiteX1" fmla="*/ 2695074 w 3898232"/>
              <a:gd name="connsiteY1" fmla="*/ 252664 h 926432"/>
              <a:gd name="connsiteX2" fmla="*/ 3898232 w 3898232"/>
              <a:gd name="connsiteY2" fmla="*/ 926432 h 926432"/>
            </a:gdLst>
            <a:ahLst/>
            <a:cxnLst>
              <a:cxn ang="0">
                <a:pos x="connsiteX0" y="connsiteY0"/>
              </a:cxn>
              <a:cxn ang="0">
                <a:pos x="connsiteX1" y="connsiteY1"/>
              </a:cxn>
              <a:cxn ang="0">
                <a:pos x="connsiteX2" y="connsiteY2"/>
              </a:cxn>
            </a:cxnLst>
            <a:rect l="l" t="t" r="r" b="b"/>
            <a:pathLst>
              <a:path w="3898232" h="926432">
                <a:moveTo>
                  <a:pt x="0" y="0"/>
                </a:moveTo>
                <a:cubicBezTo>
                  <a:pt x="1022684" y="49129"/>
                  <a:pt x="2045369" y="98259"/>
                  <a:pt x="2695074" y="252664"/>
                </a:cubicBezTo>
                <a:cubicBezTo>
                  <a:pt x="3344779" y="407069"/>
                  <a:pt x="3753853" y="828174"/>
                  <a:pt x="3898232" y="92643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任意多边形: 形状 11"/>
          <p:cNvSpPr/>
          <p:nvPr>
            <p:custDataLst>
              <p:tags r:id="rId11"/>
            </p:custDataLst>
          </p:nvPr>
        </p:nvSpPr>
        <p:spPr>
          <a:xfrm>
            <a:off x="129494" y="5764835"/>
            <a:ext cx="1153206" cy="749586"/>
          </a:xfrm>
          <a:custGeom>
            <a:avLst/>
            <a:gdLst>
              <a:gd name="connsiteX0" fmla="*/ 58587 w 3425902"/>
              <a:gd name="connsiteY0" fmla="*/ 737736 h 749586"/>
              <a:gd name="connsiteX1" fmla="*/ 102130 w 3425902"/>
              <a:gd name="connsiteY1" fmla="*/ 694194 h 749586"/>
              <a:gd name="connsiteX2" fmla="*/ 1002016 w 3425902"/>
              <a:gd name="connsiteY2" fmla="*/ 302308 h 749586"/>
              <a:gd name="connsiteX3" fmla="*/ 3019502 w 3425902"/>
              <a:gd name="connsiteY3" fmla="*/ 26536 h 749586"/>
              <a:gd name="connsiteX4" fmla="*/ 3425902 w 3425902"/>
              <a:gd name="connsiteY4" fmla="*/ 26536 h 7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902" h="749586">
                <a:moveTo>
                  <a:pt x="58587" y="737736"/>
                </a:moveTo>
                <a:cubicBezTo>
                  <a:pt x="1739" y="752250"/>
                  <a:pt x="-55108" y="766765"/>
                  <a:pt x="102130" y="694194"/>
                </a:cubicBezTo>
                <a:cubicBezTo>
                  <a:pt x="259368" y="621623"/>
                  <a:pt x="515787" y="413584"/>
                  <a:pt x="1002016" y="302308"/>
                </a:cubicBezTo>
                <a:cubicBezTo>
                  <a:pt x="1488245" y="191032"/>
                  <a:pt x="2615521" y="72498"/>
                  <a:pt x="3019502" y="26536"/>
                </a:cubicBezTo>
                <a:cubicBezTo>
                  <a:pt x="3423483" y="-19426"/>
                  <a:pt x="3424692" y="3555"/>
                  <a:pt x="3425902" y="26536"/>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3" name="图片 12"/>
          <p:cNvPicPr>
            <a:picLocks noChangeAspect="1"/>
          </p:cNvPicPr>
          <p:nvPr>
            <p:custDataLst>
              <p:tags r:id="rId12"/>
            </p:custDataLst>
          </p:nvPr>
        </p:nvPicPr>
        <p:blipFill>
          <a:blip r:embed="rId5"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sp>
        <p:nvSpPr>
          <p:cNvPr id="14" name="任意多边形: 形状 13"/>
          <p:cNvSpPr/>
          <p:nvPr>
            <p:custDataLst>
              <p:tags r:id="rId13"/>
            </p:custDataLst>
          </p:nvPr>
        </p:nvSpPr>
        <p:spPr>
          <a:xfrm>
            <a:off x="6301295" y="348389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任意多边形: 形状 14"/>
          <p:cNvSpPr/>
          <p:nvPr>
            <p:custDataLst>
              <p:tags r:id="rId14"/>
            </p:custDataLst>
          </p:nvPr>
        </p:nvSpPr>
        <p:spPr>
          <a:xfrm>
            <a:off x="6212113" y="2150841"/>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hasCustomPrompt="1"/>
            <p:custDataLst>
              <p:tags r:id="rId15"/>
            </p:custDataLst>
          </p:nvPr>
        </p:nvSpPr>
        <p:spPr>
          <a:xfrm>
            <a:off x="6106605" y="2169891"/>
            <a:ext cx="5160390" cy="1341182"/>
          </a:xfrm>
        </p:spPr>
        <p:txBody>
          <a:bodyPr>
            <a:normAutofit/>
          </a:bodyPr>
          <a:lstStyle>
            <a:lvl1pPr algn="ctr">
              <a:defRPr sz="5400" b="1">
                <a:solidFill>
                  <a:schemeClr val="accent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1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7"/>
            </p:custDataLst>
          </p:nvPr>
        </p:nvSpPr>
        <p:spPr/>
        <p:txBody>
          <a:bodyPr/>
          <a:lstStyle/>
          <a:p>
            <a:endParaRPr lang="zh-CN" altLang="en-US"/>
          </a:p>
        </p:txBody>
      </p:sp>
      <p:sp>
        <p:nvSpPr>
          <p:cNvPr id="5" name="灯片编号占位符 4"/>
          <p:cNvSpPr>
            <a:spLocks noGrp="1"/>
          </p:cNvSpPr>
          <p:nvPr>
            <p:ph type="sldNum" sz="quarter" idx="12"/>
            <p:custDataLst>
              <p:tags r:id="rId18"/>
            </p:custDataLst>
          </p:nvPr>
        </p:nvSpPr>
        <p:spPr/>
        <p:txBody>
          <a:bodyPr/>
          <a:lstStyle/>
          <a:p>
            <a:fld id="{49AE70B2-8BF9-45C0-BB95-33D1B9D3A854}" type="slidenum">
              <a:rPr lang="zh-CN" altLang="en-US" smtClean="0"/>
            </a:fld>
            <a:endParaRPr lang="zh-CN" altLang="en-US"/>
          </a:p>
        </p:txBody>
      </p:sp>
      <p:sp>
        <p:nvSpPr>
          <p:cNvPr id="17" name="内容占位符 16"/>
          <p:cNvSpPr>
            <a:spLocks noGrp="1"/>
          </p:cNvSpPr>
          <p:nvPr>
            <p:ph sz="quarter" idx="13"/>
            <p:custDataLst>
              <p:tags r:id="rId19"/>
            </p:custDataLst>
          </p:nvPr>
        </p:nvSpPr>
        <p:spPr>
          <a:xfrm>
            <a:off x="6096000" y="3656013"/>
            <a:ext cx="5170488" cy="358431"/>
          </a:xfrm>
        </p:spPr>
        <p:txBody>
          <a:bodyPr>
            <a:normAutofit/>
          </a:bodyPr>
          <a:lstStyle>
            <a:lvl1pPr marL="0" indent="0" algn="ctr">
              <a:buNone/>
              <a:defRPr sz="1600">
                <a:solidFill>
                  <a:schemeClr val="accent1"/>
                </a:solidFill>
              </a:defRPr>
            </a:lvl1pPr>
            <a:lvl2pPr>
              <a:defRPr sz="1600"/>
            </a:lvl2pPr>
            <a:lvl3pPr>
              <a:defRPr sz="1600"/>
            </a:lvl3pPr>
            <a:lvl4pPr>
              <a:defRPr sz="1600"/>
            </a:lvl4pPr>
            <a:lvl5pPr>
              <a:defRPr sz="1600"/>
            </a:lvl5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cstate="email">
            <a:duotone>
              <a:schemeClr val="accent1">
                <a:shade val="45000"/>
                <a:satMod val="135000"/>
              </a:schemeClr>
              <a:prstClr val="white"/>
            </a:duotone>
            <a:lum contrast="20000"/>
          </a:blip>
          <a:stretch>
            <a:fillRect/>
          </a:stretch>
        </p:blipFill>
        <p:spPr>
          <a:xfrm rot="1535812">
            <a:off x="171392" y="113247"/>
            <a:ext cx="742818" cy="962158"/>
          </a:xfrm>
          <a:prstGeom prst="rect">
            <a:avLst/>
          </a:prstGeom>
        </p:spPr>
      </p:pic>
      <p:pic>
        <p:nvPicPr>
          <p:cNvPr id="7" name="图片 6"/>
          <p:cNvPicPr>
            <a:picLocks noChangeAspect="1"/>
          </p:cNvPicPr>
          <p:nvPr userDrawn="1">
            <p:custDataLst>
              <p:tags r:id="rId4"/>
            </p:custDataLst>
          </p:nvPr>
        </p:nvPicPr>
        <p:blipFill>
          <a:blip r:embed="rId5">
            <a:duotone>
              <a:schemeClr val="accent1">
                <a:shade val="45000"/>
                <a:satMod val="135000"/>
              </a:schemeClr>
              <a:prstClr val="white"/>
            </a:duotone>
          </a:blip>
          <a:stretch>
            <a:fillRect/>
          </a:stretch>
        </p:blipFill>
        <p:spPr>
          <a:xfrm rot="20757128">
            <a:off x="11491020" y="6174455"/>
            <a:ext cx="485192" cy="495544"/>
          </a:xfrm>
          <a:prstGeom prst="rect">
            <a:avLst/>
          </a:prstGeom>
        </p:spPr>
      </p:pic>
      <p:pic>
        <p:nvPicPr>
          <p:cNvPr id="8" name="图片 7"/>
          <p:cNvPicPr>
            <a:picLocks noChangeAspect="1"/>
          </p:cNvPicPr>
          <p:nvPr userDrawn="1">
            <p:custDataLst>
              <p:tags r:id="rId6"/>
            </p:custDataLst>
          </p:nvPr>
        </p:nvPicPr>
        <p:blipFill>
          <a:blip r:embed="rId5" cstate="email">
            <a:duotone>
              <a:schemeClr val="accent1">
                <a:shade val="45000"/>
                <a:satMod val="135000"/>
              </a:schemeClr>
              <a:prstClr val="white"/>
            </a:duotone>
          </a:blip>
          <a:stretch>
            <a:fillRect/>
          </a:stretch>
        </p:blipFill>
        <p:spPr>
          <a:xfrm rot="20757128">
            <a:off x="11902266" y="5993439"/>
            <a:ext cx="253668" cy="259080"/>
          </a:xfrm>
          <a:prstGeom prst="rect">
            <a:avLst/>
          </a:prstGeom>
        </p:spPr>
      </p:pic>
      <p:pic>
        <p:nvPicPr>
          <p:cNvPr id="9" name="图片 8"/>
          <p:cNvPicPr>
            <a:picLocks noChangeAspect="1"/>
          </p:cNvPicPr>
          <p:nvPr userDrawn="1">
            <p:custDataLst>
              <p:tags r:id="rId7"/>
            </p:custDataLst>
          </p:nvPr>
        </p:nvPicPr>
        <p:blipFill>
          <a:blip r:embed="rId5" cstate="email">
            <a:duotone>
              <a:schemeClr val="accent1">
                <a:shade val="45000"/>
                <a:satMod val="135000"/>
              </a:schemeClr>
              <a:prstClr val="white"/>
            </a:duotone>
          </a:blip>
          <a:stretch>
            <a:fillRect/>
          </a:stretch>
        </p:blipFill>
        <p:spPr>
          <a:xfrm rot="674765">
            <a:off x="11100655" y="5873542"/>
            <a:ext cx="365982" cy="373791"/>
          </a:xfrm>
          <a:prstGeom prst="rect">
            <a:avLst/>
          </a:prstGeom>
        </p:spPr>
      </p:pic>
      <p:sp>
        <p:nvSpPr>
          <p:cNvPr id="2" name="标题 1"/>
          <p:cNvSpPr>
            <a:spLocks noGrp="1"/>
          </p:cNvSpPr>
          <p:nvPr>
            <p:ph type="title"/>
            <p:custDataLst>
              <p:tags r:id="rId8"/>
            </p:custDataLst>
          </p:nvPr>
        </p:nvSpPr>
        <p:spPr/>
        <p:txBody>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9" name="bk object 16"/>
          <p:cNvSpPr/>
          <p:nvPr/>
        </p:nvSpPr>
        <p:spPr>
          <a:xfrm>
            <a:off x="206375" y="185738"/>
            <a:ext cx="365125" cy="658813"/>
          </a:xfrm>
          <a:custGeom>
            <a:avLst/>
            <a:gdLst/>
            <a:ahLst/>
            <a:cxnLst/>
            <a:rect l="l" t="t" r="r" b="b"/>
            <a:pathLst>
              <a:path w="366395" h="657860">
                <a:moveTo>
                  <a:pt x="0" y="657479"/>
                </a:moveTo>
                <a:lnTo>
                  <a:pt x="365810" y="0"/>
                </a:lnTo>
              </a:path>
            </a:pathLst>
          </a:custGeom>
          <a:ln w="12700">
            <a:solidFill>
              <a:srgbClr val="0E6EC5"/>
            </a:solidFill>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bk object 17"/>
          <p:cNvSpPr/>
          <p:nvPr/>
        </p:nvSpPr>
        <p:spPr>
          <a:xfrm>
            <a:off x="4763" y="620713"/>
            <a:ext cx="252413" cy="436563"/>
          </a:xfrm>
          <a:custGeom>
            <a:avLst/>
            <a:gdLst/>
            <a:ahLst/>
            <a:cxnLst/>
            <a:rect l="l" t="t" r="r" b="b"/>
            <a:pathLst>
              <a:path w="252095" h="437515">
                <a:moveTo>
                  <a:pt x="0" y="437007"/>
                </a:moveTo>
                <a:lnTo>
                  <a:pt x="252018" y="0"/>
                </a:lnTo>
              </a:path>
            </a:pathLst>
          </a:custGeom>
          <a:ln w="12699">
            <a:solidFill>
              <a:srgbClr val="0E6EC5"/>
            </a:solidFill>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solidFill>
              <a:effectLst/>
              <a:uLnTx/>
              <a:uFillTx/>
              <a:latin typeface="+mn-lt"/>
              <a:ea typeface="+mn-ea"/>
              <a:cs typeface="+mn-cs"/>
            </a:endParaRPr>
          </a:p>
        </p:txBody>
      </p:sp>
      <p:sp>
        <p:nvSpPr>
          <p:cNvPr id="11" name="bk object 18"/>
          <p:cNvSpPr/>
          <p:nvPr/>
        </p:nvSpPr>
        <p:spPr>
          <a:xfrm>
            <a:off x="39688" y="0"/>
            <a:ext cx="447675" cy="617538"/>
          </a:xfrm>
          <a:custGeom>
            <a:avLst/>
            <a:gdLst/>
            <a:ahLst/>
            <a:cxnLst/>
            <a:rect l="l" t="t" r="r" b="b"/>
            <a:pathLst>
              <a:path w="447040" h="617220">
                <a:moveTo>
                  <a:pt x="446532" y="0"/>
                </a:moveTo>
                <a:lnTo>
                  <a:pt x="339191" y="0"/>
                </a:lnTo>
                <a:lnTo>
                  <a:pt x="0" y="617220"/>
                </a:lnTo>
                <a:lnTo>
                  <a:pt x="107340" y="617220"/>
                </a:lnTo>
                <a:lnTo>
                  <a:pt x="446532" y="0"/>
                </a:lnTo>
                <a:close/>
              </a:path>
            </a:pathLst>
          </a:custGeom>
          <a:solidFill>
            <a:srgbClr val="0E6EC5"/>
          </a:solidFill>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solidFill>
              <a:effectLst/>
              <a:uLnTx/>
              <a:uFillTx/>
              <a:latin typeface="+mn-lt"/>
              <a:ea typeface="+mn-ea"/>
              <a:cs typeface="+mn-cs"/>
            </a:endParaRPr>
          </a:p>
        </p:txBody>
      </p:sp>
      <p:sp>
        <p:nvSpPr>
          <p:cNvPr id="2" name="Holder 2"/>
          <p:cNvSpPr>
            <a:spLocks noGrp="1"/>
          </p:cNvSpPr>
          <p:nvPr>
            <p:ph type="title"/>
          </p:nvPr>
        </p:nvSpPr>
        <p:spPr/>
        <p:txBody>
          <a:bodyPr/>
          <a:lstStyle>
            <a:lvl1pPr>
              <a:defRPr sz="2800" b="1" i="0">
                <a:solidFill>
                  <a:srgbClr val="006FC0"/>
                </a:solidFill>
                <a:latin typeface="华文楷体" panose="02010600040101010101" pitchFamily="2" charset="-122"/>
                <a:cs typeface="华文楷体" panose="02010600040101010101" pitchFamily="2" charset="-122"/>
              </a:defRPr>
            </a:lvl1pPr>
          </a:lstStyle>
          <a:p/>
        </p:txBody>
      </p:sp>
      <p:sp>
        <p:nvSpPr>
          <p:cNvPr id="3" name="Holder 3"/>
          <p:cNvSpPr>
            <a:spLocks noGrp="1"/>
          </p:cNvSpPr>
          <p:nvPr>
            <p:ph type="body" idx="1"/>
          </p:nvPr>
        </p:nvSpPr>
        <p:spPr/>
        <p:txBody>
          <a:bodyPr/>
          <a:lstStyle>
            <a:lvl1pPr>
              <a:defRPr sz="1400" b="0" i="0">
                <a:solidFill>
                  <a:srgbClr val="404040"/>
                </a:solidFill>
                <a:latin typeface="华文楷体" panose="02010600040101010101" pitchFamily="2" charset="-122"/>
                <a:cs typeface="华文楷体" panose="02010600040101010101" pitchFamily="2" charset="-122"/>
              </a:defRPr>
            </a:lvl1pPr>
          </a:lstStyle>
          <a:p/>
        </p:txBody>
      </p:sp>
      <p:sp>
        <p:nvSpPr>
          <p:cNvPr id="12" name="Holder 4"/>
          <p:cNvSpPr>
            <a:spLocks noGrp="1"/>
          </p:cNvSpPr>
          <p:nvPr>
            <p:ph type="ftr" sz="quarter" idx="3"/>
          </p:nvPr>
        </p:nvSpPr>
        <p:spPr>
          <a:xfrm>
            <a:off x="4144963" y="6378575"/>
            <a:ext cx="3902075" cy="34290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Holder 5"/>
          <p:cNvSpPr>
            <a:spLocks noGrp="1"/>
          </p:cNvSpPr>
          <p:nvPr>
            <p:ph type="dt" sz="half" idx="2"/>
          </p:nvPr>
        </p:nvSpPr>
        <p:spPr>
          <a:xfrm>
            <a:off x="609600" y="6378575"/>
            <a:ext cx="2803525" cy="34290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88EE100-524D-4A00-BAA6-7BAC8B42D4B7}"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Holder 6"/>
          <p:cNvSpPr>
            <a:spLocks noGrp="1"/>
          </p:cNvSpPr>
          <p:nvPr>
            <p:ph type="sldNum" sz="quarter" idx="4"/>
          </p:nvPr>
        </p:nvSpPr>
        <p:spPr>
          <a:xfrm>
            <a:off x="8778875" y="6378575"/>
            <a:ext cx="2803525" cy="342900"/>
          </a:xfrm>
          <a:prstGeom prst="rect">
            <a:avLst/>
          </a:prstGeom>
        </p:spPr>
        <p:txBody>
          <a:bodyPr wrap="square" lIns="0" tIns="0" rIns="0" bIns="0">
            <a:spAutoFit/>
          </a:bodyPr>
          <a:lstStyle/>
          <a:p>
            <a:pPr algn="r">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pic>
        <p:nvPicPr>
          <p:cNvPr id="9" name="图片 8"/>
          <p:cNvPicPr>
            <a:picLocks noChangeAspect="1"/>
          </p:cNvPicPr>
          <p:nvPr userDrawn="1">
            <p:custDataLst>
              <p:tags r:id="rId8"/>
            </p:custDataLst>
          </p:nvPr>
        </p:nvPicPr>
        <p:blipFill>
          <a:blip r:embed="rId9">
            <a:duotone>
              <a:schemeClr val="accent1">
                <a:shade val="45000"/>
                <a:satMod val="135000"/>
              </a:schemeClr>
              <a:prstClr val="white"/>
            </a:duotone>
          </a:blip>
          <a:stretch>
            <a:fillRect/>
          </a:stretch>
        </p:blipFill>
        <p:spPr>
          <a:xfrm rot="19271779">
            <a:off x="11913278" y="1988398"/>
            <a:ext cx="255687" cy="261142"/>
          </a:xfrm>
          <a:prstGeom prst="rect">
            <a:avLst/>
          </a:prstGeom>
        </p:spPr>
      </p:pic>
      <p:pic>
        <p:nvPicPr>
          <p:cNvPr id="10" name="图片 9"/>
          <p:cNvPicPr>
            <a:picLocks noChangeAspect="1"/>
          </p:cNvPicPr>
          <p:nvPr userDrawn="1">
            <p:custDataLst>
              <p:tags r:id="rId10"/>
            </p:custDataLst>
          </p:nvPr>
        </p:nvPicPr>
        <p:blipFill>
          <a:blip r:embed="rId9" cstate="email">
            <a:duotone>
              <a:schemeClr val="accent1">
                <a:shade val="45000"/>
                <a:satMod val="135000"/>
              </a:schemeClr>
              <a:prstClr val="white"/>
            </a:duotone>
          </a:blip>
          <a:stretch>
            <a:fillRect/>
          </a:stretch>
        </p:blipFill>
        <p:spPr>
          <a:xfrm rot="20757128">
            <a:off x="11482" y="6070358"/>
            <a:ext cx="253668" cy="259080"/>
          </a:xfrm>
          <a:prstGeom prst="rect">
            <a:avLst/>
          </a:prstGeom>
        </p:spPr>
      </p:pic>
      <p:pic>
        <p:nvPicPr>
          <p:cNvPr id="11" name="图片 10"/>
          <p:cNvPicPr>
            <a:picLocks noChangeAspect="1"/>
          </p:cNvPicPr>
          <p:nvPr userDrawn="1">
            <p:custDataLst>
              <p:tags r:id="rId11"/>
            </p:custDataLst>
          </p:nvPr>
        </p:nvPicPr>
        <p:blipFill>
          <a:blip r:embed="rId9" cstate="email">
            <a:duotone>
              <a:schemeClr val="accent1">
                <a:shade val="45000"/>
                <a:satMod val="135000"/>
              </a:schemeClr>
              <a:prstClr val="white"/>
            </a:duotone>
          </a:blip>
          <a:stretch>
            <a:fillRect/>
          </a:stretch>
        </p:blipFill>
        <p:spPr>
          <a:xfrm rot="674765">
            <a:off x="142566" y="97923"/>
            <a:ext cx="198183" cy="202412"/>
          </a:xfrm>
          <a:prstGeom prst="rect">
            <a:avLst/>
          </a:prstGeom>
        </p:spPr>
      </p:pic>
      <p:pic>
        <p:nvPicPr>
          <p:cNvPr id="12" name="图片 11"/>
          <p:cNvPicPr>
            <a:picLocks noChangeAspect="1"/>
          </p:cNvPicPr>
          <p:nvPr userDrawn="1">
            <p:custDataLst>
              <p:tags r:id="rId12"/>
            </p:custDataLst>
          </p:nvPr>
        </p:nvPicPr>
        <p:blipFill>
          <a:blip r:embed="rId9" cstate="email">
            <a:duotone>
              <a:schemeClr val="accent1">
                <a:shade val="45000"/>
                <a:satMod val="135000"/>
              </a:schemeClr>
              <a:prstClr val="white"/>
            </a:duotone>
          </a:blip>
          <a:stretch>
            <a:fillRect/>
          </a:stretch>
        </p:blipFill>
        <p:spPr>
          <a:xfrm rot="2354385">
            <a:off x="10385793" y="5331"/>
            <a:ext cx="303105" cy="339823"/>
          </a:xfrm>
          <a:prstGeom prst="rect">
            <a:avLst/>
          </a:prstGeom>
        </p:spPr>
      </p:pic>
      <p:pic>
        <p:nvPicPr>
          <p:cNvPr id="14" name="图片 13"/>
          <p:cNvPicPr>
            <a:picLocks noChangeAspect="1"/>
          </p:cNvPicPr>
          <p:nvPr userDrawn="1">
            <p:custDataLst>
              <p:tags r:id="rId13"/>
            </p:custDataLst>
          </p:nvPr>
        </p:nvPicPr>
        <p:blipFill>
          <a:blip r:embed="rId9" cstate="email">
            <a:duotone>
              <a:schemeClr val="accent1">
                <a:shade val="45000"/>
                <a:satMod val="135000"/>
              </a:schemeClr>
              <a:prstClr val="white"/>
            </a:duotone>
          </a:blip>
          <a:stretch>
            <a:fillRect/>
          </a:stretch>
        </p:blipFill>
        <p:spPr>
          <a:xfrm rot="20757128">
            <a:off x="11691997" y="6565825"/>
            <a:ext cx="253668" cy="259080"/>
          </a:xfrm>
          <a:prstGeom prst="rect">
            <a:avLst/>
          </a:prstGeom>
        </p:spPr>
      </p:pic>
      <p:pic>
        <p:nvPicPr>
          <p:cNvPr id="16" name="图片 15"/>
          <p:cNvPicPr>
            <a:picLocks noChangeAspect="1"/>
          </p:cNvPicPr>
          <p:nvPr userDrawn="1">
            <p:custDataLst>
              <p:tags r:id="rId14"/>
            </p:custDataLst>
          </p:nvPr>
        </p:nvPicPr>
        <p:blipFill>
          <a:blip r:embed="rId9" cstate="email">
            <a:duotone>
              <a:schemeClr val="accent1">
                <a:shade val="45000"/>
                <a:satMod val="135000"/>
              </a:schemeClr>
              <a:prstClr val="white"/>
            </a:duotone>
          </a:blip>
          <a:stretch>
            <a:fillRect/>
          </a:stretch>
        </p:blipFill>
        <p:spPr>
          <a:xfrm rot="666368">
            <a:off x="8318422" y="6590959"/>
            <a:ext cx="186249" cy="208811"/>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任意多边形 201"/>
          <p:cNvSpPr/>
          <p:nvPr userDrawn="1">
            <p:custDataLst>
              <p:tags r:id="rId9"/>
            </p:custDataLst>
          </p:nvPr>
        </p:nvSpPr>
        <p:spPr>
          <a:xfrm flipH="1">
            <a:off x="10019165" y="61322"/>
            <a:ext cx="1354911" cy="591052"/>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dirty="0"/>
          </a:p>
        </p:txBody>
      </p:sp>
      <p:sp>
        <p:nvSpPr>
          <p:cNvPr id="12" name="任意多边形 202"/>
          <p:cNvSpPr/>
          <p:nvPr userDrawn="1">
            <p:custDataLst>
              <p:tags r:id="rId10"/>
            </p:custDataLst>
          </p:nvPr>
        </p:nvSpPr>
        <p:spPr>
          <a:xfrm>
            <a:off x="10956543" y="194468"/>
            <a:ext cx="1034600" cy="475413"/>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
        <p:nvSpPr>
          <p:cNvPr id="13" name="Freeform 26"/>
          <p:cNvSpPr>
            <a:spLocks noEditPoints="1"/>
          </p:cNvSpPr>
          <p:nvPr userDrawn="1">
            <p:custDataLst>
              <p:tags r:id="rId11"/>
            </p:custDataLst>
          </p:nvPr>
        </p:nvSpPr>
        <p:spPr bwMode="auto">
          <a:xfrm rot="21063611">
            <a:off x="31098" y="6261592"/>
            <a:ext cx="1058724" cy="517289"/>
          </a:xfrm>
          <a:custGeom>
            <a:avLst/>
            <a:gdLst>
              <a:gd name="T0" fmla="*/ 612 w 703"/>
              <a:gd name="T1" fmla="*/ 61 h 344"/>
              <a:gd name="T2" fmla="*/ 465 w 703"/>
              <a:gd name="T3" fmla="*/ 68 h 344"/>
              <a:gd name="T4" fmla="*/ 468 w 703"/>
              <a:gd name="T5" fmla="*/ 92 h 344"/>
              <a:gd name="T6" fmla="*/ 576 w 703"/>
              <a:gd name="T7" fmla="*/ 87 h 344"/>
              <a:gd name="T8" fmla="*/ 631 w 703"/>
              <a:gd name="T9" fmla="*/ 99 h 344"/>
              <a:gd name="T10" fmla="*/ 605 w 703"/>
              <a:gd name="T11" fmla="*/ 154 h 344"/>
              <a:gd name="T12" fmla="*/ 503 w 703"/>
              <a:gd name="T13" fmla="*/ 193 h 344"/>
              <a:gd name="T14" fmla="*/ 500 w 703"/>
              <a:gd name="T15" fmla="*/ 158 h 344"/>
              <a:gd name="T16" fmla="*/ 403 w 703"/>
              <a:gd name="T17" fmla="*/ 55 h 344"/>
              <a:gd name="T18" fmla="*/ 392 w 703"/>
              <a:gd name="T19" fmla="*/ 73 h 344"/>
              <a:gd name="T20" fmla="*/ 470 w 703"/>
              <a:gd name="T21" fmla="*/ 158 h 344"/>
              <a:gd name="T22" fmla="*/ 474 w 703"/>
              <a:gd name="T23" fmla="*/ 201 h 344"/>
              <a:gd name="T24" fmla="*/ 310 w 703"/>
              <a:gd name="T25" fmla="*/ 235 h 344"/>
              <a:gd name="T26" fmla="*/ 250 w 703"/>
              <a:gd name="T27" fmla="*/ 249 h 344"/>
              <a:gd name="T28" fmla="*/ 264 w 703"/>
              <a:gd name="T29" fmla="*/ 105 h 344"/>
              <a:gd name="T30" fmla="*/ 366 w 703"/>
              <a:gd name="T31" fmla="*/ 62 h 344"/>
              <a:gd name="T32" fmla="*/ 378 w 703"/>
              <a:gd name="T33" fmla="*/ 54 h 344"/>
              <a:gd name="T34" fmla="*/ 247 w 703"/>
              <a:gd name="T35" fmla="*/ 80 h 344"/>
              <a:gd name="T36" fmla="*/ 220 w 703"/>
              <a:gd name="T37" fmla="*/ 255 h 344"/>
              <a:gd name="T38" fmla="*/ 99 w 703"/>
              <a:gd name="T39" fmla="*/ 255 h 344"/>
              <a:gd name="T40" fmla="*/ 89 w 703"/>
              <a:gd name="T41" fmla="*/ 189 h 344"/>
              <a:gd name="T42" fmla="*/ 190 w 703"/>
              <a:gd name="T43" fmla="*/ 148 h 344"/>
              <a:gd name="T44" fmla="*/ 197 w 703"/>
              <a:gd name="T45" fmla="*/ 132 h 344"/>
              <a:gd name="T46" fmla="*/ 46 w 703"/>
              <a:gd name="T47" fmla="*/ 257 h 344"/>
              <a:gd name="T48" fmla="*/ 154 w 703"/>
              <a:gd name="T49" fmla="*/ 291 h 344"/>
              <a:gd name="T50" fmla="*/ 240 w 703"/>
              <a:gd name="T51" fmla="*/ 282 h 344"/>
              <a:gd name="T52" fmla="*/ 460 w 703"/>
              <a:gd name="T53" fmla="*/ 283 h 344"/>
              <a:gd name="T54" fmla="*/ 496 w 703"/>
              <a:gd name="T55" fmla="*/ 228 h 344"/>
              <a:gd name="T56" fmla="*/ 661 w 703"/>
              <a:gd name="T57" fmla="*/ 154 h 344"/>
              <a:gd name="T58" fmla="*/ 612 w 703"/>
              <a:gd name="T59" fmla="*/ 61 h 344"/>
              <a:gd name="T60" fmla="*/ 278 w 703"/>
              <a:gd name="T61" fmla="*/ 275 h 344"/>
              <a:gd name="T62" fmla="*/ 304 w 703"/>
              <a:gd name="T63" fmla="*/ 269 h 344"/>
              <a:gd name="T64" fmla="*/ 460 w 703"/>
              <a:gd name="T65" fmla="*/ 236 h 344"/>
              <a:gd name="T66" fmla="*/ 439 w 703"/>
              <a:gd name="T67" fmla="*/ 262 h 344"/>
              <a:gd name="T68" fmla="*/ 278 w 703"/>
              <a:gd name="T69" fmla="*/ 27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3" h="344">
                <a:moveTo>
                  <a:pt x="612" y="61"/>
                </a:moveTo>
                <a:cubicBezTo>
                  <a:pt x="565" y="51"/>
                  <a:pt x="511" y="58"/>
                  <a:pt x="465" y="68"/>
                </a:cubicBezTo>
                <a:cubicBezTo>
                  <a:pt x="451" y="71"/>
                  <a:pt x="455" y="91"/>
                  <a:pt x="468" y="92"/>
                </a:cubicBezTo>
                <a:cubicBezTo>
                  <a:pt x="504" y="94"/>
                  <a:pt x="540" y="86"/>
                  <a:pt x="576" y="87"/>
                </a:cubicBezTo>
                <a:cubicBezTo>
                  <a:pt x="595" y="87"/>
                  <a:pt x="615" y="89"/>
                  <a:pt x="631" y="99"/>
                </a:cubicBezTo>
                <a:cubicBezTo>
                  <a:pt x="665" y="120"/>
                  <a:pt x="623" y="145"/>
                  <a:pt x="605" y="154"/>
                </a:cubicBezTo>
                <a:cubicBezTo>
                  <a:pt x="572" y="171"/>
                  <a:pt x="538" y="183"/>
                  <a:pt x="503" y="193"/>
                </a:cubicBezTo>
                <a:cubicBezTo>
                  <a:pt x="504" y="181"/>
                  <a:pt x="503" y="169"/>
                  <a:pt x="500" y="158"/>
                </a:cubicBezTo>
                <a:cubicBezTo>
                  <a:pt x="490" y="115"/>
                  <a:pt x="444" y="68"/>
                  <a:pt x="403" y="55"/>
                </a:cubicBezTo>
                <a:cubicBezTo>
                  <a:pt x="392" y="52"/>
                  <a:pt x="386" y="66"/>
                  <a:pt x="392" y="73"/>
                </a:cubicBezTo>
                <a:cubicBezTo>
                  <a:pt x="419" y="103"/>
                  <a:pt x="454" y="119"/>
                  <a:pt x="470" y="158"/>
                </a:cubicBezTo>
                <a:cubicBezTo>
                  <a:pt x="475" y="173"/>
                  <a:pt x="476" y="187"/>
                  <a:pt x="474" y="201"/>
                </a:cubicBezTo>
                <a:cubicBezTo>
                  <a:pt x="420" y="214"/>
                  <a:pt x="364" y="223"/>
                  <a:pt x="310" y="235"/>
                </a:cubicBezTo>
                <a:cubicBezTo>
                  <a:pt x="291" y="240"/>
                  <a:pt x="271" y="244"/>
                  <a:pt x="250" y="249"/>
                </a:cubicBezTo>
                <a:cubicBezTo>
                  <a:pt x="216" y="205"/>
                  <a:pt x="234" y="145"/>
                  <a:pt x="264" y="105"/>
                </a:cubicBezTo>
                <a:cubicBezTo>
                  <a:pt x="284" y="80"/>
                  <a:pt x="333" y="33"/>
                  <a:pt x="366" y="62"/>
                </a:cubicBezTo>
                <a:cubicBezTo>
                  <a:pt x="372" y="68"/>
                  <a:pt x="382" y="61"/>
                  <a:pt x="378" y="54"/>
                </a:cubicBezTo>
                <a:cubicBezTo>
                  <a:pt x="345" y="0"/>
                  <a:pt x="276" y="47"/>
                  <a:pt x="247" y="80"/>
                </a:cubicBezTo>
                <a:cubicBezTo>
                  <a:pt x="204" y="130"/>
                  <a:pt x="189" y="198"/>
                  <a:pt x="220" y="255"/>
                </a:cubicBezTo>
                <a:cubicBezTo>
                  <a:pt x="179" y="262"/>
                  <a:pt x="137" y="265"/>
                  <a:pt x="99" y="255"/>
                </a:cubicBezTo>
                <a:cubicBezTo>
                  <a:pt x="61" y="245"/>
                  <a:pt x="65" y="212"/>
                  <a:pt x="89" y="189"/>
                </a:cubicBezTo>
                <a:cubicBezTo>
                  <a:pt x="111" y="167"/>
                  <a:pt x="158" y="143"/>
                  <a:pt x="190" y="148"/>
                </a:cubicBezTo>
                <a:cubicBezTo>
                  <a:pt x="199" y="149"/>
                  <a:pt x="207" y="136"/>
                  <a:pt x="197" y="132"/>
                </a:cubicBezTo>
                <a:cubicBezTo>
                  <a:pt x="134" y="104"/>
                  <a:pt x="0" y="180"/>
                  <a:pt x="46" y="257"/>
                </a:cubicBezTo>
                <a:cubicBezTo>
                  <a:pt x="67" y="291"/>
                  <a:pt x="119" y="292"/>
                  <a:pt x="154" y="291"/>
                </a:cubicBezTo>
                <a:cubicBezTo>
                  <a:pt x="183" y="291"/>
                  <a:pt x="212" y="287"/>
                  <a:pt x="240" y="282"/>
                </a:cubicBezTo>
                <a:cubicBezTo>
                  <a:pt x="299" y="344"/>
                  <a:pt x="398" y="338"/>
                  <a:pt x="460" y="283"/>
                </a:cubicBezTo>
                <a:cubicBezTo>
                  <a:pt x="477" y="268"/>
                  <a:pt x="489" y="249"/>
                  <a:pt x="496" y="228"/>
                </a:cubicBezTo>
                <a:cubicBezTo>
                  <a:pt x="554" y="215"/>
                  <a:pt x="619" y="195"/>
                  <a:pt x="661" y="154"/>
                </a:cubicBezTo>
                <a:cubicBezTo>
                  <a:pt x="703" y="113"/>
                  <a:pt x="652" y="69"/>
                  <a:pt x="612" y="61"/>
                </a:cubicBezTo>
                <a:moveTo>
                  <a:pt x="278" y="275"/>
                </a:moveTo>
                <a:cubicBezTo>
                  <a:pt x="287" y="273"/>
                  <a:pt x="296" y="271"/>
                  <a:pt x="304" y="269"/>
                </a:cubicBezTo>
                <a:cubicBezTo>
                  <a:pt x="356" y="258"/>
                  <a:pt x="408" y="248"/>
                  <a:pt x="460" y="236"/>
                </a:cubicBezTo>
                <a:cubicBezTo>
                  <a:pt x="454" y="246"/>
                  <a:pt x="447" y="255"/>
                  <a:pt x="439" y="262"/>
                </a:cubicBezTo>
                <a:cubicBezTo>
                  <a:pt x="394" y="306"/>
                  <a:pt x="327" y="307"/>
                  <a:pt x="278" y="275"/>
                </a:cubicBezTo>
              </a:path>
            </a:pathLst>
          </a:custGeom>
          <a:solidFill>
            <a:schemeClr val="accent1"/>
          </a:solidFill>
          <a:ln>
            <a:noFill/>
          </a:ln>
        </p:spPr>
        <p:txBody>
          <a:bodyPr vert="horz" wrap="square" lIns="91440" tIns="45720" rIns="91440" bIns="45720" numCol="1" anchor="t" anchorCtr="0" compatLnSpc="1"/>
          <a:lstStyle/>
          <a:p>
            <a:endParaRPr lang="zh-CN" altLang="en-US" sz="18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pic>
        <p:nvPicPr>
          <p:cNvPr id="12" name="图片 11"/>
          <p:cNvPicPr>
            <a:picLocks noChangeAspect="1"/>
          </p:cNvPicPr>
          <p:nvPr userDrawn="1">
            <p:custDataLst>
              <p:tags r:id="rId4"/>
            </p:custDataLst>
          </p:nvPr>
        </p:nvPicPr>
        <p:blipFill>
          <a:blip r:embed="rId5" cstate="email">
            <a:duotone>
              <a:schemeClr val="accent1">
                <a:shade val="45000"/>
                <a:satMod val="135000"/>
              </a:schemeClr>
              <a:prstClr val="white"/>
            </a:duotone>
            <a:lum contrast="20000"/>
          </a:blip>
          <a:stretch>
            <a:fillRect/>
          </a:stretch>
        </p:blipFill>
        <p:spPr>
          <a:xfrm rot="1535812">
            <a:off x="186341" y="29739"/>
            <a:ext cx="771201" cy="998921"/>
          </a:xfrm>
          <a:prstGeom prst="rect">
            <a:avLst/>
          </a:prstGeom>
        </p:spPr>
      </p:pic>
      <p:pic>
        <p:nvPicPr>
          <p:cNvPr id="13" name="图片 12"/>
          <p:cNvPicPr>
            <a:picLocks noChangeAspect="1"/>
          </p:cNvPicPr>
          <p:nvPr userDrawn="1">
            <p:custDataLst>
              <p:tags r:id="rId6"/>
            </p:custDataLst>
          </p:nvPr>
        </p:nvPicPr>
        <p:blipFill>
          <a:blip r:embed="rId5" cstate="email">
            <a:duotone>
              <a:schemeClr val="accent1">
                <a:shade val="45000"/>
                <a:satMod val="135000"/>
              </a:schemeClr>
              <a:prstClr val="white"/>
            </a:duotone>
            <a:lum contrast="20000"/>
          </a:blip>
          <a:stretch>
            <a:fillRect/>
          </a:stretch>
        </p:blipFill>
        <p:spPr>
          <a:xfrm rot="20064188" flipH="1">
            <a:off x="11053826" y="1721343"/>
            <a:ext cx="849209" cy="1099964"/>
          </a:xfrm>
          <a:prstGeom prst="rect">
            <a:avLst/>
          </a:prstGeom>
        </p:spPr>
      </p:pic>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pic>
        <p:nvPicPr>
          <p:cNvPr id="10" name="图片 9"/>
          <p:cNvPicPr>
            <a:picLocks noChangeAspect="1"/>
          </p:cNvPicPr>
          <p:nvPr userDrawn="1">
            <p:custDataLst>
              <p:tags r:id="rId4"/>
            </p:custDataLst>
          </p:nvPr>
        </p:nvPicPr>
        <p:blipFill>
          <a:blip r:embed="rId5" cstate="email">
            <a:duotone>
              <a:schemeClr val="accent1">
                <a:shade val="45000"/>
                <a:satMod val="135000"/>
              </a:schemeClr>
              <a:prstClr val="white"/>
            </a:duotone>
            <a:lum contrast="20000"/>
          </a:blip>
          <a:stretch>
            <a:fillRect/>
          </a:stretch>
        </p:blipFill>
        <p:spPr>
          <a:xfrm rot="1535812">
            <a:off x="11384758" y="5987513"/>
            <a:ext cx="690653" cy="894589"/>
          </a:xfrm>
          <a:prstGeom prst="rect">
            <a:avLst/>
          </a:prstGeom>
        </p:spPr>
      </p:pic>
      <p:pic>
        <p:nvPicPr>
          <p:cNvPr id="11" name="图片 10"/>
          <p:cNvPicPr>
            <a:picLocks noChangeAspect="1"/>
          </p:cNvPicPr>
          <p:nvPr userDrawn="1">
            <p:custDataLst>
              <p:tags r:id="rId6"/>
            </p:custDataLst>
          </p:nvPr>
        </p:nvPicPr>
        <p:blipFill>
          <a:blip r:embed="rId7" cstate="email">
            <a:duotone>
              <a:schemeClr val="accent1">
                <a:shade val="45000"/>
                <a:satMod val="135000"/>
              </a:schemeClr>
              <a:prstClr val="white"/>
            </a:duotone>
          </a:blip>
          <a:stretch>
            <a:fillRect/>
          </a:stretch>
        </p:blipFill>
        <p:spPr>
          <a:xfrm rot="674765">
            <a:off x="10680054" y="5410981"/>
            <a:ext cx="265412" cy="271075"/>
          </a:xfrm>
          <a:prstGeom prst="rect">
            <a:avLst/>
          </a:prstGeom>
        </p:spPr>
      </p:pic>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grpSp>
        <p:nvGrpSpPr>
          <p:cNvPr id="6" name="组合 5"/>
          <p:cNvGrpSpPr/>
          <p:nvPr userDrawn="1">
            <p:custDataLst>
              <p:tags r:id="rId13"/>
            </p:custDataLst>
          </p:nvPr>
        </p:nvGrpSpPr>
        <p:grpSpPr>
          <a:xfrm>
            <a:off x="76361" y="179762"/>
            <a:ext cx="1523677" cy="470212"/>
            <a:chOff x="160744" y="195462"/>
            <a:chExt cx="1971978" cy="608559"/>
          </a:xfrm>
        </p:grpSpPr>
        <p:sp>
          <p:nvSpPr>
            <p:cNvPr id="12" name="任意多边形 201"/>
            <p:cNvSpPr/>
            <p:nvPr userDrawn="1">
              <p:custDataLst>
                <p:tags r:id="rId14"/>
              </p:custDataLst>
            </p:nvPr>
          </p:nvSpPr>
          <p:spPr>
            <a:xfrm flipH="1">
              <a:off x="160744" y="195462"/>
              <a:ext cx="1354911" cy="591052"/>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dirty="0"/>
            </a:p>
          </p:txBody>
        </p:sp>
        <p:sp>
          <p:nvSpPr>
            <p:cNvPr id="13" name="任意多边形 202"/>
            <p:cNvSpPr/>
            <p:nvPr userDrawn="1">
              <p:custDataLst>
                <p:tags r:id="rId15"/>
              </p:custDataLst>
            </p:nvPr>
          </p:nvSpPr>
          <p:spPr>
            <a:xfrm>
              <a:off x="1098122" y="328608"/>
              <a:ext cx="1034600" cy="475413"/>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6" name="任意多边形: 形状 15"/>
          <p:cNvSpPr/>
          <p:nvPr userDrawn="1">
            <p:custDataLst>
              <p:tags r:id="rId11"/>
            </p:custDataLst>
          </p:nvPr>
        </p:nvSpPr>
        <p:spPr>
          <a:xfrm flipV="1">
            <a:off x="0" y="847022"/>
            <a:ext cx="12192000" cy="55153"/>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pic>
        <p:nvPicPr>
          <p:cNvPr id="9" name="图片 8"/>
          <p:cNvPicPr>
            <a:picLocks noChangeAspect="1"/>
          </p:cNvPicPr>
          <p:nvPr userDrawn="1">
            <p:custDataLst>
              <p:tags r:id="rId5"/>
            </p:custDataLst>
          </p:nvPr>
        </p:nvPicPr>
        <p:blipFill>
          <a:blip r:embed="rId6" cstate="email">
            <a:duotone>
              <a:schemeClr val="accent1">
                <a:shade val="45000"/>
                <a:satMod val="135000"/>
              </a:schemeClr>
              <a:prstClr val="white"/>
            </a:duotone>
            <a:lum contrast="20000"/>
          </a:blip>
          <a:stretch>
            <a:fillRect/>
          </a:stretch>
        </p:blipFill>
        <p:spPr>
          <a:xfrm rot="20064188" flipH="1">
            <a:off x="11060027" y="5739565"/>
            <a:ext cx="952356" cy="1233568"/>
          </a:xfrm>
          <a:prstGeom prst="rect">
            <a:avLst/>
          </a:prstGeom>
        </p:spPr>
      </p:pic>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grpSp>
        <p:nvGrpSpPr>
          <p:cNvPr id="11" name="组合 10"/>
          <p:cNvGrpSpPr/>
          <p:nvPr userDrawn="1">
            <p:custDataLst>
              <p:tags r:id="rId10"/>
            </p:custDataLst>
          </p:nvPr>
        </p:nvGrpSpPr>
        <p:grpSpPr>
          <a:xfrm>
            <a:off x="157477" y="84918"/>
            <a:ext cx="584798" cy="833465"/>
            <a:chOff x="1609523" y="1700462"/>
            <a:chExt cx="2532253" cy="3609007"/>
          </a:xfrm>
        </p:grpSpPr>
        <p:grpSp>
          <p:nvGrpSpPr>
            <p:cNvPr id="12" name="组合 11"/>
            <p:cNvGrpSpPr/>
            <p:nvPr/>
          </p:nvGrpSpPr>
          <p:grpSpPr>
            <a:xfrm>
              <a:off x="1609523" y="1700462"/>
              <a:ext cx="2532253" cy="3609007"/>
              <a:chOff x="5700260" y="545431"/>
              <a:chExt cx="3443982" cy="4908418"/>
            </a:xfrm>
          </p:grpSpPr>
          <p:sp>
            <p:nvSpPr>
              <p:cNvPr id="36" name="任意多边形 113"/>
              <p:cNvSpPr/>
              <p:nvPr>
                <p:custDataLst>
                  <p:tags r:id="rId11"/>
                </p:custDataLst>
              </p:nvPr>
            </p:nvSpPr>
            <p:spPr>
              <a:xfrm>
                <a:off x="5700260" y="545431"/>
                <a:ext cx="3443982" cy="3930315"/>
              </a:xfrm>
              <a:custGeom>
                <a:avLst/>
                <a:gdLst>
                  <a:gd name="connsiteX0" fmla="*/ 1718596 w 4355818"/>
                  <a:gd name="connsiteY0" fmla="*/ 4909115 h 4957241"/>
                  <a:gd name="connsiteX1" fmla="*/ 2090 w 4355818"/>
                  <a:gd name="connsiteY1" fmla="*/ 2262168 h 4957241"/>
                  <a:gd name="connsiteX2" fmla="*/ 2023396 w 4355818"/>
                  <a:gd name="connsiteY2" fmla="*/ 231 h 4957241"/>
                  <a:gd name="connsiteX3" fmla="*/ 4349501 w 4355818"/>
                  <a:gd name="connsiteY3" fmla="*/ 2390505 h 4957241"/>
                  <a:gd name="connsiteX4" fmla="*/ 2681122 w 4355818"/>
                  <a:gd name="connsiteY4" fmla="*/ 4957241 h 4957241"/>
                  <a:gd name="connsiteX5" fmla="*/ 1702554 w 4355818"/>
                  <a:gd name="connsiteY5" fmla="*/ 4957241 h 4957241"/>
                  <a:gd name="connsiteX6" fmla="*/ 1718596 w 4355818"/>
                  <a:gd name="connsiteY6" fmla="*/ 4909115 h 4957241"/>
                  <a:gd name="connsiteX0-1" fmla="*/ 1718596 w 4355818"/>
                  <a:gd name="connsiteY0-2" fmla="*/ 4909721 h 4957847"/>
                  <a:gd name="connsiteX1-3" fmla="*/ 2090 w 4355818"/>
                  <a:gd name="connsiteY1-4" fmla="*/ 2262774 h 4957847"/>
                  <a:gd name="connsiteX2-5" fmla="*/ 2023396 w 4355818"/>
                  <a:gd name="connsiteY2-6" fmla="*/ 837 h 4957847"/>
                  <a:gd name="connsiteX3-7" fmla="*/ 4349501 w 4355818"/>
                  <a:gd name="connsiteY3-8" fmla="*/ 2391111 h 4957847"/>
                  <a:gd name="connsiteX4-9" fmla="*/ 2681122 w 4355818"/>
                  <a:gd name="connsiteY4-10" fmla="*/ 4957847 h 4957847"/>
                  <a:gd name="connsiteX5-11" fmla="*/ 1702554 w 4355818"/>
                  <a:gd name="connsiteY5-12" fmla="*/ 4957847 h 4957847"/>
                  <a:gd name="connsiteX6-13" fmla="*/ 1718596 w 4355818"/>
                  <a:gd name="connsiteY6-14" fmla="*/ 4909721 h 4957847"/>
                  <a:gd name="connsiteX0-15" fmla="*/ 1718596 w 4355818"/>
                  <a:gd name="connsiteY0-16" fmla="*/ 4910440 h 4958566"/>
                  <a:gd name="connsiteX1-17" fmla="*/ 2090 w 4355818"/>
                  <a:gd name="connsiteY1-18" fmla="*/ 2263493 h 4958566"/>
                  <a:gd name="connsiteX2-19" fmla="*/ 2023396 w 4355818"/>
                  <a:gd name="connsiteY2-20" fmla="*/ 1556 h 4958566"/>
                  <a:gd name="connsiteX3-21" fmla="*/ 4349501 w 4355818"/>
                  <a:gd name="connsiteY3-22" fmla="*/ 2391830 h 4958566"/>
                  <a:gd name="connsiteX4-23" fmla="*/ 2681122 w 4355818"/>
                  <a:gd name="connsiteY4-24" fmla="*/ 4958566 h 4958566"/>
                  <a:gd name="connsiteX5-25" fmla="*/ 1702554 w 4355818"/>
                  <a:gd name="connsiteY5-26" fmla="*/ 4958566 h 4958566"/>
                  <a:gd name="connsiteX6-27" fmla="*/ 1718596 w 4355818"/>
                  <a:gd name="connsiteY6-28" fmla="*/ 4910440 h 4958566"/>
                  <a:gd name="connsiteX0-29" fmla="*/ 1721741 w 4355933"/>
                  <a:gd name="connsiteY0-30" fmla="*/ 4926470 h 4974596"/>
                  <a:gd name="connsiteX1-31" fmla="*/ 5235 w 4355933"/>
                  <a:gd name="connsiteY1-32" fmla="*/ 2279523 h 4974596"/>
                  <a:gd name="connsiteX2-33" fmla="*/ 2219046 w 4355933"/>
                  <a:gd name="connsiteY2-34" fmla="*/ 1544 h 4974596"/>
                  <a:gd name="connsiteX3-35" fmla="*/ 4352646 w 4355933"/>
                  <a:gd name="connsiteY3-36" fmla="*/ 2407860 h 4974596"/>
                  <a:gd name="connsiteX4-37" fmla="*/ 2684267 w 4355933"/>
                  <a:gd name="connsiteY4-38" fmla="*/ 4974596 h 4974596"/>
                  <a:gd name="connsiteX5-39" fmla="*/ 1705699 w 4355933"/>
                  <a:gd name="connsiteY5-40" fmla="*/ 4974596 h 4974596"/>
                  <a:gd name="connsiteX6-41" fmla="*/ 1721741 w 4355933"/>
                  <a:gd name="connsiteY6-42" fmla="*/ 4926470 h 4974596"/>
                  <a:gd name="connsiteX0-43" fmla="*/ 1720842 w 4355710"/>
                  <a:gd name="connsiteY0-44" fmla="*/ 4926470 h 4974596"/>
                  <a:gd name="connsiteX1-45" fmla="*/ 4336 w 4355710"/>
                  <a:gd name="connsiteY1-46" fmla="*/ 2279523 h 4974596"/>
                  <a:gd name="connsiteX2-47" fmla="*/ 2170021 w 4355710"/>
                  <a:gd name="connsiteY2-48" fmla="*/ 1544 h 4974596"/>
                  <a:gd name="connsiteX3-49" fmla="*/ 4351747 w 4355710"/>
                  <a:gd name="connsiteY3-50" fmla="*/ 2407860 h 4974596"/>
                  <a:gd name="connsiteX4-51" fmla="*/ 2683368 w 4355710"/>
                  <a:gd name="connsiteY4-52" fmla="*/ 4974596 h 4974596"/>
                  <a:gd name="connsiteX5-53" fmla="*/ 1704800 w 4355710"/>
                  <a:gd name="connsiteY5-54" fmla="*/ 4974596 h 4974596"/>
                  <a:gd name="connsiteX6-55" fmla="*/ 1720842 w 4355710"/>
                  <a:gd name="connsiteY6-56" fmla="*/ 4926470 h 4974596"/>
                  <a:gd name="connsiteX0-57" fmla="*/ 1720842 w 4352664"/>
                  <a:gd name="connsiteY0-58" fmla="*/ 4926484 h 4974610"/>
                  <a:gd name="connsiteX1-59" fmla="*/ 4336 w 4352664"/>
                  <a:gd name="connsiteY1-60" fmla="*/ 2279537 h 4974610"/>
                  <a:gd name="connsiteX2-61" fmla="*/ 2170021 w 4352664"/>
                  <a:gd name="connsiteY2-62" fmla="*/ 1558 h 4974610"/>
                  <a:gd name="connsiteX3-63" fmla="*/ 4351747 w 4352664"/>
                  <a:gd name="connsiteY3-64" fmla="*/ 2407874 h 4974610"/>
                  <a:gd name="connsiteX4-65" fmla="*/ 2683368 w 4352664"/>
                  <a:gd name="connsiteY4-66" fmla="*/ 4974610 h 4974610"/>
                  <a:gd name="connsiteX5-67" fmla="*/ 1704800 w 4352664"/>
                  <a:gd name="connsiteY5-68" fmla="*/ 4974610 h 4974610"/>
                  <a:gd name="connsiteX6-69" fmla="*/ 1720842 w 4352664"/>
                  <a:gd name="connsiteY6-70" fmla="*/ 4926484 h 4974610"/>
                  <a:gd name="connsiteX0-71" fmla="*/ 1727235 w 4359057"/>
                  <a:gd name="connsiteY0-72" fmla="*/ 4926484 h 4974610"/>
                  <a:gd name="connsiteX1-73" fmla="*/ 10729 w 4359057"/>
                  <a:gd name="connsiteY1-74" fmla="*/ 2279537 h 4974610"/>
                  <a:gd name="connsiteX2-75" fmla="*/ 2176414 w 4359057"/>
                  <a:gd name="connsiteY2-76" fmla="*/ 1558 h 4974610"/>
                  <a:gd name="connsiteX3-77" fmla="*/ 4358140 w 4359057"/>
                  <a:gd name="connsiteY3-78" fmla="*/ 2407874 h 4974610"/>
                  <a:gd name="connsiteX4-79" fmla="*/ 2689761 w 4359057"/>
                  <a:gd name="connsiteY4-80" fmla="*/ 4974610 h 4974610"/>
                  <a:gd name="connsiteX5-81" fmla="*/ 1711193 w 4359057"/>
                  <a:gd name="connsiteY5-82" fmla="*/ 4974610 h 4974610"/>
                  <a:gd name="connsiteX6-83" fmla="*/ 1727235 w 4359057"/>
                  <a:gd name="connsiteY6-84" fmla="*/ 4926484 h 49746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59057" h="4974610">
                    <a:moveTo>
                      <a:pt x="1727235" y="4926484"/>
                    </a:moveTo>
                    <a:cubicBezTo>
                      <a:pt x="843582" y="4012084"/>
                      <a:pt x="112329" y="3148484"/>
                      <a:pt x="10729" y="2279537"/>
                    </a:cubicBezTo>
                    <a:cubicBezTo>
                      <a:pt x="-90871" y="1410590"/>
                      <a:pt x="521403" y="60380"/>
                      <a:pt x="2176414" y="1558"/>
                    </a:cubicBezTo>
                    <a:cubicBezTo>
                      <a:pt x="3831425" y="-57264"/>
                      <a:pt x="4384876" y="1562990"/>
                      <a:pt x="4358140" y="2407874"/>
                    </a:cubicBezTo>
                    <a:cubicBezTo>
                      <a:pt x="4331404" y="3252758"/>
                      <a:pt x="3120224" y="4536126"/>
                      <a:pt x="2689761" y="4974610"/>
                    </a:cubicBezTo>
                    <a:lnTo>
                      <a:pt x="1711193" y="4974610"/>
                    </a:lnTo>
                    <a:lnTo>
                      <a:pt x="1727235" y="4926484"/>
                    </a:lnTo>
                    <a:close/>
                  </a:path>
                </a:pathLst>
              </a:custGeom>
              <a:solidFill>
                <a:schemeClr val="bg1"/>
              </a:solid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7" name="组合 36"/>
              <p:cNvGrpSpPr/>
              <p:nvPr/>
            </p:nvGrpSpPr>
            <p:grpSpPr>
              <a:xfrm>
                <a:off x="7010895" y="4475746"/>
                <a:ext cx="913905" cy="978103"/>
                <a:chOff x="5869765" y="4949067"/>
                <a:chExt cx="1450294" cy="1552171"/>
              </a:xfrm>
            </p:grpSpPr>
            <p:sp>
              <p:nvSpPr>
                <p:cNvPr id="41" name="椭圆 31"/>
                <p:cNvSpPr/>
                <p:nvPr>
                  <p:custDataLst>
                    <p:tags r:id="rId12"/>
                  </p:custDataLst>
                </p:nvPr>
              </p:nvSpPr>
              <p:spPr>
                <a:xfrm>
                  <a:off x="5869765" y="5582113"/>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42" name="组合 41"/>
                <p:cNvGrpSpPr/>
                <p:nvPr/>
              </p:nvGrpSpPr>
              <p:grpSpPr>
                <a:xfrm>
                  <a:off x="5869765" y="4949067"/>
                  <a:ext cx="1440000" cy="728759"/>
                  <a:chOff x="5869765" y="4949067"/>
                  <a:chExt cx="1440000" cy="728759"/>
                </a:xfrm>
              </p:grpSpPr>
              <p:sp>
                <p:nvSpPr>
                  <p:cNvPr id="43" name="任意多边形 120"/>
                  <p:cNvSpPr/>
                  <p:nvPr>
                    <p:custDataLst>
                      <p:tags r:id="rId13"/>
                    </p:custDataLst>
                  </p:nvPr>
                </p:nvSpPr>
                <p:spPr>
                  <a:xfrm>
                    <a:off x="5987407"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任意多边形 121"/>
                  <p:cNvSpPr/>
                  <p:nvPr>
                    <p:custDataLst>
                      <p:tags r:id="rId14"/>
                    </p:custDataLst>
                  </p:nvPr>
                </p:nvSpPr>
                <p:spPr>
                  <a:xfrm>
                    <a:off x="6511686"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任意多边形 122"/>
                  <p:cNvSpPr/>
                  <p:nvPr>
                    <p:custDataLst>
                      <p:tags r:id="rId15"/>
                    </p:custDataLst>
                  </p:nvPr>
                </p:nvSpPr>
                <p:spPr>
                  <a:xfrm>
                    <a:off x="7189844"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椭圆 31"/>
                  <p:cNvSpPr/>
                  <p:nvPr>
                    <p:custDataLst>
                      <p:tags r:id="rId16"/>
                    </p:custDataLst>
                  </p:nvPr>
                </p:nvSpPr>
                <p:spPr>
                  <a:xfrm>
                    <a:off x="5869765" y="5486403"/>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solidFill>
                    <a:schemeClr val="bg1"/>
                  </a:solid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38" name="任意多边形 115"/>
              <p:cNvSpPr/>
              <p:nvPr>
                <p:custDataLst>
                  <p:tags r:id="rId17"/>
                </p:custDataLst>
              </p:nvPr>
            </p:nvSpPr>
            <p:spPr>
              <a:xfrm>
                <a:off x="6543419" y="636428"/>
                <a:ext cx="628025" cy="3839318"/>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116"/>
              <p:cNvSpPr/>
              <p:nvPr>
                <p:custDataLst>
                  <p:tags r:id="rId18"/>
                </p:custDataLst>
              </p:nvPr>
            </p:nvSpPr>
            <p:spPr>
              <a:xfrm flipH="1">
                <a:off x="7423457" y="593252"/>
                <a:ext cx="169750" cy="3839318"/>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任意多边形 117"/>
              <p:cNvSpPr/>
              <p:nvPr>
                <p:custDataLst>
                  <p:tags r:id="rId19"/>
                </p:custDataLst>
              </p:nvPr>
            </p:nvSpPr>
            <p:spPr>
              <a:xfrm flipH="1">
                <a:off x="7723941" y="636427"/>
                <a:ext cx="661847" cy="3839318"/>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 name="connsiteX0-9" fmla="*/ 396664 w 450611"/>
                  <a:gd name="connsiteY0-10" fmla="*/ 3141785 h 3141785"/>
                  <a:gd name="connsiteX1-11" fmla="*/ 450611 w 450611"/>
                  <a:gd name="connsiteY1-12" fmla="*/ 0 h 3141785"/>
                  <a:gd name="connsiteX0-13" fmla="*/ 333668 w 387615"/>
                  <a:gd name="connsiteY0-14" fmla="*/ 3141785 h 3141785"/>
                  <a:gd name="connsiteX1-15" fmla="*/ 387615 w 387615"/>
                  <a:gd name="connsiteY1-16" fmla="*/ 0 h 3141785"/>
                  <a:gd name="connsiteX0-17" fmla="*/ 299672 w 353619"/>
                  <a:gd name="connsiteY0-18" fmla="*/ 3141785 h 3141785"/>
                  <a:gd name="connsiteX1-19" fmla="*/ 353619 w 353619"/>
                  <a:gd name="connsiteY1-20" fmla="*/ 0 h 3141785"/>
                  <a:gd name="connsiteX0-21" fmla="*/ 301871 w 355818"/>
                  <a:gd name="connsiteY0-22" fmla="*/ 3141785 h 3141785"/>
                  <a:gd name="connsiteX1-23" fmla="*/ 355818 w 355818"/>
                  <a:gd name="connsiteY1-24" fmla="*/ 0 h 3141785"/>
                </a:gdLst>
                <a:ahLst/>
                <a:cxnLst>
                  <a:cxn ang="0">
                    <a:pos x="connsiteX0-1" y="connsiteY0-2"/>
                  </a:cxn>
                  <a:cxn ang="0">
                    <a:pos x="connsiteX1-3" y="connsiteY1-4"/>
                  </a:cxn>
                </a:cxnLst>
                <a:rect l="l" t="t" r="r" b="b"/>
                <a:pathLst>
                  <a:path w="355818" h="3141785">
                    <a:moveTo>
                      <a:pt x="301871" y="3141785"/>
                    </a:moveTo>
                    <a:cubicBezTo>
                      <a:pt x="-24369" y="2246924"/>
                      <a:pt x="-191258" y="1234831"/>
                      <a:pt x="355818"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3" name="组合 12"/>
            <p:cNvGrpSpPr/>
            <p:nvPr/>
          </p:nvGrpSpPr>
          <p:grpSpPr>
            <a:xfrm>
              <a:off x="2952999" y="1877831"/>
              <a:ext cx="631109" cy="2697283"/>
              <a:chOff x="2952999" y="1877831"/>
              <a:chExt cx="631109" cy="2697283"/>
            </a:xfrm>
          </p:grpSpPr>
          <p:sp>
            <p:nvSpPr>
              <p:cNvPr id="24" name="任意多边形 101"/>
              <p:cNvSpPr/>
              <p:nvPr>
                <p:custDataLst>
                  <p:tags r:id="rId20"/>
                </p:custDataLst>
              </p:nvPr>
            </p:nvSpPr>
            <p:spPr>
              <a:xfrm>
                <a:off x="2975858" y="1990649"/>
                <a:ext cx="246917" cy="18537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102"/>
              <p:cNvSpPr/>
              <p:nvPr>
                <p:custDataLst>
                  <p:tags r:id="rId21"/>
                </p:custDataLst>
              </p:nvPr>
            </p:nvSpPr>
            <p:spPr>
              <a:xfrm>
                <a:off x="3011921" y="2196768"/>
                <a:ext cx="287989" cy="21248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任意多边形 103"/>
              <p:cNvSpPr/>
              <p:nvPr>
                <p:custDataLst>
                  <p:tags r:id="rId22"/>
                </p:custDataLst>
              </p:nvPr>
            </p:nvSpPr>
            <p:spPr>
              <a:xfrm>
                <a:off x="3004487" y="2309429"/>
                <a:ext cx="397136" cy="29198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104"/>
              <p:cNvSpPr/>
              <p:nvPr>
                <p:custDataLst>
                  <p:tags r:id="rId23"/>
                </p:custDataLst>
              </p:nvPr>
            </p:nvSpPr>
            <p:spPr>
              <a:xfrm>
                <a:off x="3020919" y="2543011"/>
                <a:ext cx="397136" cy="29198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105"/>
              <p:cNvSpPr/>
              <p:nvPr>
                <p:custDataLst>
                  <p:tags r:id="rId24"/>
                </p:custDataLst>
              </p:nvPr>
            </p:nvSpPr>
            <p:spPr>
              <a:xfrm>
                <a:off x="3066116" y="2785097"/>
                <a:ext cx="397136" cy="29198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任意多边形 106"/>
              <p:cNvSpPr/>
              <p:nvPr>
                <p:custDataLst>
                  <p:tags r:id="rId25"/>
                </p:custDataLst>
              </p:nvPr>
            </p:nvSpPr>
            <p:spPr>
              <a:xfrm>
                <a:off x="3001348" y="2990770"/>
                <a:ext cx="539322" cy="37718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任意多边形 107"/>
              <p:cNvSpPr/>
              <p:nvPr>
                <p:custDataLst>
                  <p:tags r:id="rId26"/>
                </p:custDataLst>
              </p:nvPr>
            </p:nvSpPr>
            <p:spPr>
              <a:xfrm>
                <a:off x="3011921" y="3226766"/>
                <a:ext cx="572187" cy="38936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任意多边形 108"/>
              <p:cNvSpPr/>
              <p:nvPr>
                <p:custDataLst>
                  <p:tags r:id="rId27"/>
                </p:custDataLst>
              </p:nvPr>
            </p:nvSpPr>
            <p:spPr>
              <a:xfrm>
                <a:off x="3011922" y="3633136"/>
                <a:ext cx="397136" cy="29198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任意多边形 109"/>
              <p:cNvSpPr/>
              <p:nvPr>
                <p:custDataLst>
                  <p:tags r:id="rId28"/>
                </p:custDataLst>
              </p:nvPr>
            </p:nvSpPr>
            <p:spPr>
              <a:xfrm>
                <a:off x="3001348" y="3852125"/>
                <a:ext cx="397136" cy="29198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任意多边形 110"/>
              <p:cNvSpPr/>
              <p:nvPr>
                <p:custDataLst>
                  <p:tags r:id="rId29"/>
                </p:custDataLst>
              </p:nvPr>
            </p:nvSpPr>
            <p:spPr>
              <a:xfrm>
                <a:off x="2975858" y="4082565"/>
                <a:ext cx="397136" cy="29198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任意多边形 111"/>
              <p:cNvSpPr/>
              <p:nvPr>
                <p:custDataLst>
                  <p:tags r:id="rId30"/>
                </p:custDataLst>
              </p:nvPr>
            </p:nvSpPr>
            <p:spPr>
              <a:xfrm>
                <a:off x="3011921" y="4389735"/>
                <a:ext cx="246917" cy="18537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任意多边形 112"/>
              <p:cNvSpPr/>
              <p:nvPr>
                <p:custDataLst>
                  <p:tags r:id="rId31"/>
                </p:custDataLst>
              </p:nvPr>
            </p:nvSpPr>
            <p:spPr>
              <a:xfrm>
                <a:off x="2952999" y="1877831"/>
                <a:ext cx="141335" cy="9172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 name="任意多边形 85"/>
            <p:cNvSpPr/>
            <p:nvPr>
              <p:custDataLst>
                <p:tags r:id="rId32"/>
              </p:custDataLst>
            </p:nvPr>
          </p:nvSpPr>
          <p:spPr>
            <a:xfrm>
              <a:off x="1891893" y="1894156"/>
              <a:ext cx="623309" cy="3133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任意多边形 86"/>
            <p:cNvSpPr/>
            <p:nvPr>
              <p:custDataLst>
                <p:tags r:id="rId33"/>
              </p:custDataLst>
            </p:nvPr>
          </p:nvSpPr>
          <p:spPr>
            <a:xfrm>
              <a:off x="1809204" y="2060575"/>
              <a:ext cx="645050" cy="35550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任意多边形 87"/>
            <p:cNvSpPr/>
            <p:nvPr>
              <p:custDataLst>
                <p:tags r:id="rId34"/>
              </p:custDataLst>
            </p:nvPr>
          </p:nvSpPr>
          <p:spPr>
            <a:xfrm>
              <a:off x="1727594" y="2288197"/>
              <a:ext cx="663760" cy="38979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任意多边形 88"/>
            <p:cNvSpPr/>
            <p:nvPr>
              <p:custDataLst>
                <p:tags r:id="rId35"/>
              </p:custDataLst>
            </p:nvPr>
          </p:nvSpPr>
          <p:spPr>
            <a:xfrm>
              <a:off x="1667742" y="2604779"/>
              <a:ext cx="560023" cy="37974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任意多边形 89"/>
            <p:cNvSpPr/>
            <p:nvPr>
              <p:custDataLst>
                <p:tags r:id="rId36"/>
              </p:custDataLst>
            </p:nvPr>
          </p:nvSpPr>
          <p:spPr>
            <a:xfrm>
              <a:off x="1691879" y="2872753"/>
              <a:ext cx="539322" cy="37718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任意多边形 90"/>
            <p:cNvSpPr/>
            <p:nvPr>
              <p:custDataLst>
                <p:tags r:id="rId37"/>
              </p:custDataLst>
            </p:nvPr>
          </p:nvSpPr>
          <p:spPr>
            <a:xfrm>
              <a:off x="1798492" y="3158830"/>
              <a:ext cx="405055" cy="30607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任意多边形 91"/>
            <p:cNvSpPr/>
            <p:nvPr>
              <p:custDataLst>
                <p:tags r:id="rId38"/>
              </p:custDataLst>
            </p:nvPr>
          </p:nvSpPr>
          <p:spPr>
            <a:xfrm>
              <a:off x="1926119" y="3492843"/>
              <a:ext cx="265537" cy="17893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任意多边形 98"/>
            <p:cNvSpPr/>
            <p:nvPr>
              <p:custDataLst>
                <p:tags r:id="rId39"/>
              </p:custDataLst>
            </p:nvPr>
          </p:nvSpPr>
          <p:spPr>
            <a:xfrm>
              <a:off x="2026197" y="3656085"/>
              <a:ext cx="243491" cy="17848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99"/>
            <p:cNvSpPr/>
            <p:nvPr>
              <p:custDataLst>
                <p:tags r:id="rId40"/>
              </p:custDataLst>
            </p:nvPr>
          </p:nvSpPr>
          <p:spPr>
            <a:xfrm>
              <a:off x="2103101" y="3848900"/>
              <a:ext cx="182303" cy="14243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任意多边形 100"/>
            <p:cNvSpPr/>
            <p:nvPr>
              <p:custDataLst>
                <p:tags r:id="rId41"/>
              </p:custDataLst>
            </p:nvPr>
          </p:nvSpPr>
          <p:spPr>
            <a:xfrm>
              <a:off x="2285404" y="4086250"/>
              <a:ext cx="154457" cy="13376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2800" b="1" i="0">
                <a:solidFill>
                  <a:srgbClr val="006FC0"/>
                </a:solidFill>
                <a:latin typeface="华文楷体" panose="02010600040101010101" pitchFamily="2" charset="-122"/>
                <a:cs typeface="华文楷体" panose="02010600040101010101" pitchFamily="2" charset="-122"/>
              </a:defRPr>
            </a:lvl1pPr>
          </a:lstStyle>
          <a:p/>
        </p:txBody>
      </p:sp>
      <p:sp>
        <p:nvSpPr>
          <p:cNvPr id="3" name="Holder 3"/>
          <p:cNvSpPr>
            <a:spLocks noGrp="1"/>
          </p:cNvSpPr>
          <p:nvPr>
            <p:ph sz="half" idx="2"/>
          </p:nvPr>
        </p:nvSpPr>
        <p:spPr>
          <a:xfrm>
            <a:off x="609600" y="1577340"/>
            <a:ext cx="5303520" cy="4526280"/>
          </a:xfrm>
          <a:prstGeom prst="rect">
            <a:avLst/>
          </a:prstGeom>
        </p:spPr>
        <p:txBody>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a:lstStyle>
            <a:lvl1pPr>
              <a:defRPr/>
            </a:lvl1pPr>
          </a:lstStyle>
          <a:p/>
        </p:txBody>
      </p:sp>
      <p:sp>
        <p:nvSpPr>
          <p:cNvPr id="5" name="页脚占位符 4"/>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日期占位符 5"/>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B9C47CE-A13E-49B9-81AD-83842ED5792E}"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2800" b="1" i="0">
                <a:solidFill>
                  <a:srgbClr val="006FC0"/>
                </a:solidFill>
                <a:latin typeface="华文楷体" panose="02010600040101010101" pitchFamily="2" charset="-122"/>
                <a:cs typeface="华文楷体" panose="02010600040101010101" pitchFamily="2" charset="-122"/>
              </a:defRPr>
            </a:lvl1pPr>
          </a:lstStyle>
          <a:p/>
        </p:txBody>
      </p:sp>
      <p:sp>
        <p:nvSpPr>
          <p:cNvPr id="3" name="页脚占位符 2"/>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日期占位符 3"/>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B9C47CE-A13E-49B9-81AD-83842ED5792E}"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9" name="bk object 16"/>
          <p:cNvSpPr/>
          <p:nvPr/>
        </p:nvSpPr>
        <p:spPr>
          <a:xfrm>
            <a:off x="6096000" y="2055813"/>
            <a:ext cx="0" cy="2749550"/>
          </a:xfrm>
          <a:custGeom>
            <a:avLst/>
            <a:gdLst/>
            <a:ahLst/>
            <a:cxnLst/>
            <a:rect l="l" t="t" r="r" b="b"/>
            <a:pathLst>
              <a:path h="2750820">
                <a:moveTo>
                  <a:pt x="0" y="0"/>
                </a:moveTo>
                <a:lnTo>
                  <a:pt x="0" y="2750820"/>
                </a:lnTo>
              </a:path>
            </a:pathLst>
          </a:custGeom>
          <a:ln w="38100">
            <a:solidFill>
              <a:srgbClr val="0E6EC5"/>
            </a:solidFill>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Holder 2"/>
          <p:cNvSpPr>
            <a:spLocks noGrp="1"/>
          </p:cNvSpPr>
          <p:nvPr>
            <p:ph type="ftr" sz="quarter" idx="3"/>
          </p:nvPr>
        </p:nvSpPr>
        <p:spPr>
          <a:xfrm>
            <a:off x="4144963" y="6378575"/>
            <a:ext cx="3902075" cy="34290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Holder 3"/>
          <p:cNvSpPr>
            <a:spLocks noGrp="1"/>
          </p:cNvSpPr>
          <p:nvPr>
            <p:ph type="dt" sz="half" idx="2"/>
          </p:nvPr>
        </p:nvSpPr>
        <p:spPr>
          <a:xfrm>
            <a:off x="609600" y="6378575"/>
            <a:ext cx="2803525" cy="34290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C0DAE1D-EC3E-4ABB-B842-09F17407BC78}"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Holder 4"/>
          <p:cNvSpPr>
            <a:spLocks noGrp="1"/>
          </p:cNvSpPr>
          <p:nvPr>
            <p:ph type="sldNum" sz="quarter" idx="4"/>
          </p:nvPr>
        </p:nvSpPr>
        <p:spPr>
          <a:xfrm>
            <a:off x="8778875" y="6378575"/>
            <a:ext cx="2803525" cy="342900"/>
          </a:xfrm>
          <a:prstGeom prst="rect">
            <a:avLst/>
          </a:prstGeom>
        </p:spPr>
        <p:txBody>
          <a:bodyPr wrap="square" lIns="0" tIns="0" rIns="0" bIns="0">
            <a:spAutoFit/>
          </a:bodyPr>
          <a:lstStyle/>
          <a:p>
            <a:pPr algn="r">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9" name="日期占位符 1"/>
          <p:cNvSpPr>
            <a:spLocks noGrp="1"/>
          </p:cNvSpPr>
          <p:nvPr>
            <p:ph type="dt" sz="half" idx="2"/>
          </p:nvPr>
        </p:nvSpPr>
        <p:spPr>
          <a:xfrm>
            <a:off x="609600" y="6378575"/>
            <a:ext cx="2803525" cy="342900"/>
          </a:xfrm>
          <a:prstGeom prst="rect">
            <a:avLst/>
          </a:prstGeom>
        </p:spPr>
        <p:txBody>
          <a:bodyPr wrap="square" lIns="0" tIns="0" rIns="0" bIns="0">
            <a:spAutoFit/>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240546B-7DAB-43ED-8867-9971D2FC3678}" type="datetimeFigureOut">
              <a:rPr kumimoji="0" lang="zh-CN" alt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2"/>
          <p:cNvSpPr>
            <a:spLocks noGrp="1"/>
          </p:cNvSpPr>
          <p:nvPr>
            <p:ph type="ftr" sz="quarter" idx="3"/>
          </p:nvPr>
        </p:nvSpPr>
        <p:spPr>
          <a:xfrm>
            <a:off x="4144963" y="6378575"/>
            <a:ext cx="3902075" cy="342900"/>
          </a:xfrm>
          <a:prstGeom prst="rect">
            <a:avLst/>
          </a:prstGeom>
        </p:spPr>
        <p:txBody>
          <a:bodyPr wrap="square" lIns="0" tIns="0" rIns="0" bIns="0">
            <a:spAutoFit/>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3"/>
          <p:cNvSpPr>
            <a:spLocks noGrp="1"/>
          </p:cNvSpPr>
          <p:nvPr>
            <p:ph type="sldNum" sz="quarter" idx="4"/>
          </p:nvPr>
        </p:nvSpPr>
        <p:spPr>
          <a:xfrm>
            <a:off x="8778875" y="6378575"/>
            <a:ext cx="2803525" cy="342900"/>
          </a:xfrm>
          <a:prstGeom prst="rect">
            <a:avLst/>
          </a:prstGeom>
        </p:spPr>
        <p:txBody>
          <a:bodyPr wrap="square" lIns="0" tIns="0" rIns="0" bIns="0">
            <a:spAutoFit/>
          </a:bodyPr>
          <a:lstStyle/>
          <a:p>
            <a:pPr algn="r">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8" name="图片 7"/>
          <p:cNvPicPr>
            <a:picLocks noChangeAspect="1"/>
          </p:cNvPicPr>
          <p:nvPr>
            <p:custDataLst>
              <p:tags r:id="rId4"/>
            </p:custDataLst>
          </p:nvPr>
        </p:nvPicPr>
        <p:blipFill>
          <a:blip r:embed="rId5">
            <a:duotone>
              <a:schemeClr val="accent1">
                <a:shade val="45000"/>
                <a:satMod val="135000"/>
              </a:schemeClr>
              <a:prstClr val="white"/>
            </a:duotone>
          </a:blip>
          <a:stretch>
            <a:fillRect/>
          </a:stretch>
        </p:blipFill>
        <p:spPr>
          <a:xfrm rot="20757128">
            <a:off x="4705209" y="929090"/>
            <a:ext cx="485192" cy="495544"/>
          </a:xfrm>
          <a:prstGeom prst="rect">
            <a:avLst/>
          </a:prstGeom>
        </p:spPr>
      </p:pic>
      <p:pic>
        <p:nvPicPr>
          <p:cNvPr id="9" name="图片 8"/>
          <p:cNvPicPr>
            <a:picLocks noChangeAspect="1"/>
          </p:cNvPicPr>
          <p:nvPr>
            <p:custDataLst>
              <p:tags r:id="rId6"/>
            </p:custDataLst>
          </p:nvPr>
        </p:nvPicPr>
        <p:blipFill>
          <a:blip r:embed="rId5" cstate="email">
            <a:duotone>
              <a:schemeClr val="accent1">
                <a:shade val="45000"/>
                <a:satMod val="135000"/>
              </a:schemeClr>
              <a:prstClr val="white"/>
            </a:duotone>
          </a:blip>
          <a:stretch>
            <a:fillRect/>
          </a:stretch>
        </p:blipFill>
        <p:spPr>
          <a:xfrm rot="20757128">
            <a:off x="3710196" y="1801348"/>
            <a:ext cx="253668" cy="259080"/>
          </a:xfrm>
          <a:prstGeom prst="rect">
            <a:avLst/>
          </a:prstGeom>
        </p:spPr>
      </p:pic>
      <p:pic>
        <p:nvPicPr>
          <p:cNvPr id="10" name="图片 9"/>
          <p:cNvPicPr>
            <a:picLocks noChangeAspect="1"/>
          </p:cNvPicPr>
          <p:nvPr>
            <p:custDataLst>
              <p:tags r:id="rId7"/>
            </p:custDataLst>
          </p:nvPr>
        </p:nvPicPr>
        <p:blipFill>
          <a:blip r:embed="rId5"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1" name="图片 10"/>
          <p:cNvPicPr>
            <a:picLocks noChangeAspect="1"/>
          </p:cNvPicPr>
          <p:nvPr>
            <p:custDataLst>
              <p:tags r:id="rId8"/>
            </p:custDataLst>
          </p:nvPr>
        </p:nvPicPr>
        <p:blipFill>
          <a:blip r:embed="rId9" cstate="email">
            <a:duotone>
              <a:schemeClr val="accent1">
                <a:shade val="45000"/>
                <a:satMod val="135000"/>
              </a:schemeClr>
              <a:prstClr val="white"/>
            </a:duotone>
            <a:lum bright="-20000" contrast="40000"/>
          </a:blip>
          <a:stretch>
            <a:fillRect/>
          </a:stretch>
        </p:blipFill>
        <p:spPr>
          <a:xfrm>
            <a:off x="1495097" y="2758172"/>
            <a:ext cx="4171696" cy="3446409"/>
          </a:xfrm>
          <a:prstGeom prst="rect">
            <a:avLst/>
          </a:prstGeom>
        </p:spPr>
      </p:pic>
      <p:sp>
        <p:nvSpPr>
          <p:cNvPr id="12" name="任意多边形: 形状 11"/>
          <p:cNvSpPr/>
          <p:nvPr>
            <p:custDataLst>
              <p:tags r:id="rId10"/>
            </p:custDataLst>
          </p:nvPr>
        </p:nvSpPr>
        <p:spPr>
          <a:xfrm>
            <a:off x="6031420" y="5587989"/>
            <a:ext cx="5686045" cy="926432"/>
          </a:xfrm>
          <a:custGeom>
            <a:avLst/>
            <a:gdLst>
              <a:gd name="connsiteX0" fmla="*/ 0 w 3898232"/>
              <a:gd name="connsiteY0" fmla="*/ 0 h 926432"/>
              <a:gd name="connsiteX1" fmla="*/ 2695074 w 3898232"/>
              <a:gd name="connsiteY1" fmla="*/ 252664 h 926432"/>
              <a:gd name="connsiteX2" fmla="*/ 3898232 w 3898232"/>
              <a:gd name="connsiteY2" fmla="*/ 926432 h 926432"/>
            </a:gdLst>
            <a:ahLst/>
            <a:cxnLst>
              <a:cxn ang="0">
                <a:pos x="connsiteX0" y="connsiteY0"/>
              </a:cxn>
              <a:cxn ang="0">
                <a:pos x="connsiteX1" y="connsiteY1"/>
              </a:cxn>
              <a:cxn ang="0">
                <a:pos x="connsiteX2" y="connsiteY2"/>
              </a:cxn>
            </a:cxnLst>
            <a:rect l="l" t="t" r="r" b="b"/>
            <a:pathLst>
              <a:path w="3898232" h="926432">
                <a:moveTo>
                  <a:pt x="0" y="0"/>
                </a:moveTo>
                <a:cubicBezTo>
                  <a:pt x="1022684" y="49129"/>
                  <a:pt x="2045369" y="98259"/>
                  <a:pt x="2695074" y="252664"/>
                </a:cubicBezTo>
                <a:cubicBezTo>
                  <a:pt x="3344779" y="407069"/>
                  <a:pt x="3753853" y="828174"/>
                  <a:pt x="3898232" y="92643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任意多边形: 形状 12"/>
          <p:cNvSpPr/>
          <p:nvPr>
            <p:custDataLst>
              <p:tags r:id="rId11"/>
            </p:custDataLst>
          </p:nvPr>
        </p:nvSpPr>
        <p:spPr>
          <a:xfrm>
            <a:off x="129494" y="5764835"/>
            <a:ext cx="1153206" cy="749586"/>
          </a:xfrm>
          <a:custGeom>
            <a:avLst/>
            <a:gdLst>
              <a:gd name="connsiteX0" fmla="*/ 58587 w 3425902"/>
              <a:gd name="connsiteY0" fmla="*/ 737736 h 749586"/>
              <a:gd name="connsiteX1" fmla="*/ 102130 w 3425902"/>
              <a:gd name="connsiteY1" fmla="*/ 694194 h 749586"/>
              <a:gd name="connsiteX2" fmla="*/ 1002016 w 3425902"/>
              <a:gd name="connsiteY2" fmla="*/ 302308 h 749586"/>
              <a:gd name="connsiteX3" fmla="*/ 3019502 w 3425902"/>
              <a:gd name="connsiteY3" fmla="*/ 26536 h 749586"/>
              <a:gd name="connsiteX4" fmla="*/ 3425902 w 3425902"/>
              <a:gd name="connsiteY4" fmla="*/ 26536 h 7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902" h="749586">
                <a:moveTo>
                  <a:pt x="58587" y="737736"/>
                </a:moveTo>
                <a:cubicBezTo>
                  <a:pt x="1739" y="752250"/>
                  <a:pt x="-55108" y="766765"/>
                  <a:pt x="102130" y="694194"/>
                </a:cubicBezTo>
                <a:cubicBezTo>
                  <a:pt x="259368" y="621623"/>
                  <a:pt x="515787" y="413584"/>
                  <a:pt x="1002016" y="302308"/>
                </a:cubicBezTo>
                <a:cubicBezTo>
                  <a:pt x="1488245" y="191032"/>
                  <a:pt x="2615521" y="72498"/>
                  <a:pt x="3019502" y="26536"/>
                </a:cubicBezTo>
                <a:cubicBezTo>
                  <a:pt x="3423483" y="-19426"/>
                  <a:pt x="3424692" y="3555"/>
                  <a:pt x="3425902" y="26536"/>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custDataLst>
              <p:tags r:id="rId12"/>
            </p:custDataLst>
          </p:nvPr>
        </p:nvPicPr>
        <p:blipFill>
          <a:blip r:embed="rId5"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sp>
        <p:nvSpPr>
          <p:cNvPr id="15" name="任意多边形: 形状 14"/>
          <p:cNvSpPr/>
          <p:nvPr>
            <p:custDataLst>
              <p:tags r:id="rId13"/>
            </p:custDataLst>
          </p:nvPr>
        </p:nvSpPr>
        <p:spPr>
          <a:xfrm>
            <a:off x="6301295" y="348389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任意多边形: 形状 15"/>
          <p:cNvSpPr/>
          <p:nvPr>
            <p:custDataLst>
              <p:tags r:id="rId14"/>
            </p:custDataLst>
          </p:nvPr>
        </p:nvSpPr>
        <p:spPr>
          <a:xfrm>
            <a:off x="6212113" y="2150841"/>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ctrTitle" hasCustomPrompt="1"/>
            <p:custDataLst>
              <p:tags r:id="rId15"/>
            </p:custDataLst>
          </p:nvPr>
        </p:nvSpPr>
        <p:spPr>
          <a:xfrm>
            <a:off x="5867400" y="2268980"/>
            <a:ext cx="5486400" cy="1108400"/>
          </a:xfrm>
        </p:spPr>
        <p:txBody>
          <a:bodyPr anchor="ctr" anchorCtr="0">
            <a:normAutofit/>
          </a:bodyPr>
          <a:lstStyle>
            <a:lvl1pPr algn="ctr">
              <a:defRPr sz="4400">
                <a:solidFill>
                  <a:schemeClr val="accent1"/>
                </a:solidFill>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16"/>
            </p:custDataLst>
          </p:nvPr>
        </p:nvSpPr>
        <p:spPr>
          <a:xfrm>
            <a:off x="5867400" y="3657836"/>
            <a:ext cx="5486400" cy="365125"/>
          </a:xfrm>
        </p:spPr>
        <p:txBody>
          <a:bodyPr>
            <a:normAutofit/>
          </a:bodyPr>
          <a:lstStyle>
            <a:lvl1pPr marL="0" indent="0" algn="ctr">
              <a:buNone/>
              <a:defRPr sz="16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1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8"/>
            </p:custDataLst>
          </p:nvPr>
        </p:nvSpPr>
        <p:spPr/>
        <p:txBody>
          <a:bodyPr/>
          <a:lstStyle/>
          <a:p>
            <a:endParaRPr lang="zh-CN" altLang="en-US"/>
          </a:p>
        </p:txBody>
      </p:sp>
      <p:sp>
        <p:nvSpPr>
          <p:cNvPr id="6" name="灯片编号占位符 5"/>
          <p:cNvSpPr>
            <a:spLocks noGrp="1"/>
          </p:cNvSpPr>
          <p:nvPr>
            <p:ph type="sldNum" sz="quarter" idx="12"/>
            <p:custDataLst>
              <p:tags r:id="rId1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任意多边形: 形状 6"/>
          <p:cNvSpPr/>
          <p:nvPr>
            <p:custDataLst>
              <p:tags r:id="rId2"/>
            </p:custDataLst>
          </p:nvPr>
        </p:nvSpPr>
        <p:spPr>
          <a:xfrm>
            <a:off x="3666897" y="431104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任意多边形: 形状 7"/>
          <p:cNvSpPr/>
          <p:nvPr>
            <p:custDataLst>
              <p:tags r:id="rId3"/>
            </p:custDataLst>
          </p:nvPr>
        </p:nvSpPr>
        <p:spPr>
          <a:xfrm>
            <a:off x="3666897" y="2512686"/>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9" name="图片 8"/>
          <p:cNvPicPr>
            <a:picLocks noChangeAspect="1"/>
          </p:cNvPicPr>
          <p:nvPr>
            <p:custDataLst>
              <p:tags r:id="rId4"/>
            </p:custDataLst>
          </p:nvPr>
        </p:nvPicPr>
        <p:blipFill>
          <a:blip r:embed="rId5"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10" name="图片 9"/>
          <p:cNvPicPr>
            <a:picLocks noChangeAspect="1"/>
          </p:cNvPicPr>
          <p:nvPr>
            <p:custDataLst>
              <p:tags r:id="rId6"/>
            </p:custDataLst>
          </p:nvPr>
        </p:nvPicPr>
        <p:blipFill>
          <a:blip r:embed="rId7">
            <a:duotone>
              <a:schemeClr val="accent1">
                <a:shade val="45000"/>
                <a:satMod val="135000"/>
              </a:schemeClr>
              <a:prstClr val="white"/>
            </a:duotone>
          </a:blip>
          <a:stretch>
            <a:fillRect/>
          </a:stretch>
        </p:blipFill>
        <p:spPr>
          <a:xfrm rot="20757128">
            <a:off x="4705209" y="732135"/>
            <a:ext cx="485192" cy="495544"/>
          </a:xfrm>
          <a:prstGeom prst="rect">
            <a:avLst/>
          </a:prstGeom>
        </p:spPr>
      </p:pic>
      <p:pic>
        <p:nvPicPr>
          <p:cNvPr id="11" name="图片 10"/>
          <p:cNvPicPr>
            <a:picLocks noChangeAspect="1"/>
          </p:cNvPicPr>
          <p:nvPr>
            <p:custDataLst>
              <p:tags r:id="rId8"/>
            </p:custDataLst>
          </p:nvPr>
        </p:nvPicPr>
        <p:blipFill>
          <a:blip r:embed="rId7" cstate="email">
            <a:duotone>
              <a:schemeClr val="accent1">
                <a:shade val="45000"/>
                <a:satMod val="135000"/>
              </a:schemeClr>
              <a:prstClr val="white"/>
            </a:duotone>
          </a:blip>
          <a:stretch>
            <a:fillRect/>
          </a:stretch>
        </p:blipFill>
        <p:spPr>
          <a:xfrm rot="20757128">
            <a:off x="3710196" y="1604393"/>
            <a:ext cx="253668" cy="259080"/>
          </a:xfrm>
          <a:prstGeom prst="rect">
            <a:avLst/>
          </a:prstGeom>
        </p:spPr>
      </p:pic>
      <p:pic>
        <p:nvPicPr>
          <p:cNvPr id="12" name="图片 11"/>
          <p:cNvPicPr>
            <a:picLocks noChangeAspect="1"/>
          </p:cNvPicPr>
          <p:nvPr>
            <p:custDataLst>
              <p:tags r:id="rId9"/>
            </p:custDataLst>
          </p:nvPr>
        </p:nvPicPr>
        <p:blipFill>
          <a:blip r:embed="rId7"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3" name="图片 12"/>
          <p:cNvPicPr>
            <a:picLocks noChangeAspect="1"/>
          </p:cNvPicPr>
          <p:nvPr>
            <p:custDataLst>
              <p:tags r:id="rId10"/>
            </p:custDataLst>
          </p:nvPr>
        </p:nvPicPr>
        <p:blipFill>
          <a:blip r:embed="rId7"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pic>
        <p:nvPicPr>
          <p:cNvPr id="14" name="图片 13"/>
          <p:cNvPicPr>
            <a:picLocks noChangeAspect="1"/>
          </p:cNvPicPr>
          <p:nvPr>
            <p:custDataLst>
              <p:tags r:id="rId11"/>
            </p:custDataLst>
          </p:nvPr>
        </p:nvPicPr>
        <p:blipFill>
          <a:blip r:embed="rId7">
            <a:duotone>
              <a:schemeClr val="accent1">
                <a:shade val="45000"/>
                <a:satMod val="135000"/>
              </a:schemeClr>
              <a:prstClr val="white"/>
            </a:duotone>
          </a:blip>
          <a:stretch>
            <a:fillRect/>
          </a:stretch>
        </p:blipFill>
        <p:spPr>
          <a:xfrm rot="20757128">
            <a:off x="10766151" y="3248153"/>
            <a:ext cx="485192" cy="495544"/>
          </a:xfrm>
          <a:prstGeom prst="rect">
            <a:avLst/>
          </a:prstGeom>
        </p:spPr>
      </p:pic>
      <p:pic>
        <p:nvPicPr>
          <p:cNvPr id="15" name="图片 14"/>
          <p:cNvPicPr>
            <a:picLocks noChangeAspect="1"/>
          </p:cNvPicPr>
          <p:nvPr>
            <p:custDataLst>
              <p:tags r:id="rId12"/>
            </p:custDataLst>
          </p:nvPr>
        </p:nvPicPr>
        <p:blipFill>
          <a:blip r:embed="rId7" cstate="email">
            <a:duotone>
              <a:schemeClr val="accent1">
                <a:shade val="45000"/>
                <a:satMod val="135000"/>
              </a:schemeClr>
              <a:prstClr val="white"/>
            </a:duotone>
          </a:blip>
          <a:stretch>
            <a:fillRect/>
          </a:stretch>
        </p:blipFill>
        <p:spPr>
          <a:xfrm rot="20757128">
            <a:off x="9771138" y="4120411"/>
            <a:ext cx="253668" cy="259080"/>
          </a:xfrm>
          <a:prstGeom prst="rect">
            <a:avLst/>
          </a:prstGeom>
        </p:spPr>
      </p:pic>
      <p:pic>
        <p:nvPicPr>
          <p:cNvPr id="16" name="图片 15"/>
          <p:cNvPicPr>
            <a:picLocks noChangeAspect="1"/>
          </p:cNvPicPr>
          <p:nvPr>
            <p:custDataLst>
              <p:tags r:id="rId13"/>
            </p:custDataLst>
          </p:nvPr>
        </p:nvPicPr>
        <p:blipFill>
          <a:blip r:embed="rId7" cstate="email">
            <a:duotone>
              <a:schemeClr val="accent1">
                <a:shade val="45000"/>
                <a:satMod val="135000"/>
              </a:schemeClr>
              <a:prstClr val="white"/>
            </a:duotone>
          </a:blip>
          <a:stretch>
            <a:fillRect/>
          </a:stretch>
        </p:blipFill>
        <p:spPr>
          <a:xfrm rot="666368">
            <a:off x="10751038" y="5608246"/>
            <a:ext cx="383042" cy="429444"/>
          </a:xfrm>
          <a:prstGeom prst="rect">
            <a:avLst/>
          </a:prstGeom>
        </p:spPr>
      </p:pic>
      <p:sp>
        <p:nvSpPr>
          <p:cNvPr id="2" name="标题 1"/>
          <p:cNvSpPr>
            <a:spLocks noGrp="1"/>
          </p:cNvSpPr>
          <p:nvPr>
            <p:ph type="title" hasCustomPrompt="1"/>
            <p:custDataLst>
              <p:tags r:id="rId14"/>
            </p:custDataLst>
          </p:nvPr>
        </p:nvSpPr>
        <p:spPr>
          <a:xfrm>
            <a:off x="3282676" y="3423943"/>
            <a:ext cx="5626648" cy="757643"/>
          </a:xfrm>
        </p:spPr>
        <p:txBody>
          <a:bodyPr wrap="square" anchor="t" anchorCtr="0">
            <a:normAutofit/>
          </a:bodyPr>
          <a:lstStyle>
            <a:lvl1pPr algn="ctr">
              <a:defRPr sz="4000">
                <a:solidFill>
                  <a:schemeClr val="accent1"/>
                </a:solidFill>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15"/>
            </p:custDataLst>
          </p:nvPr>
        </p:nvSpPr>
        <p:spPr>
          <a:xfrm>
            <a:off x="3282676" y="2577827"/>
            <a:ext cx="5626648" cy="757643"/>
          </a:xfrm>
        </p:spPr>
        <p:txBody>
          <a:bodyPr anchor="b" anchorCtr="0">
            <a:normAutofit/>
          </a:bodyPr>
          <a:lstStyle>
            <a:lvl1pPr marL="0" indent="0" algn="ctr">
              <a:buNone/>
              <a:defRPr sz="4000" b="1">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1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7"/>
            </p:custDataLst>
          </p:nvPr>
        </p:nvSpPr>
        <p:spPr/>
        <p:txBody>
          <a:bodyPr/>
          <a:lstStyle/>
          <a:p>
            <a:endParaRPr lang="zh-CN" altLang="en-US"/>
          </a:p>
        </p:txBody>
      </p:sp>
      <p:sp>
        <p:nvSpPr>
          <p:cNvPr id="6" name="灯片编号占位符 5"/>
          <p:cNvSpPr>
            <a:spLocks noGrp="1"/>
          </p:cNvSpPr>
          <p:nvPr>
            <p:ph type="sldNum" sz="quarter" idx="12"/>
            <p:custDataLst>
              <p:tags r:id="rId1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tags" Target="../tags/tag313.xml"/><Relationship Id="rId24" Type="http://schemas.openxmlformats.org/officeDocument/2006/relationships/tags" Target="../tags/tag312.xml"/><Relationship Id="rId23" Type="http://schemas.openxmlformats.org/officeDocument/2006/relationships/tags" Target="../tags/tag311.xml"/><Relationship Id="rId22" Type="http://schemas.openxmlformats.org/officeDocument/2006/relationships/tags" Target="../tags/tag310.xml"/><Relationship Id="rId21" Type="http://schemas.openxmlformats.org/officeDocument/2006/relationships/tags" Target="../tags/tag309.xml"/><Relationship Id="rId20" Type="http://schemas.openxmlformats.org/officeDocument/2006/relationships/tags" Target="../tags/tag308.xml"/><Relationship Id="rId2" Type="http://schemas.openxmlformats.org/officeDocument/2006/relationships/slideLayout" Target="../slideLayouts/slideLayout8.xml"/><Relationship Id="rId19" Type="http://schemas.openxmlformats.org/officeDocument/2006/relationships/slideLayout" Target="../slideLayouts/slideLayout25.xml"/><Relationship Id="rId18" Type="http://schemas.openxmlformats.org/officeDocument/2006/relationships/slideLayout" Target="../slideLayouts/slideLayout24.xml"/><Relationship Id="rId17" Type="http://schemas.openxmlformats.org/officeDocument/2006/relationships/slideLayout" Target="../slideLayouts/slideLayout23.xml"/><Relationship Id="rId16" Type="http://schemas.openxmlformats.org/officeDocument/2006/relationships/slideLayout" Target="../slideLayouts/slideLayout22.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06375" y="185738"/>
            <a:ext cx="365125" cy="658813"/>
          </a:xfrm>
          <a:custGeom>
            <a:avLst/>
            <a:gdLst/>
            <a:ahLst/>
            <a:cxnLst/>
            <a:rect l="l" t="t" r="r" b="b"/>
            <a:pathLst>
              <a:path w="366395" h="657860">
                <a:moveTo>
                  <a:pt x="0" y="657479"/>
                </a:moveTo>
                <a:lnTo>
                  <a:pt x="365810" y="0"/>
                </a:lnTo>
              </a:path>
            </a:pathLst>
          </a:custGeom>
          <a:ln w="12700">
            <a:solidFill>
              <a:srgbClr val="0E6EC5"/>
            </a:solidFill>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bk object 17"/>
          <p:cNvSpPr/>
          <p:nvPr/>
        </p:nvSpPr>
        <p:spPr>
          <a:xfrm>
            <a:off x="4763" y="620713"/>
            <a:ext cx="252413" cy="436563"/>
          </a:xfrm>
          <a:custGeom>
            <a:avLst/>
            <a:gdLst/>
            <a:ahLst/>
            <a:cxnLst/>
            <a:rect l="l" t="t" r="r" b="b"/>
            <a:pathLst>
              <a:path w="252095" h="437515">
                <a:moveTo>
                  <a:pt x="0" y="437007"/>
                </a:moveTo>
                <a:lnTo>
                  <a:pt x="252018" y="0"/>
                </a:lnTo>
              </a:path>
            </a:pathLst>
          </a:custGeom>
          <a:ln w="12699">
            <a:solidFill>
              <a:srgbClr val="0E6EC5"/>
            </a:solidFill>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solidFill>
              <a:effectLst/>
              <a:uLnTx/>
              <a:uFillTx/>
              <a:latin typeface="+mn-lt"/>
              <a:ea typeface="+mn-ea"/>
              <a:cs typeface="+mn-cs"/>
            </a:endParaRPr>
          </a:p>
        </p:txBody>
      </p:sp>
      <p:sp>
        <p:nvSpPr>
          <p:cNvPr id="1028" name="Holder 2"/>
          <p:cNvSpPr>
            <a:spLocks noGrp="1"/>
          </p:cNvSpPr>
          <p:nvPr>
            <p:ph type="title"/>
          </p:nvPr>
        </p:nvSpPr>
        <p:spPr>
          <a:xfrm>
            <a:off x="661988" y="209550"/>
            <a:ext cx="10868025" cy="452438"/>
          </a:xfrm>
          <a:prstGeom prst="rect">
            <a:avLst/>
          </a:prstGeom>
          <a:noFill/>
          <a:ln w="9525">
            <a:noFill/>
          </a:ln>
        </p:spPr>
        <p:txBody>
          <a:bodyPr lIns="0" tIns="0" rIns="0" bIns="0">
            <a:spAutoFit/>
          </a:bodyPr>
          <a:lstStyle/>
          <a:p>
            <a:pPr lvl="0"/>
            <a:endParaRPr lang="zh-CN" altLang="zh-CN" dirty="0"/>
          </a:p>
        </p:txBody>
      </p:sp>
      <p:sp>
        <p:nvSpPr>
          <p:cNvPr id="1029" name="Holder 3"/>
          <p:cNvSpPr>
            <a:spLocks noGrp="1"/>
          </p:cNvSpPr>
          <p:nvPr>
            <p:ph type="body" idx="1"/>
          </p:nvPr>
        </p:nvSpPr>
        <p:spPr>
          <a:xfrm>
            <a:off x="1857375" y="2636838"/>
            <a:ext cx="8477250" cy="1412875"/>
          </a:xfrm>
          <a:prstGeom prst="rect">
            <a:avLst/>
          </a:prstGeom>
          <a:noFill/>
          <a:ln w="9525">
            <a:noFill/>
          </a:ln>
        </p:spPr>
        <p:txBody>
          <a:bodyPr lIns="0" tIns="0" rIns="0" bIns="0">
            <a:spAutoFit/>
          </a:bodyPr>
          <a:lstStyle/>
          <a:p>
            <a:pPr lvl="0"/>
            <a:endParaRPr lang="zh-CN" altLang="zh-CN" dirty="0"/>
          </a:p>
        </p:txBody>
      </p:sp>
      <p:sp>
        <p:nvSpPr>
          <p:cNvPr id="4" name="Holder 4"/>
          <p:cNvSpPr>
            <a:spLocks noGrp="1"/>
          </p:cNvSpPr>
          <p:nvPr>
            <p:ph type="ftr" sz="quarter" idx="5"/>
          </p:nvPr>
        </p:nvSpPr>
        <p:spPr>
          <a:xfrm>
            <a:off x="4144963" y="6378575"/>
            <a:ext cx="3902075" cy="342900"/>
          </a:xfrm>
          <a:prstGeom prst="rect">
            <a:avLst/>
          </a:prstGeom>
        </p:spPr>
        <p:txBody>
          <a:bodyPr wrap="square" lIns="0" tIns="0" rIns="0" bIns="0">
            <a:spAutoFit/>
          </a:bodyPr>
          <a:lstStyle>
            <a:lvl1pPr algn="ctr" fontAlgn="auto">
              <a:spcBef>
                <a:spcPts val="0"/>
              </a:spcBef>
              <a:spcAft>
                <a:spcPts val="0"/>
              </a:spcAft>
              <a:defRPr>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Holder 5"/>
          <p:cNvSpPr>
            <a:spLocks noGrp="1"/>
          </p:cNvSpPr>
          <p:nvPr>
            <p:ph type="dt" sz="half" idx="6"/>
          </p:nvPr>
        </p:nvSpPr>
        <p:spPr>
          <a:xfrm>
            <a:off x="609600" y="6378575"/>
            <a:ext cx="2803525" cy="342900"/>
          </a:xfrm>
          <a:prstGeom prst="rect">
            <a:avLst/>
          </a:prstGeom>
        </p:spPr>
        <p:txBody>
          <a:bodyPr wrap="square" lIns="0" tIns="0" rIns="0" bIns="0">
            <a:spAutoFit/>
          </a:bodyPr>
          <a:lstStyle>
            <a:lvl1pPr algn="l" fontAlgn="auto">
              <a:spcBef>
                <a:spcPts val="0"/>
              </a:spcBef>
              <a:spcAft>
                <a:spcPts val="0"/>
              </a:spcAft>
              <a:defRPr>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B9C47CE-A13E-49B9-81AD-83842ED5792E}"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Holder 6"/>
          <p:cNvSpPr>
            <a:spLocks noGrp="1"/>
          </p:cNvSpPr>
          <p:nvPr>
            <p:ph type="sldNum" sz="quarter" idx="7"/>
          </p:nvPr>
        </p:nvSpPr>
        <p:spPr>
          <a:xfrm>
            <a:off x="8778875" y="6378575"/>
            <a:ext cx="2803525" cy="342900"/>
          </a:xfrm>
          <a:prstGeom prst="rect">
            <a:avLst/>
          </a:prstGeom>
        </p:spPr>
        <p:txBody>
          <a:bodyPr wrap="square" lIns="0" tIns="0" rIns="0" bIns="0">
            <a:spAutoFit/>
          </a:bodyPr>
          <a:lstStyle>
            <a:lvl1pPr algn="r">
              <a:defRPr>
                <a:solidFill>
                  <a:srgbClr val="898989"/>
                </a:solidFill>
                <a:latin typeface="Calibri" panose="020F0502020204030204" pitchFamily="34"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sz="2000">
          <a:latin typeface="+mn-lt"/>
          <a:ea typeface="+mn-ea"/>
          <a:cs typeface="+mn-cs"/>
        </a:defRPr>
      </a:lvl6pPr>
      <a:lvl7pPr marL="2743200">
        <a:defRPr sz="2000">
          <a:latin typeface="+mn-lt"/>
          <a:ea typeface="+mn-ea"/>
          <a:cs typeface="+mn-cs"/>
        </a:defRPr>
      </a:lvl7pPr>
      <a:lvl8pPr marL="3200400">
        <a:defRPr sz="2000">
          <a:latin typeface="+mn-lt"/>
          <a:ea typeface="+mn-ea"/>
          <a:cs typeface="+mn-cs"/>
        </a:defRPr>
      </a:lvl8pPr>
      <a:lvl9pPr marL="3657600">
        <a:defRPr sz="2000">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24"/>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txStyles>
    <p:titleStyle>
      <a:lvl1pPr algn="l" defTabSz="914400" rtl="0" eaLnBrk="1" latinLnBrk="0" hangingPunct="1">
        <a:lnSpc>
          <a:spcPct val="12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5.xml"/><Relationship Id="rId1" Type="http://schemas.openxmlformats.org/officeDocument/2006/relationships/tags" Target="../tags/tag314.xml"/></Relationships>
</file>

<file path=ppt/slides/_rels/slide10.xml.rels><?xml version="1.0" encoding="UTF-8" standalone="yes"?>
<Relationships xmlns="http://schemas.openxmlformats.org/package/2006/relationships"><Relationship Id="rId9" Type="http://schemas.openxmlformats.org/officeDocument/2006/relationships/tags" Target="../tags/tag376.xml"/><Relationship Id="rId8" Type="http://schemas.openxmlformats.org/officeDocument/2006/relationships/tags" Target="../tags/tag375.xml"/><Relationship Id="rId7" Type="http://schemas.openxmlformats.org/officeDocument/2006/relationships/tags" Target="../tags/tag374.xml"/><Relationship Id="rId6" Type="http://schemas.openxmlformats.org/officeDocument/2006/relationships/tags" Target="../tags/tag373.xml"/><Relationship Id="rId59" Type="http://schemas.openxmlformats.org/officeDocument/2006/relationships/slideLayout" Target="../slideLayouts/slideLayout14.xml"/><Relationship Id="rId58" Type="http://schemas.openxmlformats.org/officeDocument/2006/relationships/tags" Target="../tags/tag420.xml"/><Relationship Id="rId57" Type="http://schemas.openxmlformats.org/officeDocument/2006/relationships/tags" Target="../tags/tag419.xml"/><Relationship Id="rId56" Type="http://schemas.openxmlformats.org/officeDocument/2006/relationships/tags" Target="../tags/tag418.xml"/><Relationship Id="rId55" Type="http://schemas.openxmlformats.org/officeDocument/2006/relationships/tags" Target="../tags/tag417.xml"/><Relationship Id="rId54" Type="http://schemas.openxmlformats.org/officeDocument/2006/relationships/tags" Target="../tags/tag416.xml"/><Relationship Id="rId53" Type="http://schemas.openxmlformats.org/officeDocument/2006/relationships/tags" Target="../tags/tag415.xml"/><Relationship Id="rId52" Type="http://schemas.openxmlformats.org/officeDocument/2006/relationships/tags" Target="../tags/tag414.xml"/><Relationship Id="rId51" Type="http://schemas.openxmlformats.org/officeDocument/2006/relationships/image" Target="../media/image19.png"/><Relationship Id="rId50" Type="http://schemas.openxmlformats.org/officeDocument/2006/relationships/tags" Target="../tags/tag413.xml"/><Relationship Id="rId5" Type="http://schemas.openxmlformats.org/officeDocument/2006/relationships/tags" Target="../tags/tag372.xml"/><Relationship Id="rId49" Type="http://schemas.openxmlformats.org/officeDocument/2006/relationships/image" Target="../media/image18.png"/><Relationship Id="rId48" Type="http://schemas.openxmlformats.org/officeDocument/2006/relationships/tags" Target="../tags/tag412.xml"/><Relationship Id="rId47" Type="http://schemas.openxmlformats.org/officeDocument/2006/relationships/tags" Target="../tags/tag411.xml"/><Relationship Id="rId46" Type="http://schemas.openxmlformats.org/officeDocument/2006/relationships/tags" Target="../tags/tag410.xml"/><Relationship Id="rId45" Type="http://schemas.openxmlformats.org/officeDocument/2006/relationships/tags" Target="../tags/tag409.xml"/><Relationship Id="rId44" Type="http://schemas.openxmlformats.org/officeDocument/2006/relationships/tags" Target="../tags/tag408.xml"/><Relationship Id="rId43" Type="http://schemas.openxmlformats.org/officeDocument/2006/relationships/image" Target="../media/image17.png"/><Relationship Id="rId42" Type="http://schemas.openxmlformats.org/officeDocument/2006/relationships/tags" Target="../tags/tag407.xml"/><Relationship Id="rId41" Type="http://schemas.openxmlformats.org/officeDocument/2006/relationships/tags" Target="../tags/tag406.xml"/><Relationship Id="rId40" Type="http://schemas.openxmlformats.org/officeDocument/2006/relationships/image" Target="../media/image16.png"/><Relationship Id="rId4" Type="http://schemas.openxmlformats.org/officeDocument/2006/relationships/image" Target="../media/image4.emf"/><Relationship Id="rId39" Type="http://schemas.openxmlformats.org/officeDocument/2006/relationships/tags" Target="../tags/tag405.xml"/><Relationship Id="rId38" Type="http://schemas.openxmlformats.org/officeDocument/2006/relationships/image" Target="../media/image15.png"/><Relationship Id="rId37" Type="http://schemas.openxmlformats.org/officeDocument/2006/relationships/tags" Target="../tags/tag404.xml"/><Relationship Id="rId36" Type="http://schemas.openxmlformats.org/officeDocument/2006/relationships/tags" Target="../tags/tag403.xml"/><Relationship Id="rId35" Type="http://schemas.openxmlformats.org/officeDocument/2006/relationships/tags" Target="../tags/tag402.xml"/><Relationship Id="rId34" Type="http://schemas.openxmlformats.org/officeDocument/2006/relationships/tags" Target="../tags/tag401.xml"/><Relationship Id="rId33" Type="http://schemas.openxmlformats.org/officeDocument/2006/relationships/tags" Target="../tags/tag400.xml"/><Relationship Id="rId32" Type="http://schemas.openxmlformats.org/officeDocument/2006/relationships/tags" Target="../tags/tag399.xml"/><Relationship Id="rId31" Type="http://schemas.openxmlformats.org/officeDocument/2006/relationships/tags" Target="../tags/tag398.xml"/><Relationship Id="rId30" Type="http://schemas.openxmlformats.org/officeDocument/2006/relationships/tags" Target="../tags/tag397.xml"/><Relationship Id="rId3" Type="http://schemas.openxmlformats.org/officeDocument/2006/relationships/tags" Target="../tags/tag371.xml"/><Relationship Id="rId29" Type="http://schemas.openxmlformats.org/officeDocument/2006/relationships/tags" Target="../tags/tag396.xml"/><Relationship Id="rId28" Type="http://schemas.openxmlformats.org/officeDocument/2006/relationships/tags" Target="../tags/tag395.xml"/><Relationship Id="rId27" Type="http://schemas.openxmlformats.org/officeDocument/2006/relationships/tags" Target="../tags/tag394.xml"/><Relationship Id="rId26" Type="http://schemas.openxmlformats.org/officeDocument/2006/relationships/tags" Target="../tags/tag393.xml"/><Relationship Id="rId25" Type="http://schemas.openxmlformats.org/officeDocument/2006/relationships/tags" Target="../tags/tag392.xml"/><Relationship Id="rId24" Type="http://schemas.openxmlformats.org/officeDocument/2006/relationships/tags" Target="../tags/tag391.xml"/><Relationship Id="rId23" Type="http://schemas.openxmlformats.org/officeDocument/2006/relationships/tags" Target="../tags/tag390.xml"/><Relationship Id="rId22" Type="http://schemas.openxmlformats.org/officeDocument/2006/relationships/tags" Target="../tags/tag389.xml"/><Relationship Id="rId21" Type="http://schemas.openxmlformats.org/officeDocument/2006/relationships/tags" Target="../tags/tag388.xml"/><Relationship Id="rId20" Type="http://schemas.openxmlformats.org/officeDocument/2006/relationships/tags" Target="../tags/tag387.xml"/><Relationship Id="rId2" Type="http://schemas.openxmlformats.org/officeDocument/2006/relationships/image" Target="../media/image3.emf"/><Relationship Id="rId19" Type="http://schemas.openxmlformats.org/officeDocument/2006/relationships/tags" Target="../tags/tag386.xml"/><Relationship Id="rId18" Type="http://schemas.openxmlformats.org/officeDocument/2006/relationships/tags" Target="../tags/tag385.xml"/><Relationship Id="rId17" Type="http://schemas.openxmlformats.org/officeDocument/2006/relationships/tags" Target="../tags/tag384.xml"/><Relationship Id="rId16" Type="http://schemas.openxmlformats.org/officeDocument/2006/relationships/tags" Target="../tags/tag383.xml"/><Relationship Id="rId15" Type="http://schemas.openxmlformats.org/officeDocument/2006/relationships/tags" Target="../tags/tag382.xml"/><Relationship Id="rId14" Type="http://schemas.openxmlformats.org/officeDocument/2006/relationships/tags" Target="../tags/tag381.xml"/><Relationship Id="rId13" Type="http://schemas.openxmlformats.org/officeDocument/2006/relationships/tags" Target="../tags/tag380.xml"/><Relationship Id="rId12" Type="http://schemas.openxmlformats.org/officeDocument/2006/relationships/tags" Target="../tags/tag379.xml"/><Relationship Id="rId11" Type="http://schemas.openxmlformats.org/officeDocument/2006/relationships/tags" Target="../tags/tag378.xml"/><Relationship Id="rId10" Type="http://schemas.openxmlformats.org/officeDocument/2006/relationships/tags" Target="../tags/tag377.xml"/><Relationship Id="rId1" Type="http://schemas.openxmlformats.org/officeDocument/2006/relationships/tags" Target="../tags/tag370.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tags" Target="../tags/tag425.xml"/><Relationship Id="rId7" Type="http://schemas.openxmlformats.org/officeDocument/2006/relationships/image" Target="../media/image20.png"/><Relationship Id="rId6" Type="http://schemas.openxmlformats.org/officeDocument/2006/relationships/tags" Target="../tags/tag424.xml"/><Relationship Id="rId5" Type="http://schemas.openxmlformats.org/officeDocument/2006/relationships/tags" Target="../tags/tag423.xml"/><Relationship Id="rId4" Type="http://schemas.openxmlformats.org/officeDocument/2006/relationships/image" Target="../media/image4.emf"/><Relationship Id="rId3" Type="http://schemas.openxmlformats.org/officeDocument/2006/relationships/tags" Target="../tags/tag422.xml"/><Relationship Id="rId2" Type="http://schemas.openxmlformats.org/officeDocument/2006/relationships/image" Target="../media/image3.emf"/><Relationship Id="rId1" Type="http://schemas.openxmlformats.org/officeDocument/2006/relationships/tags" Target="../tags/tag421.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tags" Target="../tags/tag430.xml"/><Relationship Id="rId7" Type="http://schemas.openxmlformats.org/officeDocument/2006/relationships/image" Target="../media/image21.png"/><Relationship Id="rId6" Type="http://schemas.openxmlformats.org/officeDocument/2006/relationships/tags" Target="../tags/tag429.xml"/><Relationship Id="rId5" Type="http://schemas.openxmlformats.org/officeDocument/2006/relationships/tags" Target="../tags/tag428.xml"/><Relationship Id="rId4" Type="http://schemas.openxmlformats.org/officeDocument/2006/relationships/image" Target="../media/image4.emf"/><Relationship Id="rId3" Type="http://schemas.openxmlformats.org/officeDocument/2006/relationships/tags" Target="../tags/tag427.xml"/><Relationship Id="rId2" Type="http://schemas.openxmlformats.org/officeDocument/2006/relationships/image" Target="../media/image3.emf"/><Relationship Id="rId1" Type="http://schemas.openxmlformats.org/officeDocument/2006/relationships/tags" Target="../tags/tag426.xml"/></Relationships>
</file>

<file path=ppt/slides/_rels/slide13.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3.png"/><Relationship Id="rId7" Type="http://schemas.openxmlformats.org/officeDocument/2006/relationships/image" Target="../media/image22.png"/><Relationship Id="rId6" Type="http://schemas.openxmlformats.org/officeDocument/2006/relationships/tags" Target="../tags/tag434.xml"/><Relationship Id="rId5" Type="http://schemas.openxmlformats.org/officeDocument/2006/relationships/tags" Target="../tags/tag433.xml"/><Relationship Id="rId4" Type="http://schemas.openxmlformats.org/officeDocument/2006/relationships/image" Target="../media/image4.emf"/><Relationship Id="rId3" Type="http://schemas.openxmlformats.org/officeDocument/2006/relationships/tags" Target="../tags/tag432.xml"/><Relationship Id="rId2" Type="http://schemas.openxmlformats.org/officeDocument/2006/relationships/image" Target="../media/image3.emf"/><Relationship Id="rId11" Type="http://schemas.openxmlformats.org/officeDocument/2006/relationships/slideLayout" Target="../slideLayouts/slideLayout14.xml"/><Relationship Id="rId10" Type="http://schemas.openxmlformats.org/officeDocument/2006/relationships/tags" Target="../tags/tag435.xml"/><Relationship Id="rId1" Type="http://schemas.openxmlformats.org/officeDocument/2006/relationships/tags" Target="../tags/tag431.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tags" Target="../tags/tag441.xml"/><Relationship Id="rId7" Type="http://schemas.openxmlformats.org/officeDocument/2006/relationships/tags" Target="../tags/tag440.xml"/><Relationship Id="rId6" Type="http://schemas.openxmlformats.org/officeDocument/2006/relationships/tags" Target="../tags/tag439.xml"/><Relationship Id="rId5" Type="http://schemas.openxmlformats.org/officeDocument/2006/relationships/tags" Target="../tags/tag438.xml"/><Relationship Id="rId4" Type="http://schemas.openxmlformats.org/officeDocument/2006/relationships/image" Target="../media/image4.emf"/><Relationship Id="rId3" Type="http://schemas.openxmlformats.org/officeDocument/2006/relationships/tags" Target="../tags/tag437.xml"/><Relationship Id="rId2" Type="http://schemas.openxmlformats.org/officeDocument/2006/relationships/image" Target="../media/image3.emf"/><Relationship Id="rId1" Type="http://schemas.openxmlformats.org/officeDocument/2006/relationships/tags" Target="../tags/tag436.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447.xml"/><Relationship Id="rId7" Type="http://schemas.openxmlformats.org/officeDocument/2006/relationships/tags" Target="../tags/tag446.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image" Target="../media/image4.emf"/><Relationship Id="rId3" Type="http://schemas.openxmlformats.org/officeDocument/2006/relationships/tags" Target="../tags/tag443.xml"/><Relationship Id="rId2" Type="http://schemas.openxmlformats.org/officeDocument/2006/relationships/image" Target="../media/image3.emf"/><Relationship Id="rId1" Type="http://schemas.openxmlformats.org/officeDocument/2006/relationships/tags" Target="../tags/tag442.xml"/></Relationships>
</file>

<file path=ppt/slides/_rels/slide2.xml.rels><?xml version="1.0" encoding="UTF-8" standalone="yes"?>
<Relationships xmlns="http://schemas.openxmlformats.org/package/2006/relationships"><Relationship Id="rId9" Type="http://schemas.openxmlformats.org/officeDocument/2006/relationships/tags" Target="../tags/tag322.xml"/><Relationship Id="rId8" Type="http://schemas.openxmlformats.org/officeDocument/2006/relationships/tags" Target="../tags/tag321.xml"/><Relationship Id="rId7" Type="http://schemas.openxmlformats.org/officeDocument/2006/relationships/tags" Target="../tags/tag320.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image" Target="../media/image4.emf"/><Relationship Id="rId3" Type="http://schemas.openxmlformats.org/officeDocument/2006/relationships/tags" Target="../tags/tag317.xml"/><Relationship Id="rId2" Type="http://schemas.openxmlformats.org/officeDocument/2006/relationships/image" Target="../media/image3.emf"/><Relationship Id="rId10" Type="http://schemas.openxmlformats.org/officeDocument/2006/relationships/slideLayout" Target="../slideLayouts/slideLayout14.xml"/><Relationship Id="rId1" Type="http://schemas.openxmlformats.org/officeDocument/2006/relationships/tags" Target="../tags/tag316.xml"/></Relationships>
</file>

<file path=ppt/slides/_rels/slide3.xml.rels><?xml version="1.0" encoding="UTF-8" standalone="yes"?>
<Relationships xmlns="http://schemas.openxmlformats.org/package/2006/relationships"><Relationship Id="rId9" Type="http://schemas.openxmlformats.org/officeDocument/2006/relationships/tags" Target="../tags/tag329.xml"/><Relationship Id="rId8" Type="http://schemas.openxmlformats.org/officeDocument/2006/relationships/tags" Target="../tags/tag328.xml"/><Relationship Id="rId7" Type="http://schemas.openxmlformats.org/officeDocument/2006/relationships/tags" Target="../tags/tag327.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image" Target="../media/image4.emf"/><Relationship Id="rId3" Type="http://schemas.openxmlformats.org/officeDocument/2006/relationships/tags" Target="../tags/tag324.xml"/><Relationship Id="rId2" Type="http://schemas.openxmlformats.org/officeDocument/2006/relationships/image" Target="../media/image3.emf"/><Relationship Id="rId10" Type="http://schemas.openxmlformats.org/officeDocument/2006/relationships/slideLayout" Target="../slideLayouts/slideLayout14.xml"/><Relationship Id="rId1" Type="http://schemas.openxmlformats.org/officeDocument/2006/relationships/tags" Target="../tags/tag323.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tags" Target="../tags/tag335.xml"/><Relationship Id="rId7" Type="http://schemas.openxmlformats.org/officeDocument/2006/relationships/tags" Target="../tags/tag334.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image" Target="../media/image4.emf"/><Relationship Id="rId3" Type="http://schemas.openxmlformats.org/officeDocument/2006/relationships/tags" Target="../tags/tag331.xml"/><Relationship Id="rId2" Type="http://schemas.openxmlformats.org/officeDocument/2006/relationships/image" Target="../media/image3.emf"/><Relationship Id="rId1" Type="http://schemas.openxmlformats.org/officeDocument/2006/relationships/tags" Target="../tags/tag330.xml"/></Relationships>
</file>

<file path=ppt/slides/_rels/slide5.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image" Target="../media/image6.png"/><Relationship Id="rId7" Type="http://schemas.openxmlformats.org/officeDocument/2006/relationships/tags" Target="../tags/tag340.xml"/><Relationship Id="rId6" Type="http://schemas.openxmlformats.org/officeDocument/2006/relationships/tags" Target="../tags/tag339.xml"/><Relationship Id="rId5" Type="http://schemas.openxmlformats.org/officeDocument/2006/relationships/tags" Target="../tags/tag338.xml"/><Relationship Id="rId4" Type="http://schemas.openxmlformats.org/officeDocument/2006/relationships/image" Target="../media/image4.emf"/><Relationship Id="rId3" Type="http://schemas.openxmlformats.org/officeDocument/2006/relationships/tags" Target="../tags/tag337.xml"/><Relationship Id="rId2" Type="http://schemas.openxmlformats.org/officeDocument/2006/relationships/image" Target="../media/image3.emf"/><Relationship Id="rId10" Type="http://schemas.openxmlformats.org/officeDocument/2006/relationships/slideLayout" Target="../slideLayouts/slideLayout14.xml"/><Relationship Id="rId1" Type="http://schemas.openxmlformats.org/officeDocument/2006/relationships/tags" Target="../tags/tag336.xml"/></Relationships>
</file>

<file path=ppt/slides/_rels/slide6.xml.rels><?xml version="1.0" encoding="UTF-8" standalone="yes"?>
<Relationships xmlns="http://schemas.openxmlformats.org/package/2006/relationships"><Relationship Id="rId9" Type="http://schemas.openxmlformats.org/officeDocument/2006/relationships/tags" Target="../tags/tag348.xml"/><Relationship Id="rId8" Type="http://schemas.openxmlformats.org/officeDocument/2006/relationships/tags" Target="../tags/tag347.xml"/><Relationship Id="rId7" Type="http://schemas.openxmlformats.org/officeDocument/2006/relationships/tags" Target="../tags/tag346.xml"/><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image" Target="../media/image4.emf"/><Relationship Id="rId3" Type="http://schemas.openxmlformats.org/officeDocument/2006/relationships/tags" Target="../tags/tag343.xml"/><Relationship Id="rId2" Type="http://schemas.openxmlformats.org/officeDocument/2006/relationships/image" Target="../media/image3.emf"/><Relationship Id="rId13" Type="http://schemas.openxmlformats.org/officeDocument/2006/relationships/slideLayout" Target="../slideLayouts/slideLayout14.xml"/><Relationship Id="rId12" Type="http://schemas.openxmlformats.org/officeDocument/2006/relationships/tags" Target="../tags/tag351.xml"/><Relationship Id="rId11" Type="http://schemas.openxmlformats.org/officeDocument/2006/relationships/tags" Target="../tags/tag350.xml"/><Relationship Id="rId10" Type="http://schemas.openxmlformats.org/officeDocument/2006/relationships/tags" Target="../tags/tag349.xml"/><Relationship Id="rId1" Type="http://schemas.openxmlformats.org/officeDocument/2006/relationships/tags" Target="../tags/tag342.xml"/></Relationships>
</file>

<file path=ppt/slides/_rels/slide7.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tags" Target="../tags/tag356.xml"/><Relationship Id="rId6" Type="http://schemas.openxmlformats.org/officeDocument/2006/relationships/tags" Target="../tags/tag355.xml"/><Relationship Id="rId5" Type="http://schemas.openxmlformats.org/officeDocument/2006/relationships/tags" Target="../tags/tag354.xml"/><Relationship Id="rId4" Type="http://schemas.openxmlformats.org/officeDocument/2006/relationships/image" Target="../media/image4.emf"/><Relationship Id="rId3" Type="http://schemas.openxmlformats.org/officeDocument/2006/relationships/tags" Target="../tags/tag353.xml"/><Relationship Id="rId2" Type="http://schemas.openxmlformats.org/officeDocument/2006/relationships/image" Target="../media/image3.emf"/><Relationship Id="rId12" Type="http://schemas.openxmlformats.org/officeDocument/2006/relationships/slideLayout" Target="../slideLayouts/slideLayout14.xml"/><Relationship Id="rId11" Type="http://schemas.openxmlformats.org/officeDocument/2006/relationships/tags" Target="../tags/tag357.xml"/><Relationship Id="rId10" Type="http://schemas.openxmlformats.org/officeDocument/2006/relationships/image" Target="../media/image9.png"/><Relationship Id="rId1" Type="http://schemas.openxmlformats.org/officeDocument/2006/relationships/tags" Target="../tags/tag352.xml"/></Relationships>
</file>

<file path=ppt/slides/_rels/slide8.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tags" Target="../tags/tag362.xml"/><Relationship Id="rId6" Type="http://schemas.openxmlformats.org/officeDocument/2006/relationships/tags" Target="../tags/tag361.xml"/><Relationship Id="rId5" Type="http://schemas.openxmlformats.org/officeDocument/2006/relationships/tags" Target="../tags/tag360.xml"/><Relationship Id="rId4" Type="http://schemas.openxmlformats.org/officeDocument/2006/relationships/image" Target="../media/image4.emf"/><Relationship Id="rId3" Type="http://schemas.openxmlformats.org/officeDocument/2006/relationships/tags" Target="../tags/tag359.xml"/><Relationship Id="rId2" Type="http://schemas.openxmlformats.org/officeDocument/2006/relationships/image" Target="../media/image3.emf"/><Relationship Id="rId11" Type="http://schemas.openxmlformats.org/officeDocument/2006/relationships/slideLayout" Target="../slideLayouts/slideLayout14.xml"/><Relationship Id="rId10" Type="http://schemas.openxmlformats.org/officeDocument/2006/relationships/tags" Target="../tags/tag363.xml"/><Relationship Id="rId1" Type="http://schemas.openxmlformats.org/officeDocument/2006/relationships/tags" Target="../tags/tag358.xml"/></Relationships>
</file>

<file path=ppt/slides/_rels/slide9.xml.rels><?xml version="1.0" encoding="UTF-8" standalone="yes"?>
<Relationships xmlns="http://schemas.openxmlformats.org/package/2006/relationships"><Relationship Id="rId9" Type="http://schemas.openxmlformats.org/officeDocument/2006/relationships/image" Target="../media/image14.jpe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image" Target="../media/image4.emf"/><Relationship Id="rId3" Type="http://schemas.openxmlformats.org/officeDocument/2006/relationships/tags" Target="../tags/tag365.xml"/><Relationship Id="rId2" Type="http://schemas.openxmlformats.org/officeDocument/2006/relationships/image" Target="../media/image3.emf"/><Relationship Id="rId12" Type="http://schemas.openxmlformats.org/officeDocument/2006/relationships/slideLayout" Target="../slideLayouts/slideLayout14.xml"/><Relationship Id="rId11" Type="http://schemas.openxmlformats.org/officeDocument/2006/relationships/tags" Target="../tags/tag369.xml"/><Relationship Id="rId10" Type="http://schemas.openxmlformats.org/officeDocument/2006/relationships/tags" Target="../tags/tag368.xml"/><Relationship Id="rId1" Type="http://schemas.openxmlformats.org/officeDocument/2006/relationships/tags" Target="../tags/tag3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a:xfrm>
            <a:off x="5951855" y="2205355"/>
            <a:ext cx="6311265" cy="1108710"/>
          </a:xfrm>
        </p:spPr>
        <p:txBody>
          <a:bodyPr>
            <a:normAutofit fontScale="90000"/>
          </a:bodyPr>
          <a:lstStyle/>
          <a:p>
            <a:pPr marL="0" lvl="0" indent="-285750" algn="ctr" fontAlgn="ctr">
              <a:lnSpc>
                <a:spcPct val="130000"/>
              </a:lnSpc>
              <a:spcBef>
                <a:spcPts val="1000"/>
              </a:spcBef>
              <a:spcAft>
                <a:spcPts val="0"/>
              </a:spcAft>
              <a:buSzPct val="100000"/>
              <a:buFont typeface="Wingdings" panose="05000000000000000000" charset="0"/>
              <a:buNone/>
            </a:pPr>
            <a:r>
              <a:rPr lang="en-US" altLang="zh-CN" sz="4400" dirty="0">
                <a:solidFill>
                  <a:schemeClr val="accent1"/>
                </a:solidFill>
              </a:rPr>
              <a:t>MicrosolarX  </a:t>
            </a:r>
            <a:br>
              <a:rPr lang="en-US" altLang="zh-CN" sz="4400" dirty="0">
                <a:solidFill>
                  <a:schemeClr val="accent1"/>
                </a:solidFill>
              </a:rPr>
            </a:br>
            <a:r>
              <a:rPr lang="zh-CN" altLang="en-US" sz="4400" dirty="0">
                <a:solidFill>
                  <a:schemeClr val="accent1"/>
                </a:solidFill>
              </a:rPr>
              <a:t>去中心化的智能微电网系统</a:t>
            </a:r>
            <a:endParaRPr lang="zh-CN" altLang="en-US" sz="4400" dirty="0">
              <a:solidFill>
                <a:schemeClr val="accent1"/>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custDataLst>
              <p:tags r:id="rId1"/>
            </p:custDataLst>
          </p:nvPr>
        </p:nvPicPr>
        <p:blipFill>
          <a:blip r:embed="rId2" cstate="email">
            <a:duotone>
              <a:schemeClr val="accent1">
                <a:shade val="45000"/>
                <a:satMod val="135000"/>
              </a:schemeClr>
              <a:prstClr val="white"/>
            </a:duotone>
            <a:lum contrast="20000"/>
          </a:blip>
          <a:stretch>
            <a:fillRect/>
          </a:stretch>
        </p:blipFill>
        <p:spPr>
          <a:xfrm rot="1535812">
            <a:off x="171392" y="113247"/>
            <a:ext cx="742818" cy="962158"/>
          </a:xfrm>
          <a:prstGeom prst="rect">
            <a:avLst/>
          </a:prstGeom>
        </p:spPr>
      </p:pic>
      <p:pic>
        <p:nvPicPr>
          <p:cNvPr id="32" name="图片 31"/>
          <p:cNvPicPr>
            <a:picLocks noChangeAspect="1"/>
          </p:cNvPicPr>
          <p:nvPr>
            <p:custDataLst>
              <p:tags r:id="rId3"/>
            </p:custDataLst>
          </p:nvPr>
        </p:nvPicPr>
        <p:blipFill>
          <a:blip r:embed="rId4">
            <a:duotone>
              <a:schemeClr val="accent1">
                <a:shade val="45000"/>
                <a:satMod val="135000"/>
              </a:schemeClr>
              <a:prstClr val="white"/>
            </a:duotone>
          </a:blip>
          <a:stretch>
            <a:fillRect/>
          </a:stretch>
        </p:blipFill>
        <p:spPr>
          <a:xfrm rot="20757128">
            <a:off x="11491020" y="6174455"/>
            <a:ext cx="485192" cy="495544"/>
          </a:xfrm>
          <a:prstGeom prst="rect">
            <a:avLst/>
          </a:prstGeom>
        </p:spPr>
      </p:pic>
      <p:pic>
        <p:nvPicPr>
          <p:cNvPr id="31" name="图片 30"/>
          <p:cNvPicPr>
            <a:picLocks noChangeAspect="1"/>
          </p:cNvPicPr>
          <p:nvPr>
            <p:custDataLst>
              <p:tags r:id="rId5"/>
            </p:custDataLst>
          </p:nvPr>
        </p:nvPicPr>
        <p:blipFill>
          <a:blip r:embed="rId4" cstate="email">
            <a:duotone>
              <a:schemeClr val="accent1">
                <a:shade val="45000"/>
                <a:satMod val="135000"/>
              </a:schemeClr>
              <a:prstClr val="white"/>
            </a:duotone>
          </a:blip>
          <a:stretch>
            <a:fillRect/>
          </a:stretch>
        </p:blipFill>
        <p:spPr>
          <a:xfrm rot="20757128">
            <a:off x="4755341" y="4180514"/>
            <a:ext cx="253668" cy="259080"/>
          </a:xfrm>
          <a:prstGeom prst="rect">
            <a:avLst/>
          </a:prstGeom>
        </p:spPr>
      </p:pic>
      <p:pic>
        <p:nvPicPr>
          <p:cNvPr id="30" name="图片 29"/>
          <p:cNvPicPr>
            <a:picLocks noChangeAspect="1"/>
          </p:cNvPicPr>
          <p:nvPr>
            <p:custDataLst>
              <p:tags r:id="rId6"/>
            </p:custDataLst>
          </p:nvPr>
        </p:nvPicPr>
        <p:blipFill>
          <a:blip r:embed="rId4" cstate="email">
            <a:duotone>
              <a:schemeClr val="accent1">
                <a:shade val="45000"/>
                <a:satMod val="135000"/>
              </a:schemeClr>
              <a:prstClr val="white"/>
            </a:duotone>
          </a:blip>
          <a:stretch>
            <a:fillRect/>
          </a:stretch>
        </p:blipFill>
        <p:spPr>
          <a:xfrm rot="674765">
            <a:off x="11100655" y="5873542"/>
            <a:ext cx="365982" cy="373791"/>
          </a:xfrm>
          <a:prstGeom prst="rect">
            <a:avLst/>
          </a:prstGeom>
        </p:spPr>
      </p:pic>
      <p:sp>
        <p:nvSpPr>
          <p:cNvPr id="15362" name="标题 1"/>
          <p:cNvSpPr txBox="1"/>
          <p:nvPr/>
        </p:nvSpPr>
        <p:spPr>
          <a:xfrm>
            <a:off x="1166778" y="285728"/>
            <a:ext cx="10515600" cy="454025"/>
          </a:xfrm>
          <a:prstGeom prst="rect">
            <a:avLst/>
          </a:prstGeom>
          <a:noFill/>
          <a:ln w="9525">
            <a:noFill/>
          </a:ln>
        </p:spPr>
        <p:txBody>
          <a:bodyPr/>
          <a:lstStyle/>
          <a:p>
            <a:pPr>
              <a:lnSpc>
                <a:spcPct val="90000"/>
              </a:lnSpc>
              <a:buNone/>
            </a:pPr>
            <a:r>
              <a:rPr lang="zh-CN" altLang="en-US" sz="2400" b="1" dirty="0">
                <a:solidFill>
                  <a:srgbClr val="000000"/>
                </a:solidFill>
                <a:latin typeface="宋体" panose="02010600030101010101" pitchFamily="2" charset="-122"/>
                <a:ea typeface="宋体" panose="02010600030101010101" pitchFamily="2" charset="-122"/>
                <a:cs typeface="宋体" panose="02010600030101010101" pitchFamily="2" charset="-122"/>
              </a:rPr>
              <a:t>系统流程框图</a:t>
            </a:r>
            <a:endParaRPr lang="zh-CN" altLang="en-US" sz="2400" b="1" dirty="0">
              <a:solidFill>
                <a:srgbClr val="000000"/>
              </a:solidFill>
              <a:latin typeface="黑体" panose="02010609060101010101" pitchFamily="49" charset="-122"/>
              <a:ea typeface="黑体" panose="02010609060101010101" pitchFamily="49" charset="-122"/>
            </a:endParaRPr>
          </a:p>
        </p:txBody>
      </p:sp>
      <p:sp>
        <p:nvSpPr>
          <p:cNvPr id="4" name="圆角矩形 80"/>
          <p:cNvSpPr/>
          <p:nvPr>
            <p:custDataLst>
              <p:tags r:id="rId7"/>
            </p:custDataLst>
          </p:nvPr>
        </p:nvSpPr>
        <p:spPr>
          <a:xfrm>
            <a:off x="1933575" y="3138488"/>
            <a:ext cx="2597150" cy="1736725"/>
          </a:xfrm>
          <a:prstGeom prst="roundRect">
            <a:avLst>
              <a:gd name="adj" fmla="val 5480"/>
            </a:avLst>
          </a:prstGeom>
          <a:noFill/>
          <a:ln w="12700">
            <a:solidFill>
              <a:schemeClr val="accent6">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400" b="0" i="0" u="none" strike="noStrike" kern="1200" cap="none" spc="0" normalizeH="0" baseline="0" noProof="0">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5" name="圆角矩形 70"/>
          <p:cNvSpPr/>
          <p:nvPr>
            <p:custDataLst>
              <p:tags r:id="rId8"/>
            </p:custDataLst>
          </p:nvPr>
        </p:nvSpPr>
        <p:spPr>
          <a:xfrm>
            <a:off x="2060575" y="3390900"/>
            <a:ext cx="836613" cy="4476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spc="0" normalizeH="0" baseline="0" noProof="0" dirty="0">
                <a:ln>
                  <a:noFill/>
                </a:ln>
                <a:solidFill>
                  <a:schemeClr val="dk1"/>
                </a:solidFill>
                <a:effectLst/>
                <a:uLnTx/>
                <a:uFillTx/>
                <a:latin typeface="宋体" panose="02010600030101010101" pitchFamily="2" charset="-122"/>
                <a:ea typeface="宋体" panose="02010600030101010101" pitchFamily="2" charset="-122"/>
                <a:cs typeface="宋体" panose="02010600030101010101" pitchFamily="2" charset="-122"/>
              </a:rPr>
              <a:t>设备1</a:t>
            </a:r>
            <a:endParaRPr kumimoji="0" lang="en-US" altLang="zh-CN" sz="1100" b="0" i="0" u="none" strike="noStrike" kern="1200" cap="none" spc="0" normalizeH="0" baseline="0" noProof="0" dirty="0">
              <a:ln>
                <a:noFill/>
              </a:ln>
              <a:solidFill>
                <a:schemeClr val="dk1"/>
              </a:solidFill>
              <a:effectLst/>
              <a:uLnTx/>
              <a:uFillTx/>
              <a:latin typeface="黑体" panose="02010609060101010101" pitchFamily="49" charset="-122"/>
              <a:ea typeface="黑体" panose="02010609060101010101" pitchFamily="49" charset="-122"/>
              <a:cs typeface="+mn-cs"/>
            </a:endParaRPr>
          </a:p>
        </p:txBody>
      </p:sp>
      <p:sp>
        <p:nvSpPr>
          <p:cNvPr id="6" name="圆角矩形 1"/>
          <p:cNvSpPr/>
          <p:nvPr>
            <p:custDataLst>
              <p:tags r:id="rId9"/>
            </p:custDataLst>
          </p:nvPr>
        </p:nvSpPr>
        <p:spPr>
          <a:xfrm>
            <a:off x="139700" y="3741738"/>
            <a:ext cx="992188" cy="53657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kern="1200" cap="none" spc="0" normalizeH="0" baseline="0" noProof="0" dirty="0">
                <a:ln>
                  <a:noFill/>
                </a:ln>
                <a:solidFill>
                  <a:schemeClr val="lt1"/>
                </a:solidFill>
                <a:effectLst/>
                <a:uLnTx/>
                <a:uFillTx/>
                <a:latin typeface="宋体" panose="02010600030101010101" pitchFamily="2" charset="-122"/>
                <a:ea typeface="宋体" panose="02010600030101010101" pitchFamily="2" charset="-122"/>
                <a:cs typeface="宋体" panose="02010600030101010101" pitchFamily="2" charset="-122"/>
              </a:rPr>
              <a:t>用户</a:t>
            </a:r>
            <a:endParaRPr kumimoji="0" lang="en-US" altLang="zh-CN" sz="1200" b="1" i="0" u="none" strike="noStrike" kern="1200" cap="none" spc="0" normalizeH="0" baseline="0" noProof="0" dirty="0">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7" name="文本框 6"/>
          <p:cNvSpPr txBox="1"/>
          <p:nvPr>
            <p:custDataLst>
              <p:tags r:id="rId10"/>
            </p:custDataLst>
          </p:nvPr>
        </p:nvSpPr>
        <p:spPr>
          <a:xfrm>
            <a:off x="9777413" y="1914525"/>
            <a:ext cx="2001838" cy="245110"/>
          </a:xfrm>
          <a:prstGeom prst="rect">
            <a:avLst/>
          </a:prstGeom>
          <a:noFill/>
        </p:spPr>
        <p:txBody>
          <a:bodyPr wrap="square" rtlCol="0">
            <a:spAutoFit/>
          </a:bodyPr>
          <a:lstStyle/>
          <a:p>
            <a:pPr marR="0" defTabSz="914400">
              <a:buClrTx/>
              <a:buSzTx/>
              <a:buFontTx/>
              <a:buNone/>
            </a:pPr>
            <a:r>
              <a:rPr kumimoji="0" lang="en-US" altLang="zh-CN" sz="1000" kern="1200" cap="none" spc="0" normalizeH="0" baseline="0" noProof="0" dirty="0">
                <a:solidFill>
                  <a:schemeClr val="dk1"/>
                </a:solidFill>
                <a:latin typeface="宋体" panose="02010600030101010101" pitchFamily="2" charset="-122"/>
                <a:ea typeface="宋体" panose="02010600030101010101" pitchFamily="2" charset="-122"/>
                <a:cs typeface="宋体" panose="02010600030101010101" pitchFamily="2" charset="-122"/>
                <a:sym typeface="+mn-lt"/>
              </a:rPr>
              <a:t>A.安装SDK</a:t>
            </a:r>
            <a:endParaRPr kumimoji="0" lang="en-US" altLang="zh-CN" sz="1000" kern="1200" cap="none" spc="0" normalizeH="0" baseline="0" noProof="0" dirty="0">
              <a:solidFill>
                <a:schemeClr val="dk1"/>
              </a:solidFill>
              <a:latin typeface="黑体" panose="02010609060101010101" pitchFamily="49" charset="-122"/>
              <a:ea typeface="黑体" panose="02010609060101010101" pitchFamily="49" charset="-122"/>
              <a:cs typeface="+mn-ea"/>
              <a:sym typeface="+mn-lt"/>
            </a:endParaRPr>
          </a:p>
        </p:txBody>
      </p:sp>
      <p:cxnSp>
        <p:nvCxnSpPr>
          <p:cNvPr id="8" name="直接箭头连接符 7"/>
          <p:cNvCxnSpPr>
            <a:stCxn id="27" idx="1"/>
            <a:endCxn id="38" idx="3"/>
          </p:cNvCxnSpPr>
          <p:nvPr>
            <p:custDataLst>
              <p:tags r:id="rId11"/>
            </p:custDataLst>
          </p:nvPr>
        </p:nvCxnSpPr>
        <p:spPr>
          <a:xfrm flipH="1" flipV="1">
            <a:off x="9771063" y="4006850"/>
            <a:ext cx="981075" cy="3175"/>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37"/>
          <p:cNvCxnSpPr>
            <a:stCxn id="27" idx="2"/>
            <a:endCxn id="46" idx="3"/>
          </p:cNvCxnSpPr>
          <p:nvPr>
            <p:custDataLst>
              <p:tags r:id="rId12"/>
            </p:custDataLst>
          </p:nvPr>
        </p:nvCxnSpPr>
        <p:spPr>
          <a:xfrm rot="5400000">
            <a:off x="9875044" y="4174331"/>
            <a:ext cx="1425575" cy="1633538"/>
          </a:xfrm>
          <a:prstGeom prst="bentConnector2">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3"/>
            <a:endCxn id="4" idx="1"/>
          </p:cNvCxnSpPr>
          <p:nvPr>
            <p:custDataLst>
              <p:tags r:id="rId13"/>
            </p:custDataLst>
          </p:nvPr>
        </p:nvCxnSpPr>
        <p:spPr>
          <a:xfrm flipV="1">
            <a:off x="1131888" y="4006850"/>
            <a:ext cx="801688" cy="3175"/>
          </a:xfrm>
          <a:prstGeom prst="straightConnector1">
            <a:avLst/>
          </a:prstGeom>
          <a:ln w="19050">
            <a:solidFill>
              <a:schemeClr val="dk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14"/>
            </p:custDataLst>
          </p:nvPr>
        </p:nvSpPr>
        <p:spPr>
          <a:xfrm>
            <a:off x="544513" y="3395663"/>
            <a:ext cx="1630363" cy="245110"/>
          </a:xfrm>
          <a:prstGeom prst="rect">
            <a:avLst/>
          </a:prstGeom>
          <a:noFill/>
        </p:spPr>
        <p:txBody>
          <a:bodyPr wrap="square" rtlCol="0">
            <a:spAutoFit/>
          </a:bodyPr>
          <a:lstStyle/>
          <a:p>
            <a:pPr marR="0" defTabSz="914400">
              <a:buClrTx/>
              <a:buSzTx/>
              <a:buFontTx/>
              <a:buNone/>
            </a:pPr>
            <a:r>
              <a:rPr kumimoji="0" lang="en-US" altLang="zh-CN" sz="1000" kern="1200" cap="none" spc="0" normalizeH="0" baseline="0" noProof="0" dirty="0">
                <a:solidFill>
                  <a:schemeClr val="dk1"/>
                </a:solidFill>
                <a:latin typeface="宋体" panose="02010600030101010101" pitchFamily="2" charset="-122"/>
                <a:ea typeface="宋体" panose="02010600030101010101" pitchFamily="2" charset="-122"/>
                <a:cs typeface="宋体" panose="02010600030101010101" pitchFamily="2" charset="-122"/>
                <a:sym typeface="+mn-lt"/>
              </a:rPr>
              <a:t>1.获取和激活</a:t>
            </a:r>
            <a:endParaRPr kumimoji="0" lang="en-US" altLang="zh-CN" sz="1000" kern="1200" cap="none" spc="0" normalizeH="0" baseline="0" noProof="0" dirty="0">
              <a:solidFill>
                <a:schemeClr val="dk1"/>
              </a:solidFill>
              <a:latin typeface="黑体" panose="02010609060101010101" pitchFamily="49" charset="-122"/>
              <a:ea typeface="黑体" panose="02010609060101010101" pitchFamily="49" charset="-122"/>
              <a:cs typeface="+mn-ea"/>
              <a:sym typeface="+mn-lt"/>
            </a:endParaRPr>
          </a:p>
        </p:txBody>
      </p:sp>
      <p:cxnSp>
        <p:nvCxnSpPr>
          <p:cNvPr id="13" name="直接箭头连接符 12"/>
          <p:cNvCxnSpPr>
            <a:stCxn id="4" idx="3"/>
            <a:endCxn id="38" idx="1"/>
          </p:cNvCxnSpPr>
          <p:nvPr>
            <p:custDataLst>
              <p:tags r:id="rId15"/>
            </p:custDataLst>
          </p:nvPr>
        </p:nvCxnSpPr>
        <p:spPr>
          <a:xfrm flipV="1">
            <a:off x="4530725" y="4006850"/>
            <a:ext cx="1263650" cy="0"/>
          </a:xfrm>
          <a:prstGeom prst="straightConnector1">
            <a:avLst/>
          </a:prstGeom>
          <a:ln w="19050">
            <a:solidFill>
              <a:schemeClr val="dk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38" idx="2"/>
            <a:endCxn id="46" idx="0"/>
          </p:cNvCxnSpPr>
          <p:nvPr>
            <p:custDataLst>
              <p:tags r:id="rId16"/>
            </p:custDataLst>
          </p:nvPr>
        </p:nvCxnSpPr>
        <p:spPr>
          <a:xfrm>
            <a:off x="7781925" y="4711700"/>
            <a:ext cx="0" cy="546100"/>
          </a:xfrm>
          <a:prstGeom prst="straightConnector1">
            <a:avLst/>
          </a:prstGeom>
          <a:ln w="19050">
            <a:solidFill>
              <a:schemeClr val="dk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custDataLst>
              <p:tags r:id="rId17"/>
            </p:custDataLst>
          </p:nvPr>
        </p:nvSpPr>
        <p:spPr>
          <a:xfrm>
            <a:off x="6064250" y="4830763"/>
            <a:ext cx="2371725" cy="245110"/>
          </a:xfrm>
          <a:prstGeom prst="rect">
            <a:avLst/>
          </a:prstGeom>
          <a:noFill/>
        </p:spPr>
        <p:txBody>
          <a:bodyPr wrap="square" rtlCol="0">
            <a:spAutoFit/>
          </a:bodyPr>
          <a:lstStyle/>
          <a:p>
            <a:pPr marR="0" defTabSz="914400">
              <a:buClrTx/>
              <a:buSzTx/>
              <a:buFontTx/>
              <a:buNone/>
            </a:pPr>
            <a:r>
              <a:rPr kumimoji="0" lang="en-US" altLang="zh-CN" sz="1000" kern="1200" cap="none" spc="0" normalizeH="0" baseline="0" noProof="0" dirty="0">
                <a:solidFill>
                  <a:schemeClr val="dk1"/>
                </a:solidFill>
                <a:latin typeface="宋体" panose="02010600030101010101" pitchFamily="2" charset="-122"/>
                <a:ea typeface="宋体" panose="02010600030101010101" pitchFamily="2" charset="-122"/>
                <a:cs typeface="宋体" panose="02010600030101010101" pitchFamily="2" charset="-122"/>
                <a:sym typeface="+mn-lt"/>
              </a:rPr>
              <a:t>4.真实世界数据的证明</a:t>
            </a:r>
            <a:endParaRPr kumimoji="0" lang="en-US" altLang="zh-CN" sz="1000" kern="1200" cap="none" spc="0" normalizeH="0" baseline="0" noProof="0" dirty="0">
              <a:solidFill>
                <a:schemeClr val="dk1"/>
              </a:solidFill>
              <a:latin typeface="黑体" panose="02010609060101010101" pitchFamily="49" charset="-122"/>
              <a:ea typeface="黑体" panose="02010609060101010101" pitchFamily="49" charset="-122"/>
              <a:cs typeface="+mn-ea"/>
              <a:sym typeface="+mn-lt"/>
            </a:endParaRPr>
          </a:p>
        </p:txBody>
      </p:sp>
      <p:cxnSp>
        <p:nvCxnSpPr>
          <p:cNvPr id="16" name="肘形连接符 60"/>
          <p:cNvCxnSpPr>
            <a:stCxn id="46" idx="1"/>
            <a:endCxn id="6" idx="2"/>
          </p:cNvCxnSpPr>
          <p:nvPr>
            <p:custDataLst>
              <p:tags r:id="rId18"/>
            </p:custDataLst>
          </p:nvPr>
        </p:nvCxnSpPr>
        <p:spPr>
          <a:xfrm rot="10800000">
            <a:off x="635000" y="4278313"/>
            <a:ext cx="5159375" cy="1425575"/>
          </a:xfrm>
          <a:prstGeom prst="bentConnector2">
            <a:avLst/>
          </a:prstGeom>
          <a:ln w="19050">
            <a:solidFill>
              <a:schemeClr val="dk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19"/>
            </p:custDataLst>
          </p:nvPr>
        </p:nvSpPr>
        <p:spPr>
          <a:xfrm>
            <a:off x="620713" y="5419725"/>
            <a:ext cx="1630363" cy="245110"/>
          </a:xfrm>
          <a:prstGeom prst="rect">
            <a:avLst/>
          </a:prstGeom>
          <a:noFill/>
        </p:spPr>
        <p:txBody>
          <a:bodyPr wrap="square" rtlCol="0">
            <a:spAutoFit/>
          </a:bodyPr>
          <a:lstStyle/>
          <a:p>
            <a:pPr marR="0" defTabSz="914400">
              <a:buClrTx/>
              <a:buSzTx/>
              <a:buFontTx/>
              <a:buNone/>
            </a:pPr>
            <a:r>
              <a:rPr kumimoji="0" lang="en-US" altLang="zh-CN" sz="1000" kern="1200" cap="none" spc="0" normalizeH="0" baseline="0" noProof="0" dirty="0">
                <a:solidFill>
                  <a:schemeClr val="dk1"/>
                </a:solidFill>
                <a:latin typeface="宋体" panose="02010600030101010101" pitchFamily="2" charset="-122"/>
                <a:ea typeface="宋体" panose="02010600030101010101" pitchFamily="2" charset="-122"/>
                <a:cs typeface="宋体" panose="02010600030101010101" pitchFamily="2" charset="-122"/>
                <a:sym typeface="+mn-lt"/>
              </a:rPr>
              <a:t>5.激励措施</a:t>
            </a:r>
            <a:endParaRPr kumimoji="0" lang="en-US" altLang="zh-CN" sz="1000" kern="1200" cap="none" spc="0" normalizeH="0" baseline="0" noProof="0" dirty="0">
              <a:solidFill>
                <a:schemeClr val="dk1"/>
              </a:solidFill>
              <a:latin typeface="黑体" panose="02010609060101010101" pitchFamily="49" charset="-122"/>
              <a:ea typeface="黑体" panose="02010609060101010101" pitchFamily="49" charset="-122"/>
              <a:cs typeface="+mn-ea"/>
              <a:sym typeface="+mn-lt"/>
            </a:endParaRPr>
          </a:p>
        </p:txBody>
      </p:sp>
      <p:sp>
        <p:nvSpPr>
          <p:cNvPr id="18" name="圆角矩形 71"/>
          <p:cNvSpPr/>
          <p:nvPr>
            <p:custDataLst>
              <p:tags r:id="rId20"/>
            </p:custDataLst>
          </p:nvPr>
        </p:nvSpPr>
        <p:spPr>
          <a:xfrm>
            <a:off x="2062163" y="4268788"/>
            <a:ext cx="836613" cy="4476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spc="0" normalizeH="0" baseline="0" noProof="0" dirty="0">
                <a:ln>
                  <a:noFill/>
                </a:ln>
                <a:solidFill>
                  <a:schemeClr val="dk1"/>
                </a:solidFill>
                <a:effectLst/>
                <a:uLnTx/>
                <a:uFillTx/>
                <a:latin typeface="宋体" panose="02010600030101010101" pitchFamily="2" charset="-122"/>
                <a:ea typeface="宋体" panose="02010600030101010101" pitchFamily="2" charset="-122"/>
                <a:cs typeface="宋体" panose="02010600030101010101" pitchFamily="2" charset="-122"/>
              </a:rPr>
              <a:t>设备2</a:t>
            </a:r>
            <a:endParaRPr kumimoji="0" lang="en-US" altLang="zh-CN" sz="1100" b="0" i="0" u="none" strike="noStrike" kern="1200" cap="none" spc="0" normalizeH="0" baseline="0" noProof="0" dirty="0">
              <a:ln>
                <a:noFill/>
              </a:ln>
              <a:solidFill>
                <a:schemeClr val="dk1"/>
              </a:solidFill>
              <a:effectLst/>
              <a:uLnTx/>
              <a:uFillTx/>
              <a:latin typeface="黑体" panose="02010609060101010101" pitchFamily="49" charset="-122"/>
              <a:ea typeface="黑体" panose="02010609060101010101" pitchFamily="49" charset="-122"/>
              <a:cs typeface="+mn-cs"/>
            </a:endParaRPr>
          </a:p>
        </p:txBody>
      </p:sp>
      <p:sp>
        <p:nvSpPr>
          <p:cNvPr id="19" name="圆角矩形 72"/>
          <p:cNvSpPr/>
          <p:nvPr>
            <p:custDataLst>
              <p:tags r:id="rId21"/>
            </p:custDataLst>
          </p:nvPr>
        </p:nvSpPr>
        <p:spPr>
          <a:xfrm>
            <a:off x="3567113" y="3390900"/>
            <a:ext cx="838200" cy="4476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spc="0" normalizeH="0" baseline="0" noProof="0" dirty="0">
                <a:ln>
                  <a:noFill/>
                </a:ln>
                <a:solidFill>
                  <a:schemeClr val="dk1"/>
                </a:solidFill>
                <a:effectLst/>
                <a:uLnTx/>
                <a:uFillTx/>
                <a:latin typeface="宋体" panose="02010600030101010101" pitchFamily="2" charset="-122"/>
                <a:ea typeface="宋体" panose="02010600030101010101" pitchFamily="2" charset="-122"/>
                <a:cs typeface="宋体" panose="02010600030101010101" pitchFamily="2" charset="-122"/>
              </a:rPr>
              <a:t>设备3</a:t>
            </a:r>
            <a:endParaRPr kumimoji="0" lang="en-US" altLang="zh-CN" sz="1100" b="0" i="0" u="none" strike="noStrike" kern="1200" cap="none" spc="0" normalizeH="0" baseline="0" noProof="0" dirty="0">
              <a:ln>
                <a:noFill/>
              </a:ln>
              <a:solidFill>
                <a:schemeClr val="dk1"/>
              </a:solidFill>
              <a:effectLst/>
              <a:uLnTx/>
              <a:uFillTx/>
              <a:latin typeface="黑体" panose="02010609060101010101" pitchFamily="49" charset="-122"/>
              <a:ea typeface="黑体" panose="02010609060101010101" pitchFamily="49" charset="-122"/>
              <a:cs typeface="+mn-cs"/>
            </a:endParaRPr>
          </a:p>
        </p:txBody>
      </p:sp>
      <p:sp>
        <p:nvSpPr>
          <p:cNvPr id="20" name="圆角矩形 73"/>
          <p:cNvSpPr/>
          <p:nvPr>
            <p:custDataLst>
              <p:tags r:id="rId22"/>
            </p:custDataLst>
          </p:nvPr>
        </p:nvSpPr>
        <p:spPr>
          <a:xfrm>
            <a:off x="3562350" y="4267200"/>
            <a:ext cx="839788" cy="45243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spc="0" normalizeH="0" baseline="0" noProof="0" dirty="0">
                <a:ln>
                  <a:noFill/>
                </a:ln>
                <a:solidFill>
                  <a:schemeClr val="dk1"/>
                </a:solidFill>
                <a:effectLst/>
                <a:uLnTx/>
                <a:uFillTx/>
                <a:latin typeface="宋体" panose="02010600030101010101" pitchFamily="2" charset="-122"/>
                <a:ea typeface="宋体" panose="02010600030101010101" pitchFamily="2" charset="-122"/>
                <a:cs typeface="宋体" panose="02010600030101010101" pitchFamily="2" charset="-122"/>
              </a:rPr>
              <a:t>设备N</a:t>
            </a:r>
            <a:endParaRPr kumimoji="0" lang="en-US" altLang="zh-CN" sz="1100" b="0" i="0" u="none" strike="noStrike" kern="1200" cap="none" spc="0" normalizeH="0" baseline="0" noProof="0" dirty="0">
              <a:ln>
                <a:noFill/>
              </a:ln>
              <a:solidFill>
                <a:schemeClr val="dk1"/>
              </a:solidFill>
              <a:effectLst/>
              <a:uLnTx/>
              <a:uFillTx/>
              <a:latin typeface="黑体" panose="02010609060101010101" pitchFamily="49" charset="-122"/>
              <a:ea typeface="黑体" panose="02010609060101010101" pitchFamily="49" charset="-122"/>
              <a:cs typeface="+mn-cs"/>
            </a:endParaRPr>
          </a:p>
        </p:txBody>
      </p:sp>
      <p:cxnSp>
        <p:nvCxnSpPr>
          <p:cNvPr id="21" name="直接连接符 20"/>
          <p:cNvCxnSpPr/>
          <p:nvPr>
            <p:custDataLst>
              <p:tags r:id="rId23"/>
            </p:custDataLst>
          </p:nvPr>
        </p:nvCxnSpPr>
        <p:spPr>
          <a:xfrm>
            <a:off x="2881313" y="3832225"/>
            <a:ext cx="685800" cy="46672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24"/>
            </p:custDataLst>
          </p:nvPr>
        </p:nvCxnSpPr>
        <p:spPr>
          <a:xfrm flipH="1">
            <a:off x="2901950" y="3832225"/>
            <a:ext cx="677863" cy="458788"/>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3"/>
            <a:endCxn id="19" idx="1"/>
          </p:cNvCxnSpPr>
          <p:nvPr>
            <p:custDataLst>
              <p:tags r:id="rId25"/>
            </p:custDataLst>
          </p:nvPr>
        </p:nvCxnSpPr>
        <p:spPr>
          <a:xfrm>
            <a:off x="2897188" y="3614738"/>
            <a:ext cx="669925" cy="0"/>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 idx="2"/>
            <a:endCxn id="18" idx="0"/>
          </p:cNvCxnSpPr>
          <p:nvPr>
            <p:custDataLst>
              <p:tags r:id="rId26"/>
            </p:custDataLst>
          </p:nvPr>
        </p:nvCxnSpPr>
        <p:spPr>
          <a:xfrm>
            <a:off x="2478088" y="3838575"/>
            <a:ext cx="1588" cy="430213"/>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9" idx="2"/>
            <a:endCxn id="20" idx="0"/>
          </p:cNvCxnSpPr>
          <p:nvPr>
            <p:custDataLst>
              <p:tags r:id="rId27"/>
            </p:custDataLst>
          </p:nvPr>
        </p:nvCxnSpPr>
        <p:spPr>
          <a:xfrm flipH="1">
            <a:off x="3983038" y="3838575"/>
            <a:ext cx="3175" cy="428625"/>
          </a:xfrm>
          <a:prstGeom prst="line">
            <a:avLst/>
          </a:prstGeom>
          <a:ln>
            <a:solidFill>
              <a:schemeClr val="lt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圆角矩形 44"/>
          <p:cNvSpPr/>
          <p:nvPr>
            <p:custDataLst>
              <p:tags r:id="rId28"/>
            </p:custDataLst>
          </p:nvPr>
        </p:nvSpPr>
        <p:spPr>
          <a:xfrm>
            <a:off x="10752138" y="3741738"/>
            <a:ext cx="1304925" cy="53657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kern="1200" cap="none" spc="0" normalizeH="0" baseline="0" noProof="0" dirty="0">
                <a:ln>
                  <a:noFill/>
                </a:ln>
                <a:solidFill>
                  <a:schemeClr val="lt1"/>
                </a:solidFill>
                <a:effectLst/>
                <a:uLnTx/>
                <a:uFillTx/>
                <a:latin typeface="宋体" panose="02010600030101010101" pitchFamily="2" charset="-122"/>
                <a:ea typeface="宋体" panose="02010600030101010101" pitchFamily="2" charset="-122"/>
                <a:cs typeface="宋体" panose="02010600030101010101" pitchFamily="2" charset="-122"/>
              </a:rPr>
              <a:t>开发人员</a:t>
            </a:r>
            <a:endParaRPr kumimoji="0" lang="en-US" altLang="zh-CN" sz="1400" b="1" i="0" u="none" strike="noStrike" kern="1200" cap="none" spc="0" normalizeH="0" baseline="0" noProof="0" dirty="0">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28" name="文本框 27"/>
          <p:cNvSpPr txBox="1"/>
          <p:nvPr>
            <p:custDataLst>
              <p:tags r:id="rId29"/>
            </p:custDataLst>
          </p:nvPr>
        </p:nvSpPr>
        <p:spPr>
          <a:xfrm>
            <a:off x="2763838" y="3908425"/>
            <a:ext cx="1630363" cy="245110"/>
          </a:xfrm>
          <a:prstGeom prst="rect">
            <a:avLst/>
          </a:prstGeom>
          <a:noFill/>
        </p:spPr>
        <p:txBody>
          <a:bodyPr wrap="square" rtlCol="0">
            <a:spAutoFit/>
          </a:bodyPr>
          <a:lstStyle/>
          <a:p>
            <a:pPr marR="0" defTabSz="914400">
              <a:buClrTx/>
              <a:buSzTx/>
              <a:buFontTx/>
              <a:buNone/>
            </a:pPr>
            <a:r>
              <a:rPr kumimoji="0" lang="en-US" altLang="zh-CN" sz="1000" kern="1200" cap="none" spc="0" normalizeH="0" baseline="0" noProof="0" dirty="0">
                <a:solidFill>
                  <a:schemeClr val="dk1"/>
                </a:solidFill>
                <a:latin typeface="宋体" panose="02010600030101010101" pitchFamily="2" charset="-122"/>
                <a:ea typeface="宋体" panose="02010600030101010101" pitchFamily="2" charset="-122"/>
                <a:cs typeface="宋体" panose="02010600030101010101" pitchFamily="2" charset="-122"/>
                <a:sym typeface="+mn-lt"/>
              </a:rPr>
              <a:t>2. P2P组网</a:t>
            </a:r>
            <a:endParaRPr kumimoji="0" lang="en-US" altLang="zh-CN" sz="1000" kern="1200" cap="none" spc="0" normalizeH="0" baseline="0" noProof="0" dirty="0">
              <a:solidFill>
                <a:schemeClr val="dk1"/>
              </a:solidFill>
              <a:latin typeface="黑体" panose="02010609060101010101" pitchFamily="49" charset="-122"/>
              <a:ea typeface="黑体" panose="02010609060101010101" pitchFamily="49" charset="-122"/>
              <a:cs typeface="黑体" panose="02010609060101010101" pitchFamily="49" charset="-122"/>
              <a:sym typeface="+mn-lt"/>
            </a:endParaRPr>
          </a:p>
        </p:txBody>
      </p:sp>
      <p:sp>
        <p:nvSpPr>
          <p:cNvPr id="38" name="圆角矩形 18"/>
          <p:cNvSpPr/>
          <p:nvPr>
            <p:custDataLst>
              <p:tags r:id="rId30"/>
            </p:custDataLst>
          </p:nvPr>
        </p:nvSpPr>
        <p:spPr>
          <a:xfrm>
            <a:off x="5794375" y="3300413"/>
            <a:ext cx="3976688" cy="1411288"/>
          </a:xfrm>
          <a:prstGeom prst="roundRect">
            <a:avLst>
              <a:gd name="adj" fmla="val 774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kern="1200" cap="none" spc="0" normalizeH="0" baseline="0" noProof="0" dirty="0">
                <a:ln>
                  <a:noFill/>
                </a:ln>
                <a:solidFill>
                  <a:schemeClr val="lt1"/>
                </a:solidFill>
                <a:effectLst/>
                <a:uLnTx/>
                <a:uFillTx/>
                <a:latin typeface="宋体" panose="02010600030101010101" pitchFamily="2" charset="-122"/>
                <a:ea typeface="宋体" panose="02010600030101010101" pitchFamily="2" charset="-122"/>
                <a:cs typeface="宋体" panose="02010600030101010101" pitchFamily="2" charset="-122"/>
              </a:rPr>
              <a:t>协议</a:t>
            </a:r>
            <a:endParaRPr kumimoji="0" lang="en-US" altLang="zh-CN" sz="1400" b="1" i="0" u="none" strike="noStrike" kern="1200" cap="none" spc="0" normalizeH="0" baseline="0" noProof="0" dirty="0">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42" name="圆角矩形 237"/>
          <p:cNvSpPr/>
          <p:nvPr>
            <p:custDataLst>
              <p:tags r:id="rId31"/>
            </p:custDataLst>
          </p:nvPr>
        </p:nvSpPr>
        <p:spPr>
          <a:xfrm>
            <a:off x="5973763" y="3825875"/>
            <a:ext cx="985838" cy="28098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kern="1200" cap="none" spc="0" normalizeH="0" baseline="0" noProof="0" dirty="0" smtClean="0">
                <a:ln>
                  <a:noFill/>
                </a:ln>
                <a:solidFill>
                  <a:schemeClr val="lt1"/>
                </a:solidFill>
                <a:effectLst/>
                <a:uLnTx/>
                <a:uFillTx/>
                <a:latin typeface="黑体" panose="02010609060101010101" pitchFamily="49" charset="-122"/>
                <a:ea typeface="黑体" panose="02010609060101010101" pitchFamily="49" charset="-122"/>
                <a:cs typeface="+mn-cs"/>
              </a:rPr>
              <a:t>数据库</a:t>
            </a:r>
            <a:endParaRPr kumimoji="0" lang="en-US" altLang="zh-CN" sz="1200" b="0" i="0" u="none" strike="noStrike" kern="1200" cap="none" spc="0" normalizeH="0" baseline="0" noProof="0" dirty="0">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43" name="圆角矩形 238"/>
          <p:cNvSpPr/>
          <p:nvPr>
            <p:custDataLst>
              <p:tags r:id="rId32"/>
            </p:custDataLst>
          </p:nvPr>
        </p:nvSpPr>
        <p:spPr>
          <a:xfrm>
            <a:off x="7188200" y="3825875"/>
            <a:ext cx="985838" cy="28098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kern="1200" cap="none" spc="0" normalizeH="0" baseline="0" noProof="0" dirty="0">
                <a:ln>
                  <a:noFill/>
                </a:ln>
                <a:solidFill>
                  <a:schemeClr val="lt1"/>
                </a:solidFill>
                <a:effectLst/>
                <a:uLnTx/>
                <a:uFillTx/>
                <a:latin typeface="宋体" panose="02010600030101010101" pitchFamily="2" charset="-122"/>
                <a:ea typeface="宋体" panose="02010600030101010101" pitchFamily="2" charset="-122"/>
                <a:cs typeface="宋体" panose="02010600030101010101" pitchFamily="2" charset="-122"/>
              </a:rPr>
              <a:t>开发工具</a:t>
            </a:r>
            <a:endParaRPr kumimoji="0" lang="en-US" altLang="zh-CN" sz="1200" b="0" i="0" u="none" strike="noStrike" kern="1200" cap="none" spc="0" normalizeH="0" baseline="0" noProof="0" dirty="0">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44" name="圆角矩形 239"/>
          <p:cNvSpPr/>
          <p:nvPr>
            <p:custDataLst>
              <p:tags r:id="rId33"/>
            </p:custDataLst>
          </p:nvPr>
        </p:nvSpPr>
        <p:spPr>
          <a:xfrm>
            <a:off x="5973763" y="4248150"/>
            <a:ext cx="985838" cy="28098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kern="1200" cap="none" spc="0" normalizeH="0" baseline="0" noProof="0" dirty="0" smtClean="0">
                <a:ln>
                  <a:noFill/>
                </a:ln>
                <a:solidFill>
                  <a:schemeClr val="lt1"/>
                </a:solidFill>
                <a:effectLst/>
                <a:uLnTx/>
                <a:uFillTx/>
                <a:latin typeface="黑体" panose="02010609060101010101" pitchFamily="49" charset="-122"/>
                <a:ea typeface="黑体" panose="02010609060101010101" pitchFamily="49" charset="-122"/>
                <a:cs typeface="+mn-cs"/>
              </a:rPr>
              <a:t>DEX</a:t>
            </a:r>
            <a:endParaRPr kumimoji="0" lang="en-US" altLang="zh-CN" sz="1200" b="0" i="0" u="none" strike="noStrike" kern="1200" cap="none" spc="0" normalizeH="0" baseline="0" noProof="0" dirty="0">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45" name="圆角矩形 240"/>
          <p:cNvSpPr/>
          <p:nvPr>
            <p:custDataLst>
              <p:tags r:id="rId34"/>
            </p:custDataLst>
          </p:nvPr>
        </p:nvSpPr>
        <p:spPr>
          <a:xfrm>
            <a:off x="8396288" y="3825875"/>
            <a:ext cx="1204913" cy="28098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kern="1200" cap="none" spc="0" normalizeH="0" baseline="0" noProof="0" dirty="0" err="1" smtClean="0">
                <a:ln>
                  <a:noFill/>
                </a:ln>
                <a:solidFill>
                  <a:schemeClr val="lt1"/>
                </a:solidFill>
                <a:effectLst/>
                <a:uLnTx/>
                <a:uFillTx/>
                <a:latin typeface="宋体" panose="02010600030101010101" pitchFamily="2" charset="-122"/>
                <a:ea typeface="宋体" panose="02010600030101010101" pitchFamily="2" charset="-122"/>
                <a:cs typeface="宋体" panose="02010600030101010101" pitchFamily="2" charset="-122"/>
              </a:rPr>
              <a:t>市场</a:t>
            </a:r>
            <a:endParaRPr kumimoji="0" lang="en-US" altLang="zh-CN" sz="1200" b="0" i="0" u="none" strike="noStrike" kern="1200" cap="none" spc="0" normalizeH="0" baseline="0" noProof="0" dirty="0">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46" name="圆角矩形 35"/>
          <p:cNvSpPr/>
          <p:nvPr>
            <p:custDataLst>
              <p:tags r:id="rId35"/>
            </p:custDataLst>
          </p:nvPr>
        </p:nvSpPr>
        <p:spPr>
          <a:xfrm>
            <a:off x="5794375" y="5257800"/>
            <a:ext cx="3976688" cy="890588"/>
          </a:xfrm>
          <a:prstGeom prst="roundRect">
            <a:avLst>
              <a:gd name="adj" fmla="val 8619"/>
            </a:avLst>
          </a:prstGeom>
          <a:noFill/>
          <a:ln>
            <a:solidFill>
              <a:schemeClr val="accent6">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400" b="1" i="0" u="none" strike="noStrike" kern="1200" cap="none" spc="0" normalizeH="0" baseline="0" noProof="0" dirty="0">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48" name="椭圆 47"/>
          <p:cNvSpPr/>
          <p:nvPr>
            <p:custDataLst>
              <p:tags r:id="rId36"/>
            </p:custDataLst>
          </p:nvPr>
        </p:nvSpPr>
        <p:spPr>
          <a:xfrm>
            <a:off x="6009005" y="5475605"/>
            <a:ext cx="473710" cy="4737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黑体" panose="02010609060101010101" pitchFamily="49" charset="-122"/>
              <a:ea typeface="黑体" panose="02010609060101010101" pitchFamily="49" charset="-122"/>
              <a:cs typeface="+mn-cs"/>
            </a:endParaRPr>
          </a:p>
        </p:txBody>
      </p:sp>
      <p:pic>
        <p:nvPicPr>
          <p:cNvPr id="15415" name="Picture 2" descr="教程 | 以太坊开发演练，Part-2：Truffle，Ganache，Geth 和 Mist - 区块链技术 - 问几许"/>
          <p:cNvPicPr>
            <a:picLocks noChangeAspect="1"/>
          </p:cNvPicPr>
          <p:nvPr>
            <p:custDataLst>
              <p:tags r:id="rId37"/>
            </p:custDataLst>
          </p:nvPr>
        </p:nvPicPr>
        <p:blipFill>
          <a:blip r:embed="rId38"/>
          <a:stretch>
            <a:fillRect/>
          </a:stretch>
        </p:blipFill>
        <p:spPr>
          <a:xfrm>
            <a:off x="5974080" y="5404485"/>
            <a:ext cx="544195" cy="544195"/>
          </a:xfrm>
          <a:prstGeom prst="rect">
            <a:avLst/>
          </a:prstGeom>
          <a:noFill/>
          <a:ln w="9525">
            <a:noFill/>
          </a:ln>
        </p:spPr>
      </p:pic>
      <p:sp>
        <p:nvSpPr>
          <p:cNvPr id="51" name="椭圆 50"/>
          <p:cNvSpPr/>
          <p:nvPr>
            <p:custDataLst>
              <p:tags r:id="rId39"/>
            </p:custDataLst>
          </p:nvPr>
        </p:nvSpPr>
        <p:spPr>
          <a:xfrm>
            <a:off x="6781800" y="5475605"/>
            <a:ext cx="473075" cy="473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黑体" panose="02010609060101010101" pitchFamily="49" charset="-122"/>
              <a:ea typeface="黑体" panose="02010609060101010101" pitchFamily="49" charset="-122"/>
              <a:cs typeface="+mn-cs"/>
            </a:endParaRPr>
          </a:p>
        </p:txBody>
      </p:sp>
      <p:pic>
        <p:nvPicPr>
          <p:cNvPr id="15413" name="图片 51"/>
          <p:cNvPicPr>
            <a:picLocks noChangeAspect="1"/>
          </p:cNvPicPr>
          <p:nvPr/>
        </p:nvPicPr>
        <p:blipFill>
          <a:blip r:embed="rId40">
            <a:clrChange>
              <a:clrFrom>
                <a:srgbClr val="FFFFFF"/>
              </a:clrFrom>
              <a:clrTo>
                <a:srgbClr val="FFFFFF">
                  <a:alpha val="0"/>
                </a:srgbClr>
              </a:clrTo>
            </a:clrChange>
          </a:blip>
          <a:stretch>
            <a:fillRect/>
          </a:stretch>
        </p:blipFill>
        <p:spPr>
          <a:xfrm>
            <a:off x="6819265" y="5535930"/>
            <a:ext cx="400050" cy="351790"/>
          </a:xfrm>
          <a:prstGeom prst="rect">
            <a:avLst/>
          </a:prstGeom>
          <a:noFill/>
          <a:ln w="9525">
            <a:noFill/>
          </a:ln>
        </p:spPr>
      </p:pic>
      <p:sp>
        <p:nvSpPr>
          <p:cNvPr id="54" name="椭圆 53"/>
          <p:cNvSpPr/>
          <p:nvPr>
            <p:custDataLst>
              <p:tags r:id="rId41"/>
            </p:custDataLst>
          </p:nvPr>
        </p:nvSpPr>
        <p:spPr>
          <a:xfrm>
            <a:off x="7517130" y="5475605"/>
            <a:ext cx="473075" cy="473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黑体" panose="02010609060101010101" pitchFamily="49" charset="-122"/>
              <a:ea typeface="黑体" panose="02010609060101010101" pitchFamily="49" charset="-122"/>
              <a:cs typeface="+mn-cs"/>
            </a:endParaRPr>
          </a:p>
        </p:txBody>
      </p:sp>
      <p:pic>
        <p:nvPicPr>
          <p:cNvPr id="15411" name="图片 54"/>
          <p:cNvPicPr>
            <a:picLocks noChangeAspect="1"/>
          </p:cNvPicPr>
          <p:nvPr>
            <p:custDataLst>
              <p:tags r:id="rId42"/>
            </p:custDataLst>
          </p:nvPr>
        </p:nvPicPr>
        <p:blipFill>
          <a:blip r:embed="rId43"/>
          <a:srcRect r="71626"/>
          <a:stretch>
            <a:fillRect/>
          </a:stretch>
        </p:blipFill>
        <p:spPr>
          <a:xfrm>
            <a:off x="7633335" y="5593715"/>
            <a:ext cx="259715" cy="252095"/>
          </a:xfrm>
          <a:prstGeom prst="rect">
            <a:avLst/>
          </a:prstGeom>
          <a:noFill/>
          <a:ln w="9525">
            <a:noFill/>
          </a:ln>
        </p:spPr>
      </p:pic>
      <p:sp>
        <p:nvSpPr>
          <p:cNvPr id="56" name="文本框 55"/>
          <p:cNvSpPr txBox="1"/>
          <p:nvPr>
            <p:custDataLst>
              <p:tags r:id="rId44"/>
            </p:custDataLst>
          </p:nvPr>
        </p:nvSpPr>
        <p:spPr>
          <a:xfrm>
            <a:off x="4530725" y="3743325"/>
            <a:ext cx="1630363" cy="245110"/>
          </a:xfrm>
          <a:prstGeom prst="rect">
            <a:avLst/>
          </a:prstGeom>
          <a:noFill/>
        </p:spPr>
        <p:txBody>
          <a:bodyPr wrap="square" rtlCol="0">
            <a:spAutoFit/>
          </a:bodyPr>
          <a:lstStyle/>
          <a:p>
            <a:pPr marR="0" defTabSz="914400">
              <a:buClrTx/>
              <a:buSzTx/>
              <a:buFontTx/>
              <a:buNone/>
            </a:pPr>
            <a:r>
              <a:rPr kumimoji="0" lang="en-US" altLang="zh-CN" sz="1000" kern="1200" cap="none" spc="0" normalizeH="0" baseline="0" noProof="0" dirty="0">
                <a:solidFill>
                  <a:schemeClr val="dk1"/>
                </a:solidFill>
                <a:latin typeface="宋体" panose="02010600030101010101" pitchFamily="2" charset="-122"/>
                <a:ea typeface="宋体" panose="02010600030101010101" pitchFamily="2" charset="-122"/>
                <a:cs typeface="宋体" panose="02010600030101010101" pitchFamily="2" charset="-122"/>
                <a:sym typeface="+mn-lt"/>
              </a:rPr>
              <a:t>3.发出签名数据</a:t>
            </a:r>
            <a:endParaRPr kumimoji="0" lang="en-US" altLang="zh-CN" sz="1000" kern="1200" cap="none" spc="0" normalizeH="0" baseline="0" noProof="0" dirty="0">
              <a:solidFill>
                <a:schemeClr val="dk1"/>
              </a:solidFill>
              <a:latin typeface="黑体" panose="02010609060101010101" pitchFamily="49" charset="-122"/>
              <a:ea typeface="黑体" panose="02010609060101010101" pitchFamily="49" charset="-122"/>
              <a:cs typeface="+mn-ea"/>
              <a:sym typeface="+mn-lt"/>
            </a:endParaRPr>
          </a:p>
        </p:txBody>
      </p:sp>
      <p:cxnSp>
        <p:nvCxnSpPr>
          <p:cNvPr id="58" name="肘形连接符 4"/>
          <p:cNvCxnSpPr>
            <a:stCxn id="27" idx="0"/>
            <a:endCxn id="4" idx="0"/>
          </p:cNvCxnSpPr>
          <p:nvPr>
            <p:custDataLst>
              <p:tags r:id="rId45"/>
            </p:custDataLst>
          </p:nvPr>
        </p:nvCxnSpPr>
        <p:spPr>
          <a:xfrm rot="16200000" flipV="1">
            <a:off x="7016750" y="-646112"/>
            <a:ext cx="603250" cy="8172450"/>
          </a:xfrm>
          <a:prstGeom prst="bentConnector3">
            <a:avLst>
              <a:gd name="adj1" fmla="val 25080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圆角矩形 69"/>
          <p:cNvSpPr/>
          <p:nvPr>
            <p:custDataLst>
              <p:tags r:id="rId46"/>
            </p:custDataLst>
          </p:nvPr>
        </p:nvSpPr>
        <p:spPr>
          <a:xfrm>
            <a:off x="7188200" y="4248150"/>
            <a:ext cx="985838" cy="28098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kern="1200" cap="none" spc="0" normalizeH="0" baseline="0" noProof="0" dirty="0">
                <a:ln>
                  <a:noFill/>
                </a:ln>
                <a:solidFill>
                  <a:schemeClr val="lt1"/>
                </a:solidFill>
                <a:effectLst/>
                <a:uLnTx/>
                <a:uFillTx/>
                <a:latin typeface="宋体" panose="02010600030101010101" pitchFamily="2" charset="-122"/>
                <a:ea typeface="宋体" panose="02010600030101010101" pitchFamily="2" charset="-122"/>
                <a:cs typeface="宋体" panose="02010600030101010101" pitchFamily="2" charset="-122"/>
              </a:rPr>
              <a:t>DAO工具</a:t>
            </a:r>
            <a:endParaRPr kumimoji="0" lang="en-US" altLang="zh-CN" sz="1200" b="0" i="0" u="none" strike="noStrike" kern="1200" cap="none" spc="0" normalizeH="0" baseline="0" noProof="0" dirty="0">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61" name="圆角矩形 81"/>
          <p:cNvSpPr/>
          <p:nvPr>
            <p:custDataLst>
              <p:tags r:id="rId47"/>
            </p:custDataLst>
          </p:nvPr>
        </p:nvSpPr>
        <p:spPr>
          <a:xfrm>
            <a:off x="8402638" y="4248150"/>
            <a:ext cx="1192213" cy="28098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kern="1200" cap="none" spc="0" normalizeH="0" baseline="0" noProof="0" dirty="0" smtClean="0">
                <a:ln>
                  <a:noFill/>
                </a:ln>
                <a:solidFill>
                  <a:schemeClr val="lt1"/>
                </a:solidFill>
                <a:effectLst/>
                <a:uLnTx/>
                <a:uFillTx/>
                <a:latin typeface="宋体" panose="02010600030101010101" pitchFamily="2" charset="-122"/>
                <a:ea typeface="宋体" panose="02010600030101010101" pitchFamily="2" charset="-122"/>
                <a:cs typeface="宋体" panose="02010600030101010101" pitchFamily="2" charset="-122"/>
              </a:rPr>
              <a:t>NFT</a:t>
            </a:r>
            <a:endParaRPr kumimoji="0" lang="en-US" altLang="zh-CN" sz="1200" b="0" i="0" u="none" strike="noStrike" kern="1200" cap="none" spc="0" normalizeH="0" baseline="0" noProof="0" dirty="0">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63" name="椭圆 62"/>
          <p:cNvSpPr/>
          <p:nvPr>
            <p:custDataLst>
              <p:tags r:id="rId48"/>
            </p:custDataLst>
          </p:nvPr>
        </p:nvSpPr>
        <p:spPr>
          <a:xfrm>
            <a:off x="8253730" y="5475605"/>
            <a:ext cx="473075" cy="473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黑体" panose="02010609060101010101" pitchFamily="49" charset="-122"/>
              <a:ea typeface="黑体" panose="02010609060101010101" pitchFamily="49" charset="-122"/>
              <a:cs typeface="+mn-cs"/>
            </a:endParaRPr>
          </a:p>
        </p:txBody>
      </p:sp>
      <p:pic>
        <p:nvPicPr>
          <p:cNvPr id="15409" name="图片 63"/>
          <p:cNvPicPr>
            <a:picLocks noChangeAspect="1"/>
          </p:cNvPicPr>
          <p:nvPr/>
        </p:nvPicPr>
        <p:blipFill>
          <a:blip r:embed="rId49">
            <a:clrChange>
              <a:clrFrom>
                <a:srgbClr val="FFFFFF"/>
              </a:clrFrom>
              <a:clrTo>
                <a:srgbClr val="FFFFFF">
                  <a:alpha val="0"/>
                </a:srgbClr>
              </a:clrTo>
            </a:clrChange>
          </a:blip>
          <a:stretch>
            <a:fillRect/>
          </a:stretch>
        </p:blipFill>
        <p:spPr>
          <a:xfrm>
            <a:off x="8351520" y="5577205"/>
            <a:ext cx="310515" cy="260350"/>
          </a:xfrm>
          <a:prstGeom prst="rect">
            <a:avLst/>
          </a:prstGeom>
          <a:noFill/>
          <a:ln w="9525">
            <a:noFill/>
          </a:ln>
        </p:spPr>
      </p:pic>
      <p:sp>
        <p:nvSpPr>
          <p:cNvPr id="65" name="椭圆 64"/>
          <p:cNvSpPr/>
          <p:nvPr>
            <p:custDataLst>
              <p:tags r:id="rId50"/>
            </p:custDataLst>
          </p:nvPr>
        </p:nvSpPr>
        <p:spPr>
          <a:xfrm>
            <a:off x="9034463" y="5475288"/>
            <a:ext cx="473075" cy="473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黑体" panose="02010609060101010101" pitchFamily="49" charset="-122"/>
              <a:ea typeface="黑体" panose="02010609060101010101" pitchFamily="49" charset="-122"/>
              <a:cs typeface="+mn-cs"/>
            </a:endParaRPr>
          </a:p>
        </p:txBody>
      </p:sp>
      <p:pic>
        <p:nvPicPr>
          <p:cNvPr id="15401" name="图片 65"/>
          <p:cNvPicPr>
            <a:picLocks noChangeAspect="1"/>
          </p:cNvPicPr>
          <p:nvPr/>
        </p:nvPicPr>
        <p:blipFill>
          <a:blip r:embed="rId51"/>
          <a:stretch>
            <a:fillRect/>
          </a:stretch>
        </p:blipFill>
        <p:spPr>
          <a:xfrm>
            <a:off x="9107488" y="5548313"/>
            <a:ext cx="327025" cy="327025"/>
          </a:xfrm>
          <a:prstGeom prst="rect">
            <a:avLst/>
          </a:prstGeom>
          <a:noFill/>
          <a:ln w="9525">
            <a:noFill/>
          </a:ln>
        </p:spPr>
      </p:pic>
      <p:sp>
        <p:nvSpPr>
          <p:cNvPr id="71" name="文本框 70"/>
          <p:cNvSpPr txBox="1"/>
          <p:nvPr>
            <p:custDataLst>
              <p:tags r:id="rId52"/>
            </p:custDataLst>
          </p:nvPr>
        </p:nvSpPr>
        <p:spPr>
          <a:xfrm>
            <a:off x="9777413" y="3405188"/>
            <a:ext cx="2881313" cy="245110"/>
          </a:xfrm>
          <a:prstGeom prst="rect">
            <a:avLst/>
          </a:prstGeom>
          <a:noFill/>
        </p:spPr>
        <p:txBody>
          <a:bodyPr wrap="square" rtlCol="0">
            <a:spAutoFit/>
          </a:bodyPr>
          <a:lstStyle/>
          <a:p>
            <a:pPr marR="0" defTabSz="914400">
              <a:buClrTx/>
              <a:buSzTx/>
              <a:buFontTx/>
              <a:buNone/>
            </a:pPr>
            <a:r>
              <a:rPr kumimoji="0" lang="en-US" altLang="zh-CN" sz="1000" kern="1200" cap="none" spc="0" normalizeH="0" baseline="0" noProof="0" dirty="0">
                <a:solidFill>
                  <a:schemeClr val="dk1"/>
                </a:solidFill>
                <a:latin typeface="宋体" panose="02010600030101010101" pitchFamily="2" charset="-122"/>
                <a:ea typeface="宋体" panose="02010600030101010101" pitchFamily="2" charset="-122"/>
                <a:cs typeface="宋体" panose="02010600030101010101" pitchFamily="2" charset="-122"/>
                <a:sym typeface="+mn-lt"/>
              </a:rPr>
              <a:t>B.编写和加载业务逻辑</a:t>
            </a:r>
            <a:endParaRPr kumimoji="0" lang="en-US" altLang="zh-CN" sz="1000" kern="1200" cap="none" spc="0" normalizeH="0" baseline="0" noProof="0" dirty="0">
              <a:solidFill>
                <a:schemeClr val="dk1"/>
              </a:solidFill>
              <a:latin typeface="黑体" panose="02010609060101010101" pitchFamily="49" charset="-122"/>
              <a:ea typeface="黑体" panose="02010609060101010101" pitchFamily="49" charset="-122"/>
              <a:cs typeface="+mn-ea"/>
              <a:sym typeface="+mn-lt"/>
            </a:endParaRPr>
          </a:p>
        </p:txBody>
      </p:sp>
      <p:sp>
        <p:nvSpPr>
          <p:cNvPr id="72" name="文本框 71"/>
          <p:cNvSpPr txBox="1"/>
          <p:nvPr>
            <p:custDataLst>
              <p:tags r:id="rId53"/>
            </p:custDataLst>
          </p:nvPr>
        </p:nvSpPr>
        <p:spPr>
          <a:xfrm>
            <a:off x="9777413" y="5419725"/>
            <a:ext cx="2881313" cy="245110"/>
          </a:xfrm>
          <a:prstGeom prst="rect">
            <a:avLst/>
          </a:prstGeom>
          <a:noFill/>
        </p:spPr>
        <p:txBody>
          <a:bodyPr wrap="square" rtlCol="0">
            <a:spAutoFit/>
          </a:bodyPr>
          <a:lstStyle/>
          <a:p>
            <a:pPr marR="0" defTabSz="914400">
              <a:buClrTx/>
              <a:buSzTx/>
              <a:buFontTx/>
              <a:buNone/>
            </a:pPr>
            <a:r>
              <a:rPr kumimoji="0" lang="en-US" altLang="zh-CN" sz="1000" kern="1200" cap="none" spc="0" normalizeH="0" baseline="0" noProof="0" dirty="0">
                <a:solidFill>
                  <a:schemeClr val="dk1"/>
                </a:solidFill>
                <a:latin typeface="宋体" panose="02010600030101010101" pitchFamily="2" charset="-122"/>
                <a:ea typeface="宋体" panose="02010600030101010101" pitchFamily="2" charset="-122"/>
                <a:cs typeface="宋体" panose="02010600030101010101" pitchFamily="2" charset="-122"/>
                <a:sym typeface="+mn-lt"/>
              </a:rPr>
              <a:t>C. </a:t>
            </a:r>
            <a:r>
              <a:rPr kumimoji="0" lang="en-US" altLang="zh-CN" sz="1000" kern="1200" cap="none" spc="0" normalizeH="0" baseline="0" noProof="0" dirty="0" err="1" smtClean="0">
                <a:solidFill>
                  <a:schemeClr val="dk1"/>
                </a:solidFill>
                <a:latin typeface="宋体" panose="02010600030101010101" pitchFamily="2" charset="-122"/>
                <a:ea typeface="宋体" panose="02010600030101010101" pitchFamily="2" charset="-122"/>
                <a:cs typeface="宋体" panose="02010600030101010101" pitchFamily="2" charset="-122"/>
                <a:sym typeface="+mn-lt"/>
              </a:rPr>
              <a:t>编写和部署智能</a:t>
            </a:r>
            <a:r>
              <a:rPr kumimoji="0" lang="zh-CN" altLang="en-US" sz="1000" kern="1200" cap="none" spc="0" normalizeH="0" baseline="0" noProof="0" dirty="0" smtClean="0">
                <a:solidFill>
                  <a:schemeClr val="dk1"/>
                </a:solidFill>
                <a:latin typeface="宋体" panose="02010600030101010101" pitchFamily="2" charset="-122"/>
                <a:ea typeface="宋体" panose="02010600030101010101" pitchFamily="2" charset="-122"/>
                <a:cs typeface="宋体" panose="02010600030101010101" pitchFamily="2" charset="-122"/>
                <a:sym typeface="+mn-lt"/>
              </a:rPr>
              <a:t>合约</a:t>
            </a:r>
            <a:endParaRPr kumimoji="0" lang="en-US" altLang="zh-CN" sz="1000" kern="1200" cap="none" spc="0" normalizeH="0" baseline="0" noProof="0" dirty="0">
              <a:solidFill>
                <a:schemeClr val="dk1"/>
              </a:solidFill>
              <a:latin typeface="黑体" panose="02010609060101010101" pitchFamily="49" charset="-122"/>
              <a:ea typeface="黑体" panose="02010609060101010101" pitchFamily="49" charset="-122"/>
              <a:cs typeface="+mn-ea"/>
              <a:sym typeface="+mn-lt"/>
            </a:endParaRPr>
          </a:p>
        </p:txBody>
      </p:sp>
      <p:cxnSp>
        <p:nvCxnSpPr>
          <p:cNvPr id="73" name="直接箭头连接符 72"/>
          <p:cNvCxnSpPr/>
          <p:nvPr>
            <p:custDataLst>
              <p:tags r:id="rId54"/>
            </p:custDataLst>
          </p:nvPr>
        </p:nvCxnSpPr>
        <p:spPr>
          <a:xfrm flipV="1">
            <a:off x="234950" y="1497013"/>
            <a:ext cx="801688" cy="3175"/>
          </a:xfrm>
          <a:prstGeom prst="straightConnector1">
            <a:avLst/>
          </a:prstGeom>
          <a:ln w="19050">
            <a:solidFill>
              <a:schemeClr val="dk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文本框 73"/>
          <p:cNvSpPr txBox="1"/>
          <p:nvPr>
            <p:custDataLst>
              <p:tags r:id="rId55"/>
            </p:custDataLst>
          </p:nvPr>
        </p:nvSpPr>
        <p:spPr>
          <a:xfrm>
            <a:off x="1133475" y="1374775"/>
            <a:ext cx="1630363" cy="245110"/>
          </a:xfrm>
          <a:prstGeom prst="rect">
            <a:avLst/>
          </a:prstGeom>
          <a:noFill/>
        </p:spPr>
        <p:txBody>
          <a:bodyPr wrap="square" rtlCol="0">
            <a:spAutoFit/>
          </a:bodyPr>
          <a:lstStyle/>
          <a:p>
            <a:pPr marR="0" defTabSz="914400">
              <a:buClrTx/>
              <a:buSzTx/>
              <a:buFontTx/>
              <a:buNone/>
            </a:pPr>
            <a:r>
              <a:rPr kumimoji="0" lang="zh-CN" altLang="en-US" sz="1000" kern="1200" cap="none" spc="0" normalizeH="0" baseline="0" noProof="0" dirty="0">
                <a:solidFill>
                  <a:schemeClr val="dk1"/>
                </a:solidFill>
                <a:latin typeface="宋体" panose="02010600030101010101" pitchFamily="2" charset="-122"/>
                <a:ea typeface="宋体" panose="02010600030101010101" pitchFamily="2" charset="-122"/>
                <a:cs typeface="宋体" panose="02010600030101010101" pitchFamily="2" charset="-122"/>
                <a:sym typeface="+mn-lt"/>
              </a:rPr>
              <a:t>安装激活流程</a:t>
            </a:r>
            <a:endParaRPr kumimoji="0" lang="zh-CN" altLang="en-US" sz="1000" kern="1200" cap="none" spc="0" normalizeH="0" baseline="0" noProof="0" dirty="0">
              <a:solidFill>
                <a:schemeClr val="dk1"/>
              </a:solidFill>
              <a:latin typeface="黑体" panose="02010609060101010101" pitchFamily="49" charset="-122"/>
              <a:ea typeface="黑体" panose="02010609060101010101" pitchFamily="49" charset="-122"/>
              <a:cs typeface="+mn-ea"/>
              <a:sym typeface="+mn-lt"/>
            </a:endParaRPr>
          </a:p>
        </p:txBody>
      </p:sp>
      <p:cxnSp>
        <p:nvCxnSpPr>
          <p:cNvPr id="75" name="直接箭头连接符 74"/>
          <p:cNvCxnSpPr/>
          <p:nvPr>
            <p:custDataLst>
              <p:tags r:id="rId56"/>
            </p:custDataLst>
          </p:nvPr>
        </p:nvCxnSpPr>
        <p:spPr>
          <a:xfrm flipV="1">
            <a:off x="234950" y="1835150"/>
            <a:ext cx="801688" cy="3175"/>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p:nvPr>
            <p:custDataLst>
              <p:tags r:id="rId57"/>
            </p:custDataLst>
          </p:nvPr>
        </p:nvSpPr>
        <p:spPr>
          <a:xfrm>
            <a:off x="1133475" y="1711325"/>
            <a:ext cx="1630363" cy="245110"/>
          </a:xfrm>
          <a:prstGeom prst="rect">
            <a:avLst/>
          </a:prstGeom>
          <a:noFill/>
        </p:spPr>
        <p:txBody>
          <a:bodyPr wrap="square" rtlCol="0">
            <a:spAutoFit/>
          </a:bodyPr>
          <a:lstStyle/>
          <a:p>
            <a:pPr marR="0" defTabSz="914400">
              <a:buClrTx/>
              <a:buSzTx/>
              <a:buFontTx/>
              <a:buNone/>
            </a:pPr>
            <a:r>
              <a:rPr kumimoji="0" lang="zh-CN" altLang="en-US" sz="1000" kern="1200" cap="none" spc="0" normalizeH="0" baseline="0" noProof="0" dirty="0">
                <a:solidFill>
                  <a:schemeClr val="dk1"/>
                </a:solidFill>
                <a:latin typeface="宋体" panose="02010600030101010101" pitchFamily="2" charset="-122"/>
                <a:ea typeface="宋体" panose="02010600030101010101" pitchFamily="2" charset="-122"/>
                <a:cs typeface="宋体" panose="02010600030101010101" pitchFamily="2" charset="-122"/>
                <a:sym typeface="+mn-lt"/>
              </a:rPr>
              <a:t>预制开发流程</a:t>
            </a:r>
            <a:endParaRPr kumimoji="0" lang="zh-CN" altLang="en-US" sz="1000" kern="1200" cap="none" spc="0" normalizeH="0" baseline="0" noProof="0" dirty="0">
              <a:solidFill>
                <a:schemeClr val="dk1"/>
              </a:solidFill>
              <a:latin typeface="黑体" panose="02010609060101010101" pitchFamily="49" charset="-122"/>
              <a:ea typeface="黑体" panose="02010609060101010101" pitchFamily="49" charset="-122"/>
              <a:cs typeface="+mn-ea"/>
              <a:sym typeface="+mn-lt"/>
            </a:endParaRPr>
          </a:p>
        </p:txBody>
      </p:sp>
    </p:spTree>
    <p:custDataLst>
      <p:tags r:id="rId58"/>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cstate="email">
            <a:duotone>
              <a:schemeClr val="accent1">
                <a:shade val="45000"/>
                <a:satMod val="135000"/>
              </a:schemeClr>
              <a:prstClr val="white"/>
            </a:duotone>
            <a:lum contrast="20000"/>
          </a:blip>
          <a:stretch>
            <a:fillRect/>
          </a:stretch>
        </p:blipFill>
        <p:spPr>
          <a:xfrm rot="1535812">
            <a:off x="171392" y="113247"/>
            <a:ext cx="742818" cy="962158"/>
          </a:xfrm>
          <a:prstGeom prst="rect">
            <a:avLst/>
          </a:prstGeom>
        </p:spPr>
      </p:pic>
      <p:pic>
        <p:nvPicPr>
          <p:cNvPr id="4" name="图片 3"/>
          <p:cNvPicPr>
            <a:picLocks noChangeAspect="1"/>
          </p:cNvPicPr>
          <p:nvPr>
            <p:custDataLst>
              <p:tags r:id="rId3"/>
            </p:custDataLst>
          </p:nvPr>
        </p:nvPicPr>
        <p:blipFill>
          <a:blip r:embed="rId4">
            <a:duotone>
              <a:schemeClr val="accent1">
                <a:shade val="45000"/>
                <a:satMod val="135000"/>
              </a:schemeClr>
              <a:prstClr val="white"/>
            </a:duotone>
          </a:blip>
          <a:stretch>
            <a:fillRect/>
          </a:stretch>
        </p:blipFill>
        <p:spPr>
          <a:xfrm rot="20757128">
            <a:off x="11491020" y="6174455"/>
            <a:ext cx="485192" cy="495544"/>
          </a:xfrm>
          <a:prstGeom prst="rect">
            <a:avLst/>
          </a:prstGeom>
        </p:spPr>
      </p:pic>
      <p:pic>
        <p:nvPicPr>
          <p:cNvPr id="8" name="图片 7"/>
          <p:cNvPicPr>
            <a:picLocks noChangeAspect="1"/>
          </p:cNvPicPr>
          <p:nvPr>
            <p:custDataLst>
              <p:tags r:id="rId5"/>
            </p:custDataLst>
          </p:nvPr>
        </p:nvPicPr>
        <p:blipFill>
          <a:blip r:embed="rId4" cstate="email">
            <a:duotone>
              <a:schemeClr val="accent1">
                <a:shade val="45000"/>
                <a:satMod val="135000"/>
              </a:schemeClr>
              <a:prstClr val="white"/>
            </a:duotone>
          </a:blip>
          <a:stretch>
            <a:fillRect/>
          </a:stretch>
        </p:blipFill>
        <p:spPr>
          <a:xfrm rot="20757128">
            <a:off x="11902266" y="5993439"/>
            <a:ext cx="253668" cy="259080"/>
          </a:xfrm>
          <a:prstGeom prst="rect">
            <a:avLst/>
          </a:prstGeom>
        </p:spPr>
      </p:pic>
      <p:pic>
        <p:nvPicPr>
          <p:cNvPr id="3" name="图片 2"/>
          <p:cNvPicPr>
            <a:picLocks noChangeAspect="1"/>
          </p:cNvPicPr>
          <p:nvPr>
            <p:custDataLst>
              <p:tags r:id="rId6"/>
            </p:custDataLst>
          </p:nvPr>
        </p:nvPicPr>
        <p:blipFill>
          <a:blip r:embed="rId4" cstate="email">
            <a:duotone>
              <a:schemeClr val="accent1">
                <a:shade val="45000"/>
                <a:satMod val="135000"/>
              </a:schemeClr>
              <a:prstClr val="white"/>
            </a:duotone>
          </a:blip>
          <a:stretch>
            <a:fillRect/>
          </a:stretch>
        </p:blipFill>
        <p:spPr>
          <a:xfrm rot="674765">
            <a:off x="11100655" y="5873542"/>
            <a:ext cx="365982" cy="373791"/>
          </a:xfrm>
          <a:prstGeom prst="rect">
            <a:avLst/>
          </a:prstGeom>
        </p:spPr>
      </p:pic>
      <p:sp>
        <p:nvSpPr>
          <p:cNvPr id="16386" name="标题 1"/>
          <p:cNvSpPr txBox="1"/>
          <p:nvPr/>
        </p:nvSpPr>
        <p:spPr>
          <a:xfrm>
            <a:off x="95250" y="230188"/>
            <a:ext cx="10515600" cy="454025"/>
          </a:xfrm>
          <a:prstGeom prst="rect">
            <a:avLst/>
          </a:prstGeom>
          <a:noFill/>
          <a:ln w="9525">
            <a:noFill/>
          </a:ln>
        </p:spPr>
        <p:txBody>
          <a:bodyPr/>
          <a:lstStyle/>
          <a:p>
            <a:pPr>
              <a:lnSpc>
                <a:spcPct val="90000"/>
              </a:lnSpc>
            </a:pPr>
            <a:r>
              <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     MicrosolarX </a:t>
            </a:r>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管理平台</a:t>
            </a:r>
            <a:endPar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pic>
        <p:nvPicPr>
          <p:cNvPr id="16388" name="Picture 3"/>
          <p:cNvPicPr>
            <a:picLocks noChangeAspect="1"/>
          </p:cNvPicPr>
          <p:nvPr/>
        </p:nvPicPr>
        <p:blipFill>
          <a:blip r:embed="rId7"/>
          <a:stretch>
            <a:fillRect/>
          </a:stretch>
        </p:blipFill>
        <p:spPr>
          <a:xfrm>
            <a:off x="1023938" y="1071563"/>
            <a:ext cx="9523412" cy="4848225"/>
          </a:xfrm>
          <a:prstGeom prst="rect">
            <a:avLst/>
          </a:prstGeom>
          <a:noFill/>
          <a:ln w="9525">
            <a:noFill/>
          </a:ln>
        </p:spPr>
      </p:pic>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cstate="email">
            <a:duotone>
              <a:schemeClr val="accent1">
                <a:shade val="45000"/>
                <a:satMod val="135000"/>
              </a:schemeClr>
              <a:prstClr val="white"/>
            </a:duotone>
            <a:lum contrast="20000"/>
          </a:blip>
          <a:stretch>
            <a:fillRect/>
          </a:stretch>
        </p:blipFill>
        <p:spPr>
          <a:xfrm rot="1535812">
            <a:off x="171392" y="113247"/>
            <a:ext cx="742818" cy="962158"/>
          </a:xfrm>
          <a:prstGeom prst="rect">
            <a:avLst/>
          </a:prstGeom>
        </p:spPr>
      </p:pic>
      <p:pic>
        <p:nvPicPr>
          <p:cNvPr id="4" name="图片 3"/>
          <p:cNvPicPr>
            <a:picLocks noChangeAspect="1"/>
          </p:cNvPicPr>
          <p:nvPr>
            <p:custDataLst>
              <p:tags r:id="rId3"/>
            </p:custDataLst>
          </p:nvPr>
        </p:nvPicPr>
        <p:blipFill>
          <a:blip r:embed="rId4">
            <a:duotone>
              <a:schemeClr val="accent1">
                <a:shade val="45000"/>
                <a:satMod val="135000"/>
              </a:schemeClr>
              <a:prstClr val="white"/>
            </a:duotone>
          </a:blip>
          <a:stretch>
            <a:fillRect/>
          </a:stretch>
        </p:blipFill>
        <p:spPr>
          <a:xfrm rot="20757128">
            <a:off x="11491020" y="6174455"/>
            <a:ext cx="485192" cy="495544"/>
          </a:xfrm>
          <a:prstGeom prst="rect">
            <a:avLst/>
          </a:prstGeom>
        </p:spPr>
      </p:pic>
      <p:pic>
        <p:nvPicPr>
          <p:cNvPr id="8" name="图片 7"/>
          <p:cNvPicPr>
            <a:picLocks noChangeAspect="1"/>
          </p:cNvPicPr>
          <p:nvPr>
            <p:custDataLst>
              <p:tags r:id="rId5"/>
            </p:custDataLst>
          </p:nvPr>
        </p:nvPicPr>
        <p:blipFill>
          <a:blip r:embed="rId4" cstate="email">
            <a:duotone>
              <a:schemeClr val="accent1">
                <a:shade val="45000"/>
                <a:satMod val="135000"/>
              </a:schemeClr>
              <a:prstClr val="white"/>
            </a:duotone>
          </a:blip>
          <a:stretch>
            <a:fillRect/>
          </a:stretch>
        </p:blipFill>
        <p:spPr>
          <a:xfrm rot="20757128">
            <a:off x="11902266" y="5993439"/>
            <a:ext cx="253668" cy="259080"/>
          </a:xfrm>
          <a:prstGeom prst="rect">
            <a:avLst/>
          </a:prstGeom>
        </p:spPr>
      </p:pic>
      <p:pic>
        <p:nvPicPr>
          <p:cNvPr id="3" name="图片 2"/>
          <p:cNvPicPr>
            <a:picLocks noChangeAspect="1"/>
          </p:cNvPicPr>
          <p:nvPr>
            <p:custDataLst>
              <p:tags r:id="rId6"/>
            </p:custDataLst>
          </p:nvPr>
        </p:nvPicPr>
        <p:blipFill>
          <a:blip r:embed="rId4" cstate="email">
            <a:duotone>
              <a:schemeClr val="accent1">
                <a:shade val="45000"/>
                <a:satMod val="135000"/>
              </a:schemeClr>
              <a:prstClr val="white"/>
            </a:duotone>
          </a:blip>
          <a:stretch>
            <a:fillRect/>
          </a:stretch>
        </p:blipFill>
        <p:spPr>
          <a:xfrm rot="674765">
            <a:off x="11100655" y="5873542"/>
            <a:ext cx="365982" cy="373791"/>
          </a:xfrm>
          <a:prstGeom prst="rect">
            <a:avLst/>
          </a:prstGeom>
        </p:spPr>
      </p:pic>
      <p:sp>
        <p:nvSpPr>
          <p:cNvPr id="17410" name="标题 1"/>
          <p:cNvSpPr txBox="1"/>
          <p:nvPr/>
        </p:nvSpPr>
        <p:spPr>
          <a:xfrm>
            <a:off x="95250" y="230188"/>
            <a:ext cx="10515600" cy="454025"/>
          </a:xfrm>
          <a:prstGeom prst="rect">
            <a:avLst/>
          </a:prstGeom>
          <a:noFill/>
          <a:ln w="9525">
            <a:noFill/>
          </a:ln>
        </p:spPr>
        <p:txBody>
          <a:bodyPr/>
          <a:lstStyle/>
          <a:p>
            <a:pPr>
              <a:lnSpc>
                <a:spcPct val="90000"/>
              </a:lnSpc>
            </a:pPr>
            <a:r>
              <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     MicrosolarX </a:t>
            </a:r>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管理平台</a:t>
            </a:r>
            <a:endPar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pic>
        <p:nvPicPr>
          <p:cNvPr id="17412" name="Picture 2"/>
          <p:cNvPicPr>
            <a:picLocks noChangeAspect="1"/>
          </p:cNvPicPr>
          <p:nvPr/>
        </p:nvPicPr>
        <p:blipFill>
          <a:blip r:embed="rId7"/>
          <a:stretch>
            <a:fillRect/>
          </a:stretch>
        </p:blipFill>
        <p:spPr>
          <a:xfrm>
            <a:off x="1333500" y="876300"/>
            <a:ext cx="9523413" cy="5105400"/>
          </a:xfrm>
          <a:prstGeom prst="rect">
            <a:avLst/>
          </a:prstGeom>
          <a:noFill/>
          <a:ln w="9525">
            <a:noFill/>
          </a:ln>
        </p:spPr>
      </p:pic>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cstate="email">
            <a:duotone>
              <a:schemeClr val="accent1">
                <a:shade val="45000"/>
                <a:satMod val="135000"/>
              </a:schemeClr>
              <a:prstClr val="white"/>
            </a:duotone>
            <a:lum contrast="20000"/>
          </a:blip>
          <a:stretch>
            <a:fillRect/>
          </a:stretch>
        </p:blipFill>
        <p:spPr>
          <a:xfrm rot="1535812">
            <a:off x="171392" y="113247"/>
            <a:ext cx="742818" cy="962158"/>
          </a:xfrm>
          <a:prstGeom prst="rect">
            <a:avLst/>
          </a:prstGeom>
        </p:spPr>
      </p:pic>
      <p:pic>
        <p:nvPicPr>
          <p:cNvPr id="4" name="图片 3"/>
          <p:cNvPicPr>
            <a:picLocks noChangeAspect="1"/>
          </p:cNvPicPr>
          <p:nvPr>
            <p:custDataLst>
              <p:tags r:id="rId3"/>
            </p:custDataLst>
          </p:nvPr>
        </p:nvPicPr>
        <p:blipFill>
          <a:blip r:embed="rId4">
            <a:duotone>
              <a:schemeClr val="accent1">
                <a:shade val="45000"/>
                <a:satMod val="135000"/>
              </a:schemeClr>
              <a:prstClr val="white"/>
            </a:duotone>
          </a:blip>
          <a:stretch>
            <a:fillRect/>
          </a:stretch>
        </p:blipFill>
        <p:spPr>
          <a:xfrm rot="20757128">
            <a:off x="11491020" y="6174455"/>
            <a:ext cx="485192" cy="495544"/>
          </a:xfrm>
          <a:prstGeom prst="rect">
            <a:avLst/>
          </a:prstGeom>
        </p:spPr>
      </p:pic>
      <p:pic>
        <p:nvPicPr>
          <p:cNvPr id="8" name="图片 7"/>
          <p:cNvPicPr>
            <a:picLocks noChangeAspect="1"/>
          </p:cNvPicPr>
          <p:nvPr>
            <p:custDataLst>
              <p:tags r:id="rId5"/>
            </p:custDataLst>
          </p:nvPr>
        </p:nvPicPr>
        <p:blipFill>
          <a:blip r:embed="rId4" cstate="email">
            <a:duotone>
              <a:schemeClr val="accent1">
                <a:shade val="45000"/>
                <a:satMod val="135000"/>
              </a:schemeClr>
              <a:prstClr val="white"/>
            </a:duotone>
          </a:blip>
          <a:stretch>
            <a:fillRect/>
          </a:stretch>
        </p:blipFill>
        <p:spPr>
          <a:xfrm rot="20757128">
            <a:off x="11902266" y="5993439"/>
            <a:ext cx="253668" cy="259080"/>
          </a:xfrm>
          <a:prstGeom prst="rect">
            <a:avLst/>
          </a:prstGeom>
        </p:spPr>
      </p:pic>
      <p:pic>
        <p:nvPicPr>
          <p:cNvPr id="3" name="图片 2"/>
          <p:cNvPicPr>
            <a:picLocks noChangeAspect="1"/>
          </p:cNvPicPr>
          <p:nvPr>
            <p:custDataLst>
              <p:tags r:id="rId6"/>
            </p:custDataLst>
          </p:nvPr>
        </p:nvPicPr>
        <p:blipFill>
          <a:blip r:embed="rId4" cstate="email">
            <a:duotone>
              <a:schemeClr val="accent1">
                <a:shade val="45000"/>
                <a:satMod val="135000"/>
              </a:schemeClr>
              <a:prstClr val="white"/>
            </a:duotone>
          </a:blip>
          <a:stretch>
            <a:fillRect/>
          </a:stretch>
        </p:blipFill>
        <p:spPr>
          <a:xfrm rot="674765">
            <a:off x="11100655" y="5873542"/>
            <a:ext cx="365982" cy="373791"/>
          </a:xfrm>
          <a:prstGeom prst="rect">
            <a:avLst/>
          </a:prstGeom>
        </p:spPr>
      </p:pic>
      <p:sp>
        <p:nvSpPr>
          <p:cNvPr id="18434" name="标题 1"/>
          <p:cNvSpPr txBox="1"/>
          <p:nvPr/>
        </p:nvSpPr>
        <p:spPr>
          <a:xfrm>
            <a:off x="95250" y="230188"/>
            <a:ext cx="10515600" cy="454025"/>
          </a:xfrm>
          <a:prstGeom prst="rect">
            <a:avLst/>
          </a:prstGeom>
          <a:noFill/>
          <a:ln w="9525">
            <a:noFill/>
          </a:ln>
        </p:spPr>
        <p:txBody>
          <a:bodyPr/>
          <a:lstStyle/>
          <a:p>
            <a:pPr>
              <a:lnSpc>
                <a:spcPct val="90000"/>
              </a:lnSpc>
            </a:pPr>
            <a:r>
              <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     MicrosolarX </a:t>
            </a:r>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前端</a:t>
            </a:r>
            <a:r>
              <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APP</a:t>
            </a:r>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界面</a:t>
            </a:r>
            <a:endPar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pic>
        <p:nvPicPr>
          <p:cNvPr id="18436" name="Picture 2"/>
          <p:cNvPicPr>
            <a:picLocks noChangeAspect="1"/>
          </p:cNvPicPr>
          <p:nvPr/>
        </p:nvPicPr>
        <p:blipFill>
          <a:blip r:embed="rId7"/>
          <a:stretch>
            <a:fillRect/>
          </a:stretch>
        </p:blipFill>
        <p:spPr>
          <a:xfrm>
            <a:off x="738188" y="785813"/>
            <a:ext cx="2576512" cy="5570537"/>
          </a:xfrm>
          <a:prstGeom prst="rect">
            <a:avLst/>
          </a:prstGeom>
          <a:noFill/>
          <a:ln w="9525">
            <a:noFill/>
          </a:ln>
        </p:spPr>
      </p:pic>
      <p:pic>
        <p:nvPicPr>
          <p:cNvPr id="18437" name="Picture 3"/>
          <p:cNvPicPr>
            <a:picLocks noChangeAspect="1"/>
          </p:cNvPicPr>
          <p:nvPr/>
        </p:nvPicPr>
        <p:blipFill>
          <a:blip r:embed="rId8"/>
          <a:stretch>
            <a:fillRect/>
          </a:stretch>
        </p:blipFill>
        <p:spPr>
          <a:xfrm>
            <a:off x="7596188" y="714375"/>
            <a:ext cx="2598737" cy="5619750"/>
          </a:xfrm>
          <a:prstGeom prst="rect">
            <a:avLst/>
          </a:prstGeom>
          <a:noFill/>
          <a:ln w="9525">
            <a:noFill/>
          </a:ln>
        </p:spPr>
      </p:pic>
      <p:pic>
        <p:nvPicPr>
          <p:cNvPr id="18438" name="Picture 4"/>
          <p:cNvPicPr>
            <a:picLocks noChangeAspect="1"/>
          </p:cNvPicPr>
          <p:nvPr/>
        </p:nvPicPr>
        <p:blipFill>
          <a:blip r:embed="rId9"/>
          <a:stretch>
            <a:fillRect/>
          </a:stretch>
        </p:blipFill>
        <p:spPr>
          <a:xfrm>
            <a:off x="4238625" y="714375"/>
            <a:ext cx="2576513" cy="5570538"/>
          </a:xfrm>
          <a:prstGeom prst="rect">
            <a:avLst/>
          </a:prstGeom>
          <a:noFill/>
          <a:ln w="9525">
            <a:noFill/>
          </a:ln>
        </p:spPr>
      </p:pic>
    </p:spTree>
    <p:custDataLst>
      <p:tags r:id="rId10"/>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cstate="email">
            <a:duotone>
              <a:schemeClr val="accent1">
                <a:shade val="45000"/>
                <a:satMod val="135000"/>
              </a:schemeClr>
              <a:prstClr val="white"/>
            </a:duotone>
            <a:lum contrast="20000"/>
          </a:blip>
          <a:stretch>
            <a:fillRect/>
          </a:stretch>
        </p:blipFill>
        <p:spPr>
          <a:xfrm rot="1535812">
            <a:off x="171392" y="113247"/>
            <a:ext cx="742818" cy="962158"/>
          </a:xfrm>
          <a:prstGeom prst="rect">
            <a:avLst/>
          </a:prstGeom>
        </p:spPr>
      </p:pic>
      <p:pic>
        <p:nvPicPr>
          <p:cNvPr id="4" name="图片 3"/>
          <p:cNvPicPr>
            <a:picLocks noChangeAspect="1"/>
          </p:cNvPicPr>
          <p:nvPr>
            <p:custDataLst>
              <p:tags r:id="rId3"/>
            </p:custDataLst>
          </p:nvPr>
        </p:nvPicPr>
        <p:blipFill>
          <a:blip r:embed="rId4">
            <a:duotone>
              <a:schemeClr val="accent1">
                <a:shade val="45000"/>
                <a:satMod val="135000"/>
              </a:schemeClr>
              <a:prstClr val="white"/>
            </a:duotone>
          </a:blip>
          <a:stretch>
            <a:fillRect/>
          </a:stretch>
        </p:blipFill>
        <p:spPr>
          <a:xfrm rot="20757128">
            <a:off x="11491020" y="6174455"/>
            <a:ext cx="485192" cy="495544"/>
          </a:xfrm>
          <a:prstGeom prst="rect">
            <a:avLst/>
          </a:prstGeom>
        </p:spPr>
      </p:pic>
      <p:pic>
        <p:nvPicPr>
          <p:cNvPr id="8" name="图片 7"/>
          <p:cNvPicPr>
            <a:picLocks noChangeAspect="1"/>
          </p:cNvPicPr>
          <p:nvPr>
            <p:custDataLst>
              <p:tags r:id="rId5"/>
            </p:custDataLst>
          </p:nvPr>
        </p:nvPicPr>
        <p:blipFill>
          <a:blip r:embed="rId4" cstate="email">
            <a:duotone>
              <a:schemeClr val="accent1">
                <a:shade val="45000"/>
                <a:satMod val="135000"/>
              </a:schemeClr>
              <a:prstClr val="white"/>
            </a:duotone>
          </a:blip>
          <a:stretch>
            <a:fillRect/>
          </a:stretch>
        </p:blipFill>
        <p:spPr>
          <a:xfrm rot="20757128">
            <a:off x="11902266" y="5993439"/>
            <a:ext cx="253668" cy="259080"/>
          </a:xfrm>
          <a:prstGeom prst="rect">
            <a:avLst/>
          </a:prstGeom>
        </p:spPr>
      </p:pic>
      <p:pic>
        <p:nvPicPr>
          <p:cNvPr id="3" name="图片 2"/>
          <p:cNvPicPr>
            <a:picLocks noChangeAspect="1"/>
          </p:cNvPicPr>
          <p:nvPr>
            <p:custDataLst>
              <p:tags r:id="rId6"/>
            </p:custDataLst>
          </p:nvPr>
        </p:nvPicPr>
        <p:blipFill>
          <a:blip r:embed="rId4" cstate="email">
            <a:duotone>
              <a:schemeClr val="accent1">
                <a:shade val="45000"/>
                <a:satMod val="135000"/>
              </a:schemeClr>
              <a:prstClr val="white"/>
            </a:duotone>
          </a:blip>
          <a:stretch>
            <a:fillRect/>
          </a:stretch>
        </p:blipFill>
        <p:spPr>
          <a:xfrm rot="674765">
            <a:off x="11100655" y="5873542"/>
            <a:ext cx="365982" cy="373791"/>
          </a:xfrm>
          <a:prstGeom prst="rect">
            <a:avLst/>
          </a:prstGeom>
        </p:spPr>
      </p:pic>
      <p:sp>
        <p:nvSpPr>
          <p:cNvPr id="19458" name="标题 1"/>
          <p:cNvSpPr txBox="1"/>
          <p:nvPr/>
        </p:nvSpPr>
        <p:spPr>
          <a:xfrm>
            <a:off x="309522" y="285728"/>
            <a:ext cx="10515600" cy="454025"/>
          </a:xfrm>
          <a:prstGeom prst="rect">
            <a:avLst/>
          </a:prstGeom>
          <a:noFill/>
          <a:ln w="9525">
            <a:noFill/>
          </a:ln>
        </p:spPr>
        <p:txBody>
          <a:bodyPr/>
          <a:lstStyle/>
          <a:p>
            <a:pPr>
              <a:lnSpc>
                <a:spcPct val="90000"/>
              </a:lnSpc>
            </a:pPr>
            <a:r>
              <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     MicrosolarX</a:t>
            </a:r>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商业模式</a:t>
            </a:r>
            <a:endPar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19459" name="íṣḻîďê"/>
          <p:cNvSpPr txBox="1"/>
          <p:nvPr>
            <p:custDataLst>
              <p:tags r:id="rId7"/>
            </p:custDataLst>
          </p:nvPr>
        </p:nvSpPr>
        <p:spPr>
          <a:xfrm>
            <a:off x="952500" y="1071563"/>
            <a:ext cx="9913938" cy="2214562"/>
          </a:xfrm>
          <a:prstGeom prst="rect">
            <a:avLst/>
          </a:prstGeom>
          <a:noFill/>
          <a:ln w="9525">
            <a:noFill/>
          </a:ln>
        </p:spPr>
        <p:txBody>
          <a:bodyPr lIns="91456" tIns="45728" rIns="91456" bIns="45728" anchor="ctr" anchorCtr="0"/>
          <a:lstStyle/>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MicrosolarX</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通过销售给客户分布式电站硬件产品获取一部分收入。客户购买产品加入到</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MicrosolarX</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去中心化的智能可再生能源微电网系统中。</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客户除了投资电站取得的电能收益以外，还可以获得额外的积分激励；</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同时人人参与的分布式可再生能源的绿电还可以参与全球碳积分交易，参与者获得的额外的回报。 </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以上合计回报率有可能高于年化</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30%</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另外，在离网以及弱电网区域，客户还可以通过共享储能电池或者直接通过电力现货的方式获取更超额的收益。</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除了闲置能源以外，能源数据采集和监控的通信网络，也可以产生收益。把</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DePIN</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参与者各自的互联网接入资源，通过矿机</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SolarX BOX</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接入到生态节点。这个网络也可以提供类似</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Helium</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提供的网络服务，提高客户额外的更高收益。</a:t>
            </a:r>
            <a:endPar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p:txBody>
      </p:sp>
    </p:spTree>
    <p:custDataLst>
      <p:tags r:id="rId8"/>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cstate="email">
            <a:duotone>
              <a:schemeClr val="accent1">
                <a:shade val="45000"/>
                <a:satMod val="135000"/>
              </a:schemeClr>
              <a:prstClr val="white"/>
            </a:duotone>
            <a:lum contrast="20000"/>
          </a:blip>
          <a:stretch>
            <a:fillRect/>
          </a:stretch>
        </p:blipFill>
        <p:spPr>
          <a:xfrm rot="1535812">
            <a:off x="171392" y="113247"/>
            <a:ext cx="742818" cy="962158"/>
          </a:xfrm>
          <a:prstGeom prst="rect">
            <a:avLst/>
          </a:prstGeom>
        </p:spPr>
      </p:pic>
      <p:pic>
        <p:nvPicPr>
          <p:cNvPr id="4" name="图片 3"/>
          <p:cNvPicPr>
            <a:picLocks noChangeAspect="1"/>
          </p:cNvPicPr>
          <p:nvPr>
            <p:custDataLst>
              <p:tags r:id="rId3"/>
            </p:custDataLst>
          </p:nvPr>
        </p:nvPicPr>
        <p:blipFill>
          <a:blip r:embed="rId4">
            <a:duotone>
              <a:schemeClr val="accent1">
                <a:shade val="45000"/>
                <a:satMod val="135000"/>
              </a:schemeClr>
              <a:prstClr val="white"/>
            </a:duotone>
          </a:blip>
          <a:stretch>
            <a:fillRect/>
          </a:stretch>
        </p:blipFill>
        <p:spPr>
          <a:xfrm rot="20757128">
            <a:off x="11491020" y="6174455"/>
            <a:ext cx="485192" cy="495544"/>
          </a:xfrm>
          <a:prstGeom prst="rect">
            <a:avLst/>
          </a:prstGeom>
        </p:spPr>
      </p:pic>
      <p:pic>
        <p:nvPicPr>
          <p:cNvPr id="8" name="图片 7"/>
          <p:cNvPicPr>
            <a:picLocks noChangeAspect="1"/>
          </p:cNvPicPr>
          <p:nvPr>
            <p:custDataLst>
              <p:tags r:id="rId5"/>
            </p:custDataLst>
          </p:nvPr>
        </p:nvPicPr>
        <p:blipFill>
          <a:blip r:embed="rId4" cstate="email">
            <a:duotone>
              <a:schemeClr val="accent1">
                <a:shade val="45000"/>
                <a:satMod val="135000"/>
              </a:schemeClr>
              <a:prstClr val="white"/>
            </a:duotone>
          </a:blip>
          <a:stretch>
            <a:fillRect/>
          </a:stretch>
        </p:blipFill>
        <p:spPr>
          <a:xfrm rot="20757128">
            <a:off x="11902266" y="5993439"/>
            <a:ext cx="253668" cy="259080"/>
          </a:xfrm>
          <a:prstGeom prst="rect">
            <a:avLst/>
          </a:prstGeom>
        </p:spPr>
      </p:pic>
      <p:pic>
        <p:nvPicPr>
          <p:cNvPr id="3" name="图片 2"/>
          <p:cNvPicPr>
            <a:picLocks noChangeAspect="1"/>
          </p:cNvPicPr>
          <p:nvPr>
            <p:custDataLst>
              <p:tags r:id="rId6"/>
            </p:custDataLst>
          </p:nvPr>
        </p:nvPicPr>
        <p:blipFill>
          <a:blip r:embed="rId4" cstate="email">
            <a:duotone>
              <a:schemeClr val="accent1">
                <a:shade val="45000"/>
                <a:satMod val="135000"/>
              </a:schemeClr>
              <a:prstClr val="white"/>
            </a:duotone>
          </a:blip>
          <a:stretch>
            <a:fillRect/>
          </a:stretch>
        </p:blipFill>
        <p:spPr>
          <a:xfrm rot="674765">
            <a:off x="11100655" y="5873542"/>
            <a:ext cx="365982" cy="373791"/>
          </a:xfrm>
          <a:prstGeom prst="rect">
            <a:avLst/>
          </a:prstGeom>
        </p:spPr>
      </p:pic>
      <p:sp>
        <p:nvSpPr>
          <p:cNvPr id="19458" name="标题 1"/>
          <p:cNvSpPr txBox="1"/>
          <p:nvPr/>
        </p:nvSpPr>
        <p:spPr>
          <a:xfrm>
            <a:off x="309522" y="285728"/>
            <a:ext cx="10515600" cy="454025"/>
          </a:xfrm>
          <a:prstGeom prst="rect">
            <a:avLst/>
          </a:prstGeom>
          <a:noFill/>
          <a:ln w="9525">
            <a:noFill/>
          </a:ln>
        </p:spPr>
        <p:txBody>
          <a:bodyPr/>
          <a:lstStyle/>
          <a:p>
            <a:pPr>
              <a:lnSpc>
                <a:spcPct val="90000"/>
              </a:lnSpc>
            </a:pPr>
            <a:r>
              <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     MicrosolarX </a:t>
            </a:r>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激励方式</a:t>
            </a:r>
            <a:endPar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2" name="表格 1"/>
          <p:cNvGraphicFramePr>
            <a:graphicFrameLocks noGrp="1"/>
          </p:cNvGraphicFramePr>
          <p:nvPr>
            <p:custDataLst>
              <p:tags r:id="rId7"/>
            </p:custDataLst>
          </p:nvPr>
        </p:nvGraphicFramePr>
        <p:xfrm>
          <a:off x="4273481" y="1231265"/>
          <a:ext cx="6791325" cy="4395470"/>
        </p:xfrm>
        <a:graphic>
          <a:graphicData uri="http://schemas.openxmlformats.org/drawingml/2006/table">
            <a:tbl>
              <a:tblPr firstRow="1" bandRow="1">
                <a:tableStyleId>{69012ECD-51FC-41F1-AA8D-1B2483CD663E}</a:tableStyleId>
              </a:tblPr>
              <a:tblGrid>
                <a:gridCol w="1723390"/>
                <a:gridCol w="2019935"/>
                <a:gridCol w="3048000"/>
              </a:tblGrid>
              <a:tr h="0">
                <a:tc>
                  <a:txBody>
                    <a:bodyPr/>
                    <a:p>
                      <a:pPr marR="0" lvl="0" indent="0" algn="ctr" defTabSz="914400" rtl="0" eaLnBrk="1" fontAlgn="auto" latinLnBrk="0" hangingPunct="1">
                        <a:lnSpc>
                          <a:spcPct val="120000"/>
                        </a:lnSpc>
                        <a:spcBef>
                          <a:spcPts val="0"/>
                        </a:spcBef>
                        <a:spcAft>
                          <a:spcPts val="0"/>
                        </a:spcAft>
                        <a:buClrTx/>
                        <a:buSzTx/>
                        <a:buFontTx/>
                        <a:buNone/>
                        <a:defRPr/>
                      </a:pPr>
                      <a:endParaRPr lang="zh-CN" altLang="en-US" sz="2000" b="1" spc="130">
                        <a:solidFill>
                          <a:srgbClr val="646464"/>
                        </a:solidFill>
                        <a:latin typeface="微软雅黑" panose="020B0503020204020204" pitchFamily="34" charset="-122"/>
                        <a:ea typeface="微软雅黑" panose="020B0503020204020204" pitchFamily="3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en-US" altLang="zh-CN" sz="2000" b="1" spc="130">
                          <a:solidFill>
                            <a:srgbClr val="646464"/>
                          </a:solidFill>
                          <a:latin typeface="微软雅黑" panose="020B0503020204020204" pitchFamily="34" charset="-122"/>
                          <a:ea typeface="微软雅黑" panose="020B0503020204020204" pitchFamily="34" charset="-122"/>
                        </a:rPr>
                        <a:t>NFT</a:t>
                      </a:r>
                      <a:endParaRPr lang="en-US" altLang="zh-CN" sz="2000" b="1" spc="130">
                        <a:solidFill>
                          <a:srgbClr val="646464"/>
                        </a:solidFill>
                        <a:latin typeface="微软雅黑" panose="020B0503020204020204" pitchFamily="34" charset="-122"/>
                        <a:ea typeface="微软雅黑" panose="020B0503020204020204" pitchFamily="3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pPr>
                      <a:r>
                        <a:rPr lang="zh-CN" altLang="en-US" sz="2000" b="1" spc="130">
                          <a:solidFill>
                            <a:srgbClr val="646464"/>
                          </a:solidFill>
                          <a:latin typeface="微软雅黑" panose="020B0503020204020204" pitchFamily="34" charset="-122"/>
                          <a:ea typeface="微软雅黑" panose="020B0503020204020204" pitchFamily="34" charset="-122"/>
                        </a:rPr>
                        <a:t>功能积分</a:t>
                      </a:r>
                      <a:endParaRPr lang="zh-CN" altLang="en-US" sz="2000" b="1" spc="130">
                        <a:solidFill>
                          <a:srgbClr val="646464"/>
                        </a:solidFill>
                        <a:latin typeface="微软雅黑" panose="020B0503020204020204" pitchFamily="34" charset="-122"/>
                        <a:ea typeface="微软雅黑" panose="020B0503020204020204" pitchFamily="3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1089660">
                <a:tc>
                  <a:txBody>
                    <a:bodyPr/>
                    <a:p>
                      <a:pPr indent="0" algn="l">
                        <a:lnSpc>
                          <a:spcPct val="120000"/>
                        </a:lnSpc>
                        <a:spcBef>
                          <a:spcPts val="0"/>
                        </a:spcBef>
                        <a:spcAft>
                          <a:spcPts val="0"/>
                        </a:spcAft>
                      </a:pPr>
                      <a:r>
                        <a:rPr lang="zh-CN" altLang="en-US" sz="1800" b="0" spc="13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如何发放/激励</a:t>
                      </a:r>
                      <a:endParaRPr lang="zh-CN" altLang="en-US" sz="1800" b="0" spc="13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c>
                  <a:txBody>
                    <a:bodyPr/>
                    <a:p>
                      <a:pPr indent="0" algn="l">
                        <a:lnSpc>
                          <a:spcPct val="120000"/>
                        </a:lnSpc>
                        <a:spcBef>
                          <a:spcPts val="0"/>
                        </a:spcBef>
                        <a:spcAft>
                          <a:spcPts val="0"/>
                        </a:spcAft>
                        <a:buFont typeface="Arial" panose="020B0604020202020204" pitchFamily="34" charset="0"/>
                        <a:buChar char="•"/>
                      </a:pPr>
                      <a:r>
                        <a:rPr lang="zh-CN" altLang="en-US" sz="1800" b="0" spc="130">
                          <a:solidFill>
                            <a:srgbClr val="404040"/>
                          </a:solidFill>
                          <a:latin typeface="微软雅黑" panose="020B0503020204020204" pitchFamily="34" charset="-122"/>
                          <a:ea typeface="微软雅黑" panose="020B0503020204020204" pitchFamily="34" charset="-122"/>
                        </a:rPr>
                        <a:t>购买设备时铸造</a:t>
                      </a:r>
                      <a:endParaRPr lang="zh-CN" alt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c>
                  <a:txBody>
                    <a:bodyPr/>
                    <a:p>
                      <a:pPr indent="0" algn="l">
                        <a:lnSpc>
                          <a:spcPct val="120000"/>
                        </a:lnSpc>
                        <a:spcBef>
                          <a:spcPts val="0"/>
                        </a:spcBef>
                        <a:spcAft>
                          <a:spcPts val="0"/>
                        </a:spcAft>
                        <a:buFont typeface="Arial" panose="020B0604020202020204" pitchFamily="34" charset="0"/>
                        <a:buChar char="•"/>
                      </a:pPr>
                      <a:r>
                        <a:rPr lang="zh-CN" altLang="en-US" sz="1800" b="0" spc="130">
                          <a:solidFill>
                            <a:srgbClr val="404040"/>
                          </a:solidFill>
                          <a:latin typeface="微软雅黑" panose="020B0503020204020204" pitchFamily="34" charset="-122"/>
                          <a:ea typeface="微软雅黑" panose="020B0503020204020204" pitchFamily="34" charset="-122"/>
                        </a:rPr>
                        <a:t>安装设备时，则根据容量发放积分</a:t>
                      </a:r>
                      <a:endParaRPr lang="zh-CN" alt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r>
              <a:tr h="1418590">
                <a:tc>
                  <a:txBody>
                    <a:bodyPr/>
                    <a:p>
                      <a:pPr indent="0" algn="l">
                        <a:lnSpc>
                          <a:spcPct val="120000"/>
                        </a:lnSpc>
                        <a:spcBef>
                          <a:spcPts val="0"/>
                        </a:spcBef>
                        <a:spcAft>
                          <a:spcPts val="0"/>
                        </a:spcAft>
                      </a:pPr>
                      <a:r>
                        <a:rPr lang="en-US" altLang="zh-CN" sz="1800" b="0" spc="130">
                          <a:solidFill>
                            <a:srgbClr val="646464"/>
                          </a:solidFill>
                          <a:latin typeface="微软雅黑" panose="020B0503020204020204" pitchFamily="34" charset="-122"/>
                          <a:ea typeface="微软雅黑" panose="020B0503020204020204" pitchFamily="34" charset="-122"/>
                        </a:rPr>
                        <a:t>  </a:t>
                      </a:r>
                      <a:r>
                        <a:rPr lang="zh-CN" altLang="en-US" sz="1800" b="0" spc="130">
                          <a:solidFill>
                            <a:srgbClr val="646464"/>
                          </a:solidFill>
                          <a:latin typeface="微软雅黑" panose="020B0503020204020204" pitchFamily="34" charset="-122"/>
                          <a:ea typeface="微软雅黑" panose="020B0503020204020204" pitchFamily="34" charset="-122"/>
                        </a:rPr>
                        <a:t>用途</a:t>
                      </a:r>
                      <a:endParaRPr lang="zh-CN" altLang="en-US" sz="1800" b="0" spc="130">
                        <a:solidFill>
                          <a:srgbClr val="646464"/>
                        </a:solidFill>
                        <a:latin typeface="微软雅黑" panose="020B0503020204020204" pitchFamily="34" charset="-122"/>
                        <a:ea typeface="微软雅黑" panose="020B0503020204020204" pitchFamily="3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2F2F2"/>
                    </a:solidFill>
                  </a:tcPr>
                </a:tc>
                <a:tc>
                  <a:txBody>
                    <a:bodyPr/>
                    <a:p>
                      <a:pPr indent="0" algn="l">
                        <a:lnSpc>
                          <a:spcPct val="120000"/>
                        </a:lnSpc>
                        <a:spcBef>
                          <a:spcPts val="0"/>
                        </a:spcBef>
                        <a:spcAft>
                          <a:spcPts val="0"/>
                        </a:spcAft>
                        <a:buFont typeface="Arial" panose="020B0604020202020204" pitchFamily="34" charset="0"/>
                        <a:buChar char="•"/>
                      </a:pPr>
                      <a:r>
                        <a:rPr lang="zh-CN" altLang="en-US" sz="1800" b="0" spc="130">
                          <a:solidFill>
                            <a:srgbClr val="404040"/>
                          </a:solidFill>
                          <a:latin typeface="微软雅黑" panose="020B0503020204020204" pitchFamily="34" charset="-122"/>
                          <a:ea typeface="微软雅黑" panose="020B0503020204020204" pitchFamily="34" charset="-122"/>
                        </a:rPr>
                        <a:t>资产权证</a:t>
                      </a:r>
                      <a:endParaRPr lang="en-US" altLang="zh-CN" sz="1800" b="0" spc="130">
                        <a:solidFill>
                          <a:srgbClr val="404040"/>
                        </a:solidFill>
                        <a:latin typeface="微软雅黑" panose="020B0503020204020204" pitchFamily="34" charset="-122"/>
                        <a:ea typeface="微软雅黑" panose="020B0503020204020204" pitchFamily="34" charset="-122"/>
                      </a:endParaRPr>
                    </a:p>
                    <a:p>
                      <a:pPr indent="0" algn="l">
                        <a:lnSpc>
                          <a:spcPct val="120000"/>
                        </a:lnSpc>
                        <a:spcBef>
                          <a:spcPts val="0"/>
                        </a:spcBef>
                        <a:spcAft>
                          <a:spcPts val="0"/>
                        </a:spcAft>
                        <a:buFont typeface="Arial" panose="020B0604020202020204" pitchFamily="34" charset="0"/>
                        <a:buChar char="•"/>
                      </a:pPr>
                      <a:r>
                        <a:rPr lang="zh-CN" altLang="en-US" sz="1800" b="0" spc="130">
                          <a:solidFill>
                            <a:srgbClr val="404040"/>
                          </a:solidFill>
                          <a:latin typeface="微软雅黑" panose="020B0503020204020204" pitchFamily="34" charset="-122"/>
                          <a:ea typeface="微软雅黑" panose="020B0503020204020204" pitchFamily="34" charset="-122"/>
                        </a:rPr>
                        <a:t>资产交易</a:t>
                      </a:r>
                      <a:endParaRPr lang="zh-CN" alt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2F2F2"/>
                    </a:solidFill>
                  </a:tcPr>
                </a:tc>
                <a:tc>
                  <a:txBody>
                    <a:bodyPr/>
                    <a:p>
                      <a:pPr indent="0" algn="l">
                        <a:lnSpc>
                          <a:spcPct val="120000"/>
                        </a:lnSpc>
                        <a:spcBef>
                          <a:spcPts val="0"/>
                        </a:spcBef>
                        <a:spcAft>
                          <a:spcPts val="0"/>
                        </a:spcAft>
                        <a:buFont typeface="Arial" panose="020B0604020202020204" pitchFamily="34" charset="0"/>
                        <a:buChar char="•"/>
                      </a:pPr>
                      <a:r>
                        <a:rPr lang="zh-CN" altLang="en-US" sz="1800" b="0" spc="130">
                          <a:solidFill>
                            <a:srgbClr val="404040"/>
                          </a:solidFill>
                          <a:latin typeface="微软雅黑" panose="020B0503020204020204" pitchFamily="34" charset="-122"/>
                          <a:ea typeface="微软雅黑" panose="020B0503020204020204" pitchFamily="34" charset="-122"/>
                        </a:rPr>
                        <a:t>生态积分，平台网络效应的量化体现</a:t>
                      </a:r>
                      <a:endParaRPr lang="en-US" altLang="zh-CN" sz="1800" b="0" spc="130">
                        <a:solidFill>
                          <a:srgbClr val="404040"/>
                        </a:solidFill>
                        <a:latin typeface="微软雅黑" panose="020B0503020204020204" pitchFamily="34" charset="-122"/>
                        <a:ea typeface="微软雅黑" panose="020B0503020204020204" pitchFamily="34" charset="-122"/>
                      </a:endParaRPr>
                    </a:p>
                    <a:p>
                      <a:pPr indent="0" algn="l">
                        <a:lnSpc>
                          <a:spcPct val="120000"/>
                        </a:lnSpc>
                        <a:spcBef>
                          <a:spcPts val="0"/>
                        </a:spcBef>
                        <a:spcAft>
                          <a:spcPts val="0"/>
                        </a:spcAft>
                        <a:buFont typeface="Arial" panose="020B0604020202020204" pitchFamily="34" charset="0"/>
                        <a:buChar char="•"/>
                      </a:pPr>
                      <a:r>
                        <a:rPr lang="zh-CN" altLang="en-US" sz="1800" b="0" spc="130">
                          <a:solidFill>
                            <a:srgbClr val="404040"/>
                          </a:solidFill>
                          <a:latin typeface="微软雅黑" panose="020B0503020204020204" pitchFamily="34" charset="-122"/>
                          <a:ea typeface="微软雅黑" panose="020B0503020204020204" pitchFamily="34" charset="-122"/>
                        </a:rPr>
                        <a:t>影响社区治理话语权</a:t>
                      </a:r>
                      <a:endParaRPr lang="zh-CN" alt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2F2F2"/>
                    </a:solidFill>
                  </a:tcPr>
                </a:tc>
              </a:tr>
              <a:tr h="1089660">
                <a:tc>
                  <a:txBody>
                    <a:bodyPr/>
                    <a:p>
                      <a:pPr indent="0" algn="l">
                        <a:lnSpc>
                          <a:spcPct val="120000"/>
                        </a:lnSpc>
                        <a:spcBef>
                          <a:spcPts val="0"/>
                        </a:spcBef>
                        <a:spcAft>
                          <a:spcPts val="0"/>
                        </a:spcAft>
                      </a:pPr>
                      <a:r>
                        <a:rPr lang="zh-CN" altLang="en-US" sz="1800" b="0" spc="130">
                          <a:solidFill>
                            <a:srgbClr val="646464"/>
                          </a:solidFill>
                          <a:latin typeface="微软雅黑" panose="020B0503020204020204" pitchFamily="34" charset="-122"/>
                          <a:ea typeface="微软雅黑" panose="020B0503020204020204" pitchFamily="34" charset="-122"/>
                        </a:rPr>
                        <a:t>供给体量</a:t>
                      </a:r>
                      <a:endParaRPr lang="zh-CN" altLang="en-US" sz="1800" b="0" spc="130">
                        <a:solidFill>
                          <a:srgbClr val="646464"/>
                        </a:solidFill>
                        <a:latin typeface="微软雅黑" panose="020B0503020204020204" pitchFamily="34" charset="-122"/>
                        <a:ea typeface="微软雅黑" panose="020B0503020204020204" pitchFamily="3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a:txBody>
                    <a:bodyPr/>
                    <a:p>
                      <a:pPr indent="0" algn="l">
                        <a:lnSpc>
                          <a:spcPct val="120000"/>
                        </a:lnSpc>
                        <a:spcBef>
                          <a:spcPts val="0"/>
                        </a:spcBef>
                        <a:spcAft>
                          <a:spcPts val="0"/>
                        </a:spcAft>
                        <a:buFont typeface="Arial" panose="020B0604020202020204" pitchFamily="34" charset="0"/>
                        <a:buChar char="•"/>
                      </a:pPr>
                      <a:r>
                        <a:rPr lang="zh-CN" altLang="en-US" sz="18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等于</a:t>
                      </a:r>
                      <a:r>
                        <a:rPr lang="en-US" altLang="zh-CN" sz="18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Depin</a:t>
                      </a:r>
                      <a:r>
                        <a:rPr lang="zh-CN" altLang="en-US" sz="18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设备数量</a:t>
                      </a:r>
                      <a:endParaRPr lang="zh-CN" altLang="en-US" sz="18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a:txBody>
                    <a:bodyPr/>
                    <a:p>
                      <a:pPr indent="0" algn="l">
                        <a:lnSpc>
                          <a:spcPct val="120000"/>
                        </a:lnSpc>
                        <a:spcBef>
                          <a:spcPts val="0"/>
                        </a:spcBef>
                        <a:spcAft>
                          <a:spcPts val="0"/>
                        </a:spcAft>
                        <a:buFont typeface="Arial" panose="020B0604020202020204" pitchFamily="34" charset="0"/>
                        <a:buChar char="•"/>
                      </a:pPr>
                      <a:r>
                        <a:rPr lang="zh-CN" altLang="en-US" sz="1800" b="0" spc="130">
                          <a:solidFill>
                            <a:srgbClr val="404040"/>
                          </a:solidFill>
                          <a:latin typeface="微软雅黑" panose="020B0503020204020204" pitchFamily="34" charset="-122"/>
                          <a:ea typeface="微软雅黑" panose="020B0503020204020204" pitchFamily="34" charset="-122"/>
                        </a:rPr>
                        <a:t>无上限</a:t>
                      </a:r>
                      <a:endParaRPr lang="zh-CN" alt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r>
            </a:tbl>
          </a:graphicData>
        </a:graphic>
      </p:graphicFrame>
    </p:spTree>
    <p:custDataLst>
      <p:tags r:id="rId8"/>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cstate="email">
            <a:duotone>
              <a:schemeClr val="accent1">
                <a:shade val="45000"/>
                <a:satMod val="135000"/>
              </a:schemeClr>
              <a:prstClr val="white"/>
            </a:duotone>
            <a:lum contrast="20000"/>
          </a:blip>
          <a:stretch>
            <a:fillRect/>
          </a:stretch>
        </p:blipFill>
        <p:spPr>
          <a:xfrm rot="1535812">
            <a:off x="171392" y="113247"/>
            <a:ext cx="742818" cy="962158"/>
          </a:xfrm>
          <a:prstGeom prst="rect">
            <a:avLst/>
          </a:prstGeom>
        </p:spPr>
      </p:pic>
      <p:pic>
        <p:nvPicPr>
          <p:cNvPr id="4" name="图片 3"/>
          <p:cNvPicPr>
            <a:picLocks noChangeAspect="1"/>
          </p:cNvPicPr>
          <p:nvPr>
            <p:custDataLst>
              <p:tags r:id="rId3"/>
            </p:custDataLst>
          </p:nvPr>
        </p:nvPicPr>
        <p:blipFill>
          <a:blip r:embed="rId4">
            <a:duotone>
              <a:schemeClr val="accent1">
                <a:shade val="45000"/>
                <a:satMod val="135000"/>
              </a:schemeClr>
              <a:prstClr val="white"/>
            </a:duotone>
          </a:blip>
          <a:stretch>
            <a:fillRect/>
          </a:stretch>
        </p:blipFill>
        <p:spPr>
          <a:xfrm rot="20757128">
            <a:off x="11491020" y="6174455"/>
            <a:ext cx="485192" cy="495544"/>
          </a:xfrm>
          <a:prstGeom prst="rect">
            <a:avLst/>
          </a:prstGeom>
        </p:spPr>
      </p:pic>
      <p:pic>
        <p:nvPicPr>
          <p:cNvPr id="8" name="图片 7"/>
          <p:cNvPicPr>
            <a:picLocks noChangeAspect="1"/>
          </p:cNvPicPr>
          <p:nvPr>
            <p:custDataLst>
              <p:tags r:id="rId5"/>
            </p:custDataLst>
          </p:nvPr>
        </p:nvPicPr>
        <p:blipFill>
          <a:blip r:embed="rId4" cstate="email">
            <a:duotone>
              <a:schemeClr val="accent1">
                <a:shade val="45000"/>
                <a:satMod val="135000"/>
              </a:schemeClr>
              <a:prstClr val="white"/>
            </a:duotone>
          </a:blip>
          <a:stretch>
            <a:fillRect/>
          </a:stretch>
        </p:blipFill>
        <p:spPr>
          <a:xfrm rot="20757128">
            <a:off x="11902266" y="5993439"/>
            <a:ext cx="253668" cy="259080"/>
          </a:xfrm>
          <a:prstGeom prst="rect">
            <a:avLst/>
          </a:prstGeom>
        </p:spPr>
      </p:pic>
      <p:pic>
        <p:nvPicPr>
          <p:cNvPr id="3" name="图片 2"/>
          <p:cNvPicPr>
            <a:picLocks noChangeAspect="1"/>
          </p:cNvPicPr>
          <p:nvPr>
            <p:custDataLst>
              <p:tags r:id="rId6"/>
            </p:custDataLst>
          </p:nvPr>
        </p:nvPicPr>
        <p:blipFill>
          <a:blip r:embed="rId4" cstate="email">
            <a:duotone>
              <a:schemeClr val="accent1">
                <a:shade val="45000"/>
                <a:satMod val="135000"/>
              </a:schemeClr>
              <a:prstClr val="white"/>
            </a:duotone>
          </a:blip>
          <a:stretch>
            <a:fillRect/>
          </a:stretch>
        </p:blipFill>
        <p:spPr>
          <a:xfrm rot="674765">
            <a:off x="11100655" y="5873542"/>
            <a:ext cx="365982" cy="373791"/>
          </a:xfrm>
          <a:prstGeom prst="rect">
            <a:avLst/>
          </a:prstGeom>
        </p:spPr>
      </p:pic>
      <p:sp>
        <p:nvSpPr>
          <p:cNvPr id="7171" name="矩形 32"/>
          <p:cNvSpPr/>
          <p:nvPr>
            <p:custDataLst>
              <p:tags r:id="rId7"/>
            </p:custDataLst>
          </p:nvPr>
        </p:nvSpPr>
        <p:spPr>
          <a:xfrm>
            <a:off x="666750" y="2928938"/>
            <a:ext cx="10572750" cy="1354217"/>
          </a:xfrm>
          <a:prstGeom prst="rect">
            <a:avLst/>
          </a:prstGeom>
          <a:noFill/>
          <a:ln w="9525">
            <a:noFill/>
          </a:ln>
        </p:spPr>
        <p:txBody>
          <a:bodyPr>
            <a:spAutoFit/>
          </a:bodyPr>
          <a:lstStyle/>
          <a:p>
            <a:r>
              <a:rPr lang="zh-CN" altLang="en-US" sz="2000" dirty="0">
                <a:solidFill>
                  <a:schemeClr val="dk1"/>
                </a:solidFill>
                <a:latin typeface="黑体" panose="02010609060101010101" pitchFamily="49" charset="-122"/>
                <a:ea typeface="黑体" panose="02010609060101010101" pitchFamily="49" charset="-122"/>
                <a:cs typeface="黑体" panose="02010609060101010101" pitchFamily="49" charset="-122"/>
              </a:rPr>
              <a:t>传统电力系统： 化石能源为主体，集中式生产，供给需求舒适平衡，利益主体单一，调度</a:t>
            </a:r>
            <a:endParaRPr lang="en-US" altLang="zh-CN" sz="20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r>
              <a:rPr lang="zh-CN" altLang="en-US" sz="2000" dirty="0">
                <a:solidFill>
                  <a:schemeClr val="dk1"/>
                </a:solidFill>
                <a:latin typeface="黑体" panose="02010609060101010101" pitchFamily="49" charset="-122"/>
                <a:ea typeface="黑体" panose="02010609060101010101" pitchFamily="49" charset="-122"/>
                <a:cs typeface="黑体" panose="02010609060101010101" pitchFamily="49" charset="-122"/>
              </a:rPr>
              <a:t>新型电力系统： </a:t>
            </a:r>
            <a:r>
              <a:rPr lang="en-US" altLang="zh-CN" sz="2000" dirty="0">
                <a:solidFill>
                  <a:schemeClr val="dk1"/>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a:solidFill>
                  <a:schemeClr val="dk1"/>
                </a:solidFill>
                <a:latin typeface="黑体" panose="02010609060101010101" pitchFamily="49" charset="-122"/>
                <a:ea typeface="黑体" panose="02010609060101010101" pitchFamily="49" charset="-122"/>
                <a:cs typeface="黑体" panose="02010609060101010101" pitchFamily="49" charset="-122"/>
              </a:rPr>
              <a:t>新能源为主体，分布式生产，生产和需求解耦，利益主体多元，智能</a:t>
            </a:r>
            <a:endParaRPr lang="en-US" altLang="zh-CN" sz="20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schemeClr val="dk1"/>
                </a:solidFill>
                <a:latin typeface="黑体" panose="02010609060101010101" pitchFamily="49" charset="-122"/>
                <a:ea typeface="黑体" panose="02010609060101010101" pitchFamily="49" charset="-122"/>
                <a:cs typeface="黑体" panose="02010609060101010101" pitchFamily="49" charset="-122"/>
              </a:rPr>
              <a:t>电力从集中式到分布式生产，会在全球出现越来越多的自发自用的“产消者”</a:t>
            </a:r>
            <a:endParaRPr lang="zh-CN" altLang="en-US" sz="24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p:txBody>
      </p:sp>
      <p:sp>
        <p:nvSpPr>
          <p:cNvPr id="7172" name="矩形 33"/>
          <p:cNvSpPr/>
          <p:nvPr/>
        </p:nvSpPr>
        <p:spPr>
          <a:xfrm>
            <a:off x="911225" y="357188"/>
            <a:ext cx="4105275" cy="460375"/>
          </a:xfrm>
          <a:prstGeom prst="rect">
            <a:avLst/>
          </a:prstGeom>
          <a:noFill/>
          <a:ln w="9525">
            <a:noFill/>
          </a:ln>
        </p:spPr>
        <p:txBody>
          <a:bodyPr wrap="none">
            <a:spAutoFit/>
          </a:bodyPr>
          <a:lstStyle/>
          <a:p>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项目背景：</a:t>
            </a:r>
            <a:r>
              <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Depin</a:t>
            </a:r>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价值能源网</a:t>
            </a:r>
            <a:endPar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7170" name="object 2"/>
          <p:cNvSpPr>
            <a:spLocks noGrp="1"/>
          </p:cNvSpPr>
          <p:nvPr>
            <p:custDataLst>
              <p:tags r:id="rId8"/>
            </p:custDataLst>
          </p:nvPr>
        </p:nvSpPr>
        <p:spPr>
          <a:xfrm>
            <a:off x="595313" y="1643063"/>
            <a:ext cx="10720387" cy="750570"/>
          </a:xfrm>
          <a:prstGeom prst="rect">
            <a:avLst/>
          </a:prstGeom>
          <a:noFill/>
          <a:ln w="9525">
            <a:noFill/>
          </a:ln>
        </p:spPr>
        <p:txBody>
          <a:bodyPr vert="horz" wrap="square" lIns="0" tIns="12065" rIns="0" bIns="0" anchor="t" anchorCtr="0">
            <a:spAutoFit/>
          </a:bodyPr>
          <a:lstStyle>
            <a:lvl1pPr algn="ctr" rtl="0" eaLnBrk="0" fontAlgn="base" hangingPunct="0">
              <a:spcBef>
                <a:spcPct val="0"/>
              </a:spcBef>
              <a:spcAft>
                <a:spcPct val="0"/>
              </a:spcAft>
              <a:defRPr sz="2800" b="1" i="0">
                <a:solidFill>
                  <a:srgbClr val="006FC0"/>
                </a:solidFill>
                <a:latin typeface="华文楷体" panose="02010600040101010101" pitchFamily="2" charset="-122"/>
                <a:ea typeface="+mj-ea"/>
                <a:cs typeface="华文楷体" panose="02010600040101010101" pitchFamily="2" charset="-122"/>
              </a:defRPr>
            </a:lvl1pPr>
            <a:lvl2pPr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9pPr>
          </a:lstStyle>
          <a:p>
            <a:pPr marL="12700" indent="0" algn="l" eaLnBrk="1" hangingPunct="1">
              <a:spcBef>
                <a:spcPts val="100"/>
              </a:spcBef>
            </a:pPr>
            <a:r>
              <a:rPr lang="zh-CN" altLang="en-US" sz="2400" b="0" dirty="0">
                <a:solidFill>
                  <a:schemeClr val="dk1"/>
                </a:solidFill>
                <a:latin typeface="黑体" panose="02010609060101010101" pitchFamily="49" charset="-122"/>
                <a:ea typeface="黑体" panose="02010609060101010101" pitchFamily="49" charset="-122"/>
                <a:cs typeface="+mj-cs"/>
              </a:rPr>
              <a:t>全球各国政策驱动和光伏投资成本下降，使户用分布式光伏市场快速增长，未来空间广阔</a:t>
            </a:r>
            <a:endParaRPr lang="zh-CN" altLang="en-US" sz="2400" b="0" dirty="0">
              <a:solidFill>
                <a:schemeClr val="dk1"/>
              </a:solidFill>
              <a:latin typeface="黑体" panose="02010609060101010101" pitchFamily="49" charset="-122"/>
              <a:ea typeface="黑体" panose="02010609060101010101" pitchFamily="49" charset="-122"/>
              <a:cs typeface="+mj-cs"/>
            </a:endParaRPr>
          </a:p>
        </p:txBody>
      </p:sp>
    </p:spTree>
    <p:custDataLst>
      <p:tags r:id="rId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cstate="email">
            <a:duotone>
              <a:schemeClr val="accent1">
                <a:shade val="45000"/>
                <a:satMod val="135000"/>
              </a:schemeClr>
              <a:prstClr val="white"/>
            </a:duotone>
            <a:lum contrast="20000"/>
          </a:blip>
          <a:stretch>
            <a:fillRect/>
          </a:stretch>
        </p:blipFill>
        <p:spPr>
          <a:xfrm rot="1535812">
            <a:off x="171392" y="113247"/>
            <a:ext cx="742818" cy="962158"/>
          </a:xfrm>
          <a:prstGeom prst="rect">
            <a:avLst/>
          </a:prstGeom>
        </p:spPr>
      </p:pic>
      <p:pic>
        <p:nvPicPr>
          <p:cNvPr id="4" name="图片 3"/>
          <p:cNvPicPr>
            <a:picLocks noChangeAspect="1"/>
          </p:cNvPicPr>
          <p:nvPr>
            <p:custDataLst>
              <p:tags r:id="rId3"/>
            </p:custDataLst>
          </p:nvPr>
        </p:nvPicPr>
        <p:blipFill>
          <a:blip r:embed="rId4">
            <a:duotone>
              <a:schemeClr val="accent1">
                <a:shade val="45000"/>
                <a:satMod val="135000"/>
              </a:schemeClr>
              <a:prstClr val="white"/>
            </a:duotone>
          </a:blip>
          <a:stretch>
            <a:fillRect/>
          </a:stretch>
        </p:blipFill>
        <p:spPr>
          <a:xfrm rot="20757128">
            <a:off x="11491020" y="6174455"/>
            <a:ext cx="485192" cy="495544"/>
          </a:xfrm>
          <a:prstGeom prst="rect">
            <a:avLst/>
          </a:prstGeom>
        </p:spPr>
      </p:pic>
      <p:pic>
        <p:nvPicPr>
          <p:cNvPr id="8" name="图片 7"/>
          <p:cNvPicPr>
            <a:picLocks noChangeAspect="1"/>
          </p:cNvPicPr>
          <p:nvPr>
            <p:custDataLst>
              <p:tags r:id="rId5"/>
            </p:custDataLst>
          </p:nvPr>
        </p:nvPicPr>
        <p:blipFill>
          <a:blip r:embed="rId4" cstate="email">
            <a:duotone>
              <a:schemeClr val="accent1">
                <a:shade val="45000"/>
                <a:satMod val="135000"/>
              </a:schemeClr>
              <a:prstClr val="white"/>
            </a:duotone>
          </a:blip>
          <a:stretch>
            <a:fillRect/>
          </a:stretch>
        </p:blipFill>
        <p:spPr>
          <a:xfrm rot="20757128">
            <a:off x="11902266" y="5993439"/>
            <a:ext cx="253668" cy="259080"/>
          </a:xfrm>
          <a:prstGeom prst="rect">
            <a:avLst/>
          </a:prstGeom>
        </p:spPr>
      </p:pic>
      <p:pic>
        <p:nvPicPr>
          <p:cNvPr id="3" name="图片 2"/>
          <p:cNvPicPr>
            <a:picLocks noChangeAspect="1"/>
          </p:cNvPicPr>
          <p:nvPr>
            <p:custDataLst>
              <p:tags r:id="rId6"/>
            </p:custDataLst>
          </p:nvPr>
        </p:nvPicPr>
        <p:blipFill>
          <a:blip r:embed="rId4" cstate="email">
            <a:duotone>
              <a:schemeClr val="accent1">
                <a:shade val="45000"/>
                <a:satMod val="135000"/>
              </a:schemeClr>
              <a:prstClr val="white"/>
            </a:duotone>
          </a:blip>
          <a:stretch>
            <a:fillRect/>
          </a:stretch>
        </p:blipFill>
        <p:spPr>
          <a:xfrm rot="674765">
            <a:off x="11100655" y="5873542"/>
            <a:ext cx="365982" cy="373791"/>
          </a:xfrm>
          <a:prstGeom prst="rect">
            <a:avLst/>
          </a:prstGeom>
        </p:spPr>
      </p:pic>
      <p:sp>
        <p:nvSpPr>
          <p:cNvPr id="8194" name="标题 1"/>
          <p:cNvSpPr txBox="1"/>
          <p:nvPr/>
        </p:nvSpPr>
        <p:spPr>
          <a:xfrm>
            <a:off x="95250" y="230188"/>
            <a:ext cx="10515600" cy="454025"/>
          </a:xfrm>
          <a:prstGeom prst="rect">
            <a:avLst/>
          </a:prstGeom>
          <a:noFill/>
          <a:ln w="9525">
            <a:noFill/>
          </a:ln>
        </p:spPr>
        <p:txBody>
          <a:bodyPr/>
          <a:lstStyle/>
          <a:p>
            <a:pPr>
              <a:lnSpc>
                <a:spcPct val="90000"/>
              </a:lnSpc>
            </a:pPr>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     项目背景：</a:t>
            </a:r>
            <a:r>
              <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Depin</a:t>
            </a:r>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价值能源网</a:t>
            </a:r>
            <a:endPar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a:lnSpc>
                <a:spcPct val="90000"/>
              </a:lnSpc>
            </a:pPr>
            <a:endPar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8195" name="íṣḻîďê"/>
          <p:cNvSpPr txBox="1"/>
          <p:nvPr>
            <p:custDataLst>
              <p:tags r:id="rId7"/>
            </p:custDataLst>
          </p:nvPr>
        </p:nvSpPr>
        <p:spPr>
          <a:xfrm>
            <a:off x="1071563" y="1270000"/>
            <a:ext cx="9915525" cy="1255713"/>
          </a:xfrm>
          <a:prstGeom prst="rect">
            <a:avLst/>
          </a:prstGeom>
          <a:noFill/>
          <a:ln w="9525">
            <a:noFill/>
          </a:ln>
        </p:spPr>
        <p:txBody>
          <a:bodyPr lIns="91456" tIns="45728" rIns="91456" bIns="45728" anchor="ctr" anchorCtr="0"/>
          <a:lstStyle/>
          <a:p>
            <a:pPr defTabSz="609600"/>
            <a:endParaRPr lang="en-US" altLang="zh-CN" sz="1800" dirty="0">
              <a:solidFill>
                <a:schemeClr val="dk1"/>
              </a:solidFill>
              <a:latin typeface="黑体" panose="02010609060101010101" pitchFamily="49" charset="-122"/>
              <a:ea typeface="黑体" panose="02010609060101010101" pitchFamily="49" charset="-122"/>
            </a:endParaRPr>
          </a:p>
          <a:p>
            <a:pPr defTabSz="609600"/>
            <a:endParaRPr lang="en-US" altLang="zh-CN" sz="1800" dirty="0">
              <a:solidFill>
                <a:schemeClr val="dk1"/>
              </a:solidFill>
              <a:latin typeface="黑体" panose="02010609060101010101" pitchFamily="49" charset="-122"/>
              <a:ea typeface="黑体" panose="02010609060101010101" pitchFamily="49" charset="-122"/>
            </a:endParaRPr>
          </a:p>
          <a:p>
            <a:pPr defTabSz="609600"/>
            <a:endParaRPr lang="en-US" altLang="zh-CN" sz="1800" dirty="0">
              <a:solidFill>
                <a:schemeClr val="dk1"/>
              </a:solidFill>
              <a:latin typeface="黑体" panose="02010609060101010101" pitchFamily="49" charset="-122"/>
              <a:ea typeface="黑体" panose="02010609060101010101" pitchFamily="49" charset="-122"/>
            </a:endParaRPr>
          </a:p>
          <a:p>
            <a:pPr defTabSz="609600"/>
            <a:endParaRPr lang="en-US" altLang="zh-CN" sz="1800" dirty="0">
              <a:solidFill>
                <a:schemeClr val="dk1"/>
              </a:solidFill>
              <a:latin typeface="黑体" panose="02010609060101010101" pitchFamily="49" charset="-122"/>
              <a:ea typeface="黑体" panose="02010609060101010101" pitchFamily="49" charset="-122"/>
            </a:endParaRPr>
          </a:p>
        </p:txBody>
      </p:sp>
      <p:sp>
        <p:nvSpPr>
          <p:cNvPr id="8196" name="íṣḻîďê"/>
          <p:cNvSpPr txBox="1"/>
          <p:nvPr>
            <p:custDataLst>
              <p:tags r:id="rId8"/>
            </p:custDataLst>
          </p:nvPr>
        </p:nvSpPr>
        <p:spPr>
          <a:xfrm>
            <a:off x="1095375" y="3714750"/>
            <a:ext cx="9913938" cy="1839913"/>
          </a:xfrm>
          <a:prstGeom prst="rect">
            <a:avLst/>
          </a:prstGeom>
          <a:noFill/>
          <a:ln w="9525">
            <a:noFill/>
          </a:ln>
        </p:spPr>
        <p:txBody>
          <a:bodyPr lIns="91456" tIns="45728" rIns="91456" bIns="45728" anchor="ctr" anchorCtr="0"/>
          <a:lstStyle/>
          <a:p>
            <a:pPr defTabSz="609600"/>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algn="l" defTabSz="609600">
              <a:buClrTx/>
              <a:buSzTx/>
              <a:buNone/>
            </a:pP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智能能源时代的到来：</a:t>
            </a:r>
            <a:endPar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已需求侧管理为历史的数字化尝试；</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以光储充为基础的虚拟电厂；</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以电力现货市场为支持的商业模式；</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以智能为基础的瞬时调度。</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电力能源的数字化绝不是能源消费和生产状况的数字化展示，而是以优化和调度为内核的能源管理系统。</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可再生能源微电网是分布式存在的物理网络，这个分布式网络就是我们</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DePIN</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价值能源微电网的物理基础。 </a:t>
            </a:r>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p:txBody>
      </p:sp>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cstate="email">
            <a:duotone>
              <a:schemeClr val="accent1">
                <a:shade val="45000"/>
                <a:satMod val="135000"/>
              </a:schemeClr>
              <a:prstClr val="white"/>
            </a:duotone>
            <a:lum contrast="20000"/>
          </a:blip>
          <a:stretch>
            <a:fillRect/>
          </a:stretch>
        </p:blipFill>
        <p:spPr>
          <a:xfrm rot="1535812">
            <a:off x="171392" y="113247"/>
            <a:ext cx="742818" cy="962158"/>
          </a:xfrm>
          <a:prstGeom prst="rect">
            <a:avLst/>
          </a:prstGeom>
        </p:spPr>
      </p:pic>
      <p:pic>
        <p:nvPicPr>
          <p:cNvPr id="4" name="图片 3"/>
          <p:cNvPicPr>
            <a:picLocks noChangeAspect="1"/>
          </p:cNvPicPr>
          <p:nvPr>
            <p:custDataLst>
              <p:tags r:id="rId3"/>
            </p:custDataLst>
          </p:nvPr>
        </p:nvPicPr>
        <p:blipFill>
          <a:blip r:embed="rId4">
            <a:duotone>
              <a:schemeClr val="accent1">
                <a:shade val="45000"/>
                <a:satMod val="135000"/>
              </a:schemeClr>
              <a:prstClr val="white"/>
            </a:duotone>
          </a:blip>
          <a:stretch>
            <a:fillRect/>
          </a:stretch>
        </p:blipFill>
        <p:spPr>
          <a:xfrm rot="20757128">
            <a:off x="11491020" y="6174455"/>
            <a:ext cx="485192" cy="495544"/>
          </a:xfrm>
          <a:prstGeom prst="rect">
            <a:avLst/>
          </a:prstGeom>
        </p:spPr>
      </p:pic>
      <p:pic>
        <p:nvPicPr>
          <p:cNvPr id="8" name="图片 7"/>
          <p:cNvPicPr>
            <a:picLocks noChangeAspect="1"/>
          </p:cNvPicPr>
          <p:nvPr>
            <p:custDataLst>
              <p:tags r:id="rId5"/>
            </p:custDataLst>
          </p:nvPr>
        </p:nvPicPr>
        <p:blipFill>
          <a:blip r:embed="rId4" cstate="email">
            <a:duotone>
              <a:schemeClr val="accent1">
                <a:shade val="45000"/>
                <a:satMod val="135000"/>
              </a:schemeClr>
              <a:prstClr val="white"/>
            </a:duotone>
          </a:blip>
          <a:stretch>
            <a:fillRect/>
          </a:stretch>
        </p:blipFill>
        <p:spPr>
          <a:xfrm rot="20757128">
            <a:off x="11902266" y="5993439"/>
            <a:ext cx="253668" cy="259080"/>
          </a:xfrm>
          <a:prstGeom prst="rect">
            <a:avLst/>
          </a:prstGeom>
        </p:spPr>
      </p:pic>
      <p:pic>
        <p:nvPicPr>
          <p:cNvPr id="3" name="图片 2"/>
          <p:cNvPicPr>
            <a:picLocks noChangeAspect="1"/>
          </p:cNvPicPr>
          <p:nvPr>
            <p:custDataLst>
              <p:tags r:id="rId6"/>
            </p:custDataLst>
          </p:nvPr>
        </p:nvPicPr>
        <p:blipFill>
          <a:blip r:embed="rId4" cstate="email">
            <a:duotone>
              <a:schemeClr val="accent1">
                <a:shade val="45000"/>
                <a:satMod val="135000"/>
              </a:schemeClr>
              <a:prstClr val="white"/>
            </a:duotone>
          </a:blip>
          <a:stretch>
            <a:fillRect/>
          </a:stretch>
        </p:blipFill>
        <p:spPr>
          <a:xfrm rot="674765">
            <a:off x="11100655" y="5873542"/>
            <a:ext cx="365982" cy="373791"/>
          </a:xfrm>
          <a:prstGeom prst="rect">
            <a:avLst/>
          </a:prstGeom>
        </p:spPr>
      </p:pic>
      <p:sp>
        <p:nvSpPr>
          <p:cNvPr id="9218" name="标题 1"/>
          <p:cNvSpPr txBox="1"/>
          <p:nvPr/>
        </p:nvSpPr>
        <p:spPr>
          <a:xfrm>
            <a:off x="95250" y="230188"/>
            <a:ext cx="10515600" cy="454025"/>
          </a:xfrm>
          <a:prstGeom prst="rect">
            <a:avLst/>
          </a:prstGeom>
          <a:noFill/>
          <a:ln w="9525">
            <a:noFill/>
          </a:ln>
        </p:spPr>
        <p:txBody>
          <a:bodyPr/>
          <a:lstStyle/>
          <a:p>
            <a:pPr>
              <a:lnSpc>
                <a:spcPct val="90000"/>
              </a:lnSpc>
            </a:pPr>
            <a:r>
              <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     MicrosolarX</a:t>
            </a:r>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价值能源网简介</a:t>
            </a:r>
            <a:endPar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9219" name="íṣḻîďê"/>
          <p:cNvSpPr txBox="1"/>
          <p:nvPr>
            <p:custDataLst>
              <p:tags r:id="rId7"/>
            </p:custDataLst>
          </p:nvPr>
        </p:nvSpPr>
        <p:spPr>
          <a:xfrm>
            <a:off x="1023938" y="1357313"/>
            <a:ext cx="9913937" cy="1257300"/>
          </a:xfrm>
          <a:prstGeom prst="rect">
            <a:avLst/>
          </a:prstGeom>
          <a:noFill/>
          <a:ln w="9525">
            <a:noFill/>
          </a:ln>
        </p:spPr>
        <p:txBody>
          <a:bodyPr lIns="91456" tIns="45728" rIns="91456" bIns="45728" anchor="ctr" anchorCtr="0"/>
          <a:lstStyle/>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MicrosolarX</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是去中心化的智能可再生能源微电网系统。电力从集中式到分布式生产，会在全球出现越来越多的自发自用的“产消者”。</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MicrosolarX </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具有两张物理基础网络</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一张是能源数据采集和监控的通信网络，支持所有互联网连接方式如</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TCP/FTP/HTTP</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，并扩展支持</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IoT</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通信技术包括</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WiFi</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、蓝牙，</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Zigbee</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4G/5G</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等无线接入方式，也支持包括</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ADSL</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VDSL</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，光纤等有线接入方式。把</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DePIN</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参与者各自的互联网接入资源，通过矿机</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SolarX bOX</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接入到生态节点。</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另外一张网就是分布式的可再生能源网络，以光储充为基础的虚拟电厂和以电力现货市场为支持的商业模式基础上，实现电力能源的自由瞬时调度和交易。无论在离网区域，还是在弱电网区域，甚至在欧美发达国家区域，都有构建去中心智能可再生能源微电网的需求。</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DePIN</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使分散的闲置能源资源再利用，提供给最需要的人，产生最有价值的业务。</a:t>
            </a:r>
            <a:endPar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p:txBody>
      </p:sp>
    </p:spTree>
    <p:custDataLst>
      <p:tags r:id="rId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cstate="email">
            <a:duotone>
              <a:schemeClr val="accent1">
                <a:shade val="45000"/>
                <a:satMod val="135000"/>
              </a:schemeClr>
              <a:prstClr val="white"/>
            </a:duotone>
            <a:lum contrast="20000"/>
          </a:blip>
          <a:stretch>
            <a:fillRect/>
          </a:stretch>
        </p:blipFill>
        <p:spPr>
          <a:xfrm rot="1535812">
            <a:off x="171392" y="113247"/>
            <a:ext cx="742818" cy="962158"/>
          </a:xfrm>
          <a:prstGeom prst="rect">
            <a:avLst/>
          </a:prstGeom>
        </p:spPr>
      </p:pic>
      <p:pic>
        <p:nvPicPr>
          <p:cNvPr id="4" name="图片 3"/>
          <p:cNvPicPr>
            <a:picLocks noChangeAspect="1"/>
          </p:cNvPicPr>
          <p:nvPr>
            <p:custDataLst>
              <p:tags r:id="rId3"/>
            </p:custDataLst>
          </p:nvPr>
        </p:nvPicPr>
        <p:blipFill>
          <a:blip r:embed="rId4">
            <a:duotone>
              <a:schemeClr val="accent1">
                <a:shade val="45000"/>
                <a:satMod val="135000"/>
              </a:schemeClr>
              <a:prstClr val="white"/>
            </a:duotone>
          </a:blip>
          <a:stretch>
            <a:fillRect/>
          </a:stretch>
        </p:blipFill>
        <p:spPr>
          <a:xfrm rot="20757128">
            <a:off x="11491020" y="6174455"/>
            <a:ext cx="485192" cy="495544"/>
          </a:xfrm>
          <a:prstGeom prst="rect">
            <a:avLst/>
          </a:prstGeom>
        </p:spPr>
      </p:pic>
      <p:pic>
        <p:nvPicPr>
          <p:cNvPr id="8" name="图片 7"/>
          <p:cNvPicPr>
            <a:picLocks noChangeAspect="1"/>
          </p:cNvPicPr>
          <p:nvPr>
            <p:custDataLst>
              <p:tags r:id="rId5"/>
            </p:custDataLst>
          </p:nvPr>
        </p:nvPicPr>
        <p:blipFill>
          <a:blip r:embed="rId4" cstate="email">
            <a:duotone>
              <a:schemeClr val="accent1">
                <a:shade val="45000"/>
                <a:satMod val="135000"/>
              </a:schemeClr>
              <a:prstClr val="white"/>
            </a:duotone>
          </a:blip>
          <a:stretch>
            <a:fillRect/>
          </a:stretch>
        </p:blipFill>
        <p:spPr>
          <a:xfrm rot="20757128">
            <a:off x="11902266" y="5993439"/>
            <a:ext cx="253668" cy="259080"/>
          </a:xfrm>
          <a:prstGeom prst="rect">
            <a:avLst/>
          </a:prstGeom>
        </p:spPr>
      </p:pic>
      <p:pic>
        <p:nvPicPr>
          <p:cNvPr id="3" name="图片 2"/>
          <p:cNvPicPr>
            <a:picLocks noChangeAspect="1"/>
          </p:cNvPicPr>
          <p:nvPr>
            <p:custDataLst>
              <p:tags r:id="rId6"/>
            </p:custDataLst>
          </p:nvPr>
        </p:nvPicPr>
        <p:blipFill>
          <a:blip r:embed="rId4" cstate="email">
            <a:duotone>
              <a:schemeClr val="accent1">
                <a:shade val="45000"/>
                <a:satMod val="135000"/>
              </a:schemeClr>
              <a:prstClr val="white"/>
            </a:duotone>
          </a:blip>
          <a:stretch>
            <a:fillRect/>
          </a:stretch>
        </p:blipFill>
        <p:spPr>
          <a:xfrm rot="674765">
            <a:off x="11100655" y="5873542"/>
            <a:ext cx="365982" cy="373791"/>
          </a:xfrm>
          <a:prstGeom prst="rect">
            <a:avLst/>
          </a:prstGeom>
        </p:spPr>
      </p:pic>
      <p:sp>
        <p:nvSpPr>
          <p:cNvPr id="10242" name="标题 1"/>
          <p:cNvSpPr txBox="1"/>
          <p:nvPr/>
        </p:nvSpPr>
        <p:spPr>
          <a:xfrm>
            <a:off x="95250" y="230188"/>
            <a:ext cx="10515600" cy="454025"/>
          </a:xfrm>
          <a:prstGeom prst="rect">
            <a:avLst/>
          </a:prstGeom>
          <a:noFill/>
          <a:ln w="9525">
            <a:noFill/>
          </a:ln>
        </p:spPr>
        <p:txBody>
          <a:bodyPr/>
          <a:lstStyle/>
          <a:p>
            <a:pPr>
              <a:lnSpc>
                <a:spcPct val="90000"/>
              </a:lnSpc>
            </a:pPr>
            <a:r>
              <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     MicrosolarX</a:t>
            </a:r>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价值能源网简图</a:t>
            </a:r>
            <a:endPar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10243" name="íṣḻîďê"/>
          <p:cNvSpPr txBox="1"/>
          <p:nvPr>
            <p:custDataLst>
              <p:tags r:id="rId7"/>
            </p:custDataLst>
          </p:nvPr>
        </p:nvSpPr>
        <p:spPr>
          <a:xfrm>
            <a:off x="1017588" y="3016250"/>
            <a:ext cx="2203450" cy="1257300"/>
          </a:xfrm>
          <a:prstGeom prst="rect">
            <a:avLst/>
          </a:prstGeom>
          <a:noFill/>
          <a:ln w="9525">
            <a:noFill/>
          </a:ln>
        </p:spPr>
        <p:txBody>
          <a:bodyPr lIns="91456" tIns="45728" rIns="91456" bIns="45728" anchor="ctr" anchorCtr="0"/>
          <a:lstStyle/>
          <a:p>
            <a:pPr defTabSz="609600"/>
            <a:r>
              <a:rPr lang="zh-CN" altLang="en-US" sz="1800" b="1" dirty="0">
                <a:solidFill>
                  <a:schemeClr val="dk1"/>
                </a:solidFill>
                <a:latin typeface="黑体" panose="02010609060101010101" pitchFamily="49" charset="-122"/>
                <a:ea typeface="黑体" panose="02010609060101010101" pitchFamily="49" charset="-122"/>
              </a:rPr>
              <a:t>分布式生产的光伏户用电站链接系统</a:t>
            </a:r>
            <a:endParaRPr lang="zh-CN" altLang="en-US" sz="1800" b="1" dirty="0">
              <a:solidFill>
                <a:schemeClr val="dk1"/>
              </a:solidFill>
              <a:latin typeface="黑体" panose="02010609060101010101" pitchFamily="49" charset="-122"/>
              <a:ea typeface="黑体" panose="02010609060101010101" pitchFamily="49" charset="-122"/>
            </a:endParaRPr>
          </a:p>
        </p:txBody>
      </p:sp>
      <p:pic>
        <p:nvPicPr>
          <p:cNvPr id="10244" name="Picture 2"/>
          <p:cNvPicPr>
            <a:picLocks noChangeAspect="1"/>
          </p:cNvPicPr>
          <p:nvPr/>
        </p:nvPicPr>
        <p:blipFill>
          <a:blip r:embed="rId8"/>
          <a:stretch>
            <a:fillRect/>
          </a:stretch>
        </p:blipFill>
        <p:spPr>
          <a:xfrm>
            <a:off x="4565650" y="1192213"/>
            <a:ext cx="7407275" cy="5638800"/>
          </a:xfrm>
          <a:prstGeom prst="rect">
            <a:avLst/>
          </a:prstGeom>
          <a:noFill/>
          <a:ln w="9525">
            <a:noFill/>
          </a:ln>
        </p:spPr>
      </p:pic>
    </p:spTree>
    <p:custDataLst>
      <p:tags r:id="rId9"/>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cstate="email">
            <a:duotone>
              <a:schemeClr val="accent1">
                <a:shade val="45000"/>
                <a:satMod val="135000"/>
              </a:schemeClr>
              <a:prstClr val="white"/>
            </a:duotone>
            <a:lum contrast="20000"/>
          </a:blip>
          <a:stretch>
            <a:fillRect/>
          </a:stretch>
        </p:blipFill>
        <p:spPr>
          <a:xfrm rot="1535812">
            <a:off x="171392" y="113247"/>
            <a:ext cx="742818" cy="962158"/>
          </a:xfrm>
          <a:prstGeom prst="rect">
            <a:avLst/>
          </a:prstGeom>
        </p:spPr>
      </p:pic>
      <p:pic>
        <p:nvPicPr>
          <p:cNvPr id="4" name="图片 3"/>
          <p:cNvPicPr>
            <a:picLocks noChangeAspect="1"/>
          </p:cNvPicPr>
          <p:nvPr>
            <p:custDataLst>
              <p:tags r:id="rId3"/>
            </p:custDataLst>
          </p:nvPr>
        </p:nvPicPr>
        <p:blipFill>
          <a:blip r:embed="rId4">
            <a:duotone>
              <a:schemeClr val="accent1">
                <a:shade val="45000"/>
                <a:satMod val="135000"/>
              </a:schemeClr>
              <a:prstClr val="white"/>
            </a:duotone>
          </a:blip>
          <a:stretch>
            <a:fillRect/>
          </a:stretch>
        </p:blipFill>
        <p:spPr>
          <a:xfrm rot="20757128">
            <a:off x="11491020" y="6174455"/>
            <a:ext cx="485192" cy="495544"/>
          </a:xfrm>
          <a:prstGeom prst="rect">
            <a:avLst/>
          </a:prstGeom>
        </p:spPr>
      </p:pic>
      <p:pic>
        <p:nvPicPr>
          <p:cNvPr id="8" name="图片 7"/>
          <p:cNvPicPr>
            <a:picLocks noChangeAspect="1"/>
          </p:cNvPicPr>
          <p:nvPr>
            <p:custDataLst>
              <p:tags r:id="rId5"/>
            </p:custDataLst>
          </p:nvPr>
        </p:nvPicPr>
        <p:blipFill>
          <a:blip r:embed="rId4" cstate="email">
            <a:duotone>
              <a:schemeClr val="accent1">
                <a:shade val="45000"/>
                <a:satMod val="135000"/>
              </a:schemeClr>
              <a:prstClr val="white"/>
            </a:duotone>
          </a:blip>
          <a:stretch>
            <a:fillRect/>
          </a:stretch>
        </p:blipFill>
        <p:spPr>
          <a:xfrm rot="20757128">
            <a:off x="11902266" y="5993439"/>
            <a:ext cx="253668" cy="259080"/>
          </a:xfrm>
          <a:prstGeom prst="rect">
            <a:avLst/>
          </a:prstGeom>
        </p:spPr>
      </p:pic>
      <p:pic>
        <p:nvPicPr>
          <p:cNvPr id="3" name="图片 2"/>
          <p:cNvPicPr>
            <a:picLocks noChangeAspect="1"/>
          </p:cNvPicPr>
          <p:nvPr>
            <p:custDataLst>
              <p:tags r:id="rId6"/>
            </p:custDataLst>
          </p:nvPr>
        </p:nvPicPr>
        <p:blipFill>
          <a:blip r:embed="rId4" cstate="email">
            <a:duotone>
              <a:schemeClr val="accent1">
                <a:shade val="45000"/>
                <a:satMod val="135000"/>
              </a:schemeClr>
              <a:prstClr val="white"/>
            </a:duotone>
          </a:blip>
          <a:stretch>
            <a:fillRect/>
          </a:stretch>
        </p:blipFill>
        <p:spPr>
          <a:xfrm rot="674765">
            <a:off x="11100655" y="5873542"/>
            <a:ext cx="365982" cy="373791"/>
          </a:xfrm>
          <a:prstGeom prst="rect">
            <a:avLst/>
          </a:prstGeom>
        </p:spPr>
      </p:pic>
      <p:sp>
        <p:nvSpPr>
          <p:cNvPr id="11267" name="object 4"/>
          <p:cNvSpPr txBox="1"/>
          <p:nvPr/>
        </p:nvSpPr>
        <p:spPr>
          <a:xfrm>
            <a:off x="11674475" y="6430963"/>
            <a:ext cx="101600" cy="196850"/>
          </a:xfrm>
          <a:prstGeom prst="rect">
            <a:avLst/>
          </a:prstGeom>
          <a:noFill/>
          <a:ln w="9525">
            <a:noFill/>
          </a:ln>
        </p:spPr>
        <p:txBody>
          <a:bodyPr lIns="0" tIns="12700" rIns="0" bIns="0">
            <a:spAutoFit/>
          </a:bodyPr>
          <a:lstStyle/>
          <a:p>
            <a:pPr marL="12700">
              <a:spcBef>
                <a:spcPts val="100"/>
              </a:spcBef>
            </a:pPr>
            <a:r>
              <a:rPr lang="zh-CN" altLang="zh-CN" sz="1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6</a:t>
            </a:r>
            <a:endParaRPr lang="zh-CN" altLang="zh-CN" sz="1200" dirty="0">
              <a:solidFill>
                <a:srgbClr val="FFFFF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1269" name="object 11"/>
          <p:cNvSpPr/>
          <p:nvPr>
            <p:custDataLst>
              <p:tags r:id="rId7"/>
            </p:custDataLst>
          </p:nvPr>
        </p:nvSpPr>
        <p:spPr>
          <a:xfrm>
            <a:off x="47625" y="3356293"/>
            <a:ext cx="12192000" cy="0"/>
          </a:xfrm>
          <a:custGeom>
            <a:avLst/>
            <a:gdLst>
              <a:gd name="txL" fmla="*/ 0 w 12192000"/>
              <a:gd name="txT" fmla="*/ 0 h 0"/>
              <a:gd name="txR" fmla="*/ 12192000 w 12192000"/>
              <a:gd name="txB" fmla="*/ 0 h 0"/>
            </a:gdLst>
            <a:ahLst/>
            <a:cxnLst/>
            <a:rect l="txL" t="txT" r="txR" b="txB"/>
            <a:pathLst>
              <a:path w="12192000">
                <a:moveTo>
                  <a:pt x="0" y="0"/>
                </a:moveTo>
                <a:lnTo>
                  <a:pt x="12192000" y="0"/>
                </a:lnTo>
              </a:path>
            </a:pathLst>
          </a:custGeom>
          <a:noFill/>
          <a:ln w="6350" cap="flat" cmpd="sng">
            <a:solidFill>
              <a:srgbClr val="BEBEBE"/>
            </a:solidFill>
            <a:prstDash val="solid"/>
            <a:miter/>
            <a:headEnd type="none" w="med" len="med"/>
            <a:tailEnd type="none" w="med" len="med"/>
          </a:ln>
        </p:spPr>
        <p:txBody>
          <a:bodyPr lIns="0" tIns="0" rIns="0" bIns="0"/>
          <a:lstStyle/>
          <a:p>
            <a:endParaRPr lang="zh-CN" altLang="zh-CN" sz="1800" dirty="0">
              <a:solidFill>
                <a:schemeClr val="dk1"/>
              </a:solidFill>
              <a:latin typeface="黑体" panose="02010609060101010101" pitchFamily="49" charset="-122"/>
              <a:ea typeface="黑体" panose="02010609060101010101" pitchFamily="49" charset="-122"/>
            </a:endParaRPr>
          </a:p>
        </p:txBody>
      </p:sp>
      <p:sp>
        <p:nvSpPr>
          <p:cNvPr id="11270" name="object 12"/>
          <p:cNvSpPr txBox="1"/>
          <p:nvPr>
            <p:custDataLst>
              <p:tags r:id="rId8"/>
            </p:custDataLst>
          </p:nvPr>
        </p:nvSpPr>
        <p:spPr>
          <a:xfrm>
            <a:off x="1117600" y="1119188"/>
            <a:ext cx="2544763" cy="289560"/>
          </a:xfrm>
          <a:prstGeom prst="rect">
            <a:avLst/>
          </a:prstGeom>
          <a:noFill/>
          <a:ln w="9525">
            <a:noFill/>
          </a:ln>
        </p:spPr>
        <p:txBody>
          <a:bodyPr lIns="0" tIns="12700" rIns="0" bIns="0">
            <a:spAutoFit/>
          </a:bodyPr>
          <a:lstStyle/>
          <a:p>
            <a:pPr marL="12700">
              <a:spcBef>
                <a:spcPts val="100"/>
              </a:spcBef>
            </a:pPr>
            <a:endParaRPr lang="zh-CN" altLang="zh-CN" sz="1800" dirty="0">
              <a:solidFill>
                <a:schemeClr val="dk1"/>
              </a:solidFill>
              <a:latin typeface="黑体" panose="02010609060101010101" pitchFamily="49" charset="-122"/>
              <a:ea typeface="黑体" panose="02010609060101010101" pitchFamily="49" charset="-122"/>
            </a:endParaRPr>
          </a:p>
        </p:txBody>
      </p:sp>
      <p:sp>
        <p:nvSpPr>
          <p:cNvPr id="11271" name="object 15"/>
          <p:cNvSpPr txBox="1"/>
          <p:nvPr>
            <p:custDataLst>
              <p:tags r:id="rId9"/>
            </p:custDataLst>
          </p:nvPr>
        </p:nvSpPr>
        <p:spPr>
          <a:xfrm>
            <a:off x="2310130" y="3644583"/>
            <a:ext cx="7358063" cy="2505710"/>
          </a:xfrm>
          <a:prstGeom prst="rect">
            <a:avLst/>
          </a:prstGeom>
          <a:noFill/>
          <a:ln w="9525">
            <a:noFill/>
          </a:ln>
        </p:spPr>
        <p:txBody>
          <a:bodyPr lIns="0" tIns="12700" rIns="0" bIns="0">
            <a:spAutoFit/>
          </a:bodyPr>
          <a:lstStyle/>
          <a:p>
            <a:pPr marL="449580" indent="-285750" defTabSz="914400">
              <a:buSzPct val="69000"/>
              <a:buNone/>
              <a:tabLst>
                <a:tab pos="449580" algn="l"/>
                <a:tab pos="450850" algn="l"/>
              </a:tabLst>
            </a:pP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客户投资分布式光伏电站有如下需求，</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marL="449580" indent="-285750" defTabSz="914400">
              <a:buSzPct val="69000"/>
              <a:buNone/>
              <a:tabLst>
                <a:tab pos="449580" algn="l"/>
                <a:tab pos="450850" algn="l"/>
              </a:tabLst>
            </a:pP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1</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，系统硬件小型化，轻量化，家电化的趋势，支持大功率组件的需求</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marL="449580" indent="-285750" defTabSz="914400">
              <a:buSzPct val="69000"/>
              <a:buNone/>
              <a:tabLst>
                <a:tab pos="449580" algn="l"/>
                <a:tab pos="450850" algn="l"/>
              </a:tabLst>
            </a:pP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2</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，发电上网可现货交易的需求</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marL="449580" indent="-285750" defTabSz="914400">
              <a:buSzPct val="69000"/>
              <a:buNone/>
              <a:tabLst>
                <a:tab pos="449580" algn="l"/>
                <a:tab pos="450850" algn="l"/>
              </a:tabLst>
            </a:pP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3</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，系统支持储能，可实现储能电池共享的需求</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marL="449580" indent="-285750" defTabSz="914400">
              <a:buSzPct val="69000"/>
              <a:buNone/>
              <a:tabLst>
                <a:tab pos="449580" algn="l"/>
                <a:tab pos="450850" algn="l"/>
              </a:tabLst>
            </a:pP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4</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a:t>
            </a:r>
            <a:r>
              <a:rPr lang="zh-CN" altLang="en-US" sz="1800" b="1" dirty="0">
                <a:solidFill>
                  <a:schemeClr val="dk1"/>
                </a:solidFill>
                <a:latin typeface="黑体" panose="02010609060101010101" pitchFamily="49" charset="-122"/>
                <a:ea typeface="黑体" panose="02010609060101010101" pitchFamily="49" charset="-122"/>
                <a:cs typeface="黑体" panose="02010609060101010101" pitchFamily="49" charset="-122"/>
              </a:rPr>
              <a:t>增加投资收入，缩短投资周期的需求是核心痛点</a:t>
            </a:r>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marL="449580" indent="-285750" defTabSz="914400">
              <a:buSzPct val="69000"/>
              <a:buNone/>
              <a:tabLst>
                <a:tab pos="449580" algn="l"/>
                <a:tab pos="450850" algn="l"/>
              </a:tabLst>
            </a:pPr>
            <a:endParaRPr lang="en-US" altLang="zh-CN" sz="1800" b="1"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marL="449580" indent="-285750" defTabSz="914400">
              <a:buSzPct val="69000"/>
              <a:buNone/>
              <a:tabLst>
                <a:tab pos="449580" algn="l"/>
                <a:tab pos="450850" algn="l"/>
              </a:tabLst>
            </a:pP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安全自由的使用能源，是人类的终极梦想痛点</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marL="449580" indent="-285750" defTabSz="914400">
              <a:buSzPct val="69000"/>
              <a:buNone/>
              <a:tabLst>
                <a:tab pos="449580" algn="l"/>
                <a:tab pos="450850" algn="l"/>
              </a:tabLst>
            </a:pP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marL="449580" indent="-285750" defTabSz="914400">
              <a:buSzPct val="69000"/>
              <a:buNone/>
              <a:tabLst>
                <a:tab pos="449580" algn="l"/>
                <a:tab pos="450850" algn="l"/>
              </a:tabLst>
            </a:pP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我们的</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MicrosolarX</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的产品和系统都能解决客户的这些需求痛点</a:t>
            </a:r>
            <a:endPar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p:txBody>
      </p:sp>
      <p:sp>
        <p:nvSpPr>
          <p:cNvPr id="11272" name="object 23"/>
          <p:cNvSpPr txBox="1"/>
          <p:nvPr>
            <p:custDataLst>
              <p:tags r:id="rId10"/>
            </p:custDataLst>
          </p:nvPr>
        </p:nvSpPr>
        <p:spPr>
          <a:xfrm>
            <a:off x="2351723" y="1052830"/>
            <a:ext cx="6143625" cy="565785"/>
          </a:xfrm>
          <a:prstGeom prst="rect">
            <a:avLst/>
          </a:prstGeom>
          <a:noFill/>
          <a:ln w="9525">
            <a:noFill/>
          </a:ln>
        </p:spPr>
        <p:txBody>
          <a:bodyPr lIns="0" tIns="12065" rIns="0" bIns="0">
            <a:spAutoFit/>
          </a:bodyPr>
          <a:lstStyle/>
          <a:p>
            <a:pPr marL="298450" indent="-285750" defTabSz="914400">
              <a:spcBef>
                <a:spcPts val="100"/>
              </a:spcBef>
              <a:buSzPct val="69000"/>
              <a:tabLst>
                <a:tab pos="298450" algn="l"/>
              </a:tabLst>
            </a:pP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MicrosolarX</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的优势在分布式光伏，主要适合户用住宅和中小工商业屋顶等场景。</a:t>
            </a:r>
            <a:endPar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p:txBody>
      </p:sp>
      <p:sp>
        <p:nvSpPr>
          <p:cNvPr id="11273" name="object 23"/>
          <p:cNvSpPr txBox="1"/>
          <p:nvPr>
            <p:custDataLst>
              <p:tags r:id="rId11"/>
            </p:custDataLst>
          </p:nvPr>
        </p:nvSpPr>
        <p:spPr>
          <a:xfrm>
            <a:off x="2309813" y="1771650"/>
            <a:ext cx="6429375" cy="1119505"/>
          </a:xfrm>
          <a:prstGeom prst="rect">
            <a:avLst/>
          </a:prstGeom>
          <a:noFill/>
          <a:ln w="9525">
            <a:noFill/>
          </a:ln>
        </p:spPr>
        <p:txBody>
          <a:bodyPr lIns="0" tIns="12065" rIns="0" bIns="0">
            <a:spAutoFit/>
          </a:bodyPr>
          <a:lstStyle/>
          <a:p>
            <a:pPr marL="298450" indent="-285750" defTabSz="914400">
              <a:spcBef>
                <a:spcPts val="100"/>
              </a:spcBef>
              <a:buSzPct val="69000"/>
              <a:tabLst>
                <a:tab pos="298450" algn="l"/>
              </a:tabLst>
            </a:pP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MicrosolarX</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的最终用户为家庭用户和中小工商业业主，实际的业务模式早期可以是</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B2B</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，通过产品代理商，</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EPC</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承包商，系统集成商和安装商，把产品推广给最终消费者。同时可以通过</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B2C</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的方式，把产品直接推广给消费者。</a:t>
            </a:r>
            <a:endPar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p:txBody>
      </p:sp>
      <p:sp>
        <p:nvSpPr>
          <p:cNvPr id="11266" name="object 2"/>
          <p:cNvSpPr>
            <a:spLocks noGrp="1"/>
          </p:cNvSpPr>
          <p:nvPr/>
        </p:nvSpPr>
        <p:spPr>
          <a:xfrm>
            <a:off x="661988" y="209550"/>
            <a:ext cx="3433763" cy="381000"/>
          </a:xfrm>
          <a:prstGeom prst="rect">
            <a:avLst/>
          </a:prstGeom>
          <a:noFill/>
          <a:ln w="9525">
            <a:noFill/>
          </a:ln>
        </p:spPr>
        <p:txBody>
          <a:bodyPr vert="horz" wrap="square" lIns="0" tIns="12065" rIns="0" bIns="0" numCol="1" anchor="t" anchorCtr="0" compatLnSpc="1">
            <a:spAutoFit/>
          </a:bodyPr>
          <a:lstStyle>
            <a:lvl1pPr algn="ctr" rtl="0" eaLnBrk="0" fontAlgn="base" hangingPunct="0">
              <a:spcBef>
                <a:spcPct val="0"/>
              </a:spcBef>
              <a:spcAft>
                <a:spcPct val="0"/>
              </a:spcAft>
              <a:defRPr sz="2800" b="1" i="0">
                <a:solidFill>
                  <a:srgbClr val="006FC0"/>
                </a:solidFill>
                <a:latin typeface="华文楷体" panose="02010600040101010101" pitchFamily="2" charset="-122"/>
                <a:ea typeface="+mj-ea"/>
                <a:cs typeface="华文楷体" panose="02010600040101010101" pitchFamily="2" charset="-122"/>
              </a:defRPr>
            </a:lvl1pPr>
            <a:lvl2pPr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Calibri" panose="020F0502020204030204" pitchFamily="34" charset="0"/>
                <a:ea typeface="宋体" panose="02010600030101010101" pitchFamily="2" charset="-122"/>
              </a:defRPr>
            </a:lvl9pPr>
          </a:lstStyle>
          <a:p>
            <a:pPr marL="12700" marR="0" lvl="0" indent="0" algn="ctr" defTabSz="914400" rtl="0" eaLnBrk="1" fontAlgn="base" latinLnBrk="0" hangingPunct="1">
              <a:lnSpc>
                <a:spcPct val="100000"/>
              </a:lnSpc>
              <a:spcBef>
                <a:spcPts val="100"/>
              </a:spcBef>
              <a:spcAft>
                <a:spcPct val="0"/>
              </a:spcAft>
              <a:buClrTx/>
              <a:buSzTx/>
              <a:buFontTx/>
              <a:buNone/>
            </a:pPr>
            <a:r>
              <a:rPr kumimoji="0" lang="zh-CN" altLang="en-US" sz="2400" b="1" i="0" u="none" strike="noStrike" kern="120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mn-cs"/>
              </a:rPr>
              <a:t>客户群体和需求痛点</a:t>
            </a:r>
            <a:endParaRPr kumimoji="0" lang="zh-CN" altLang="en-US" sz="2400" b="1" i="0" u="none" strike="noStrike" kern="120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mn-cs"/>
            </a:endParaRPr>
          </a:p>
        </p:txBody>
      </p:sp>
    </p:spTree>
    <p:custDataLst>
      <p:tags r:id="rId1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cstate="email">
            <a:duotone>
              <a:schemeClr val="accent1">
                <a:shade val="45000"/>
                <a:satMod val="135000"/>
              </a:schemeClr>
              <a:prstClr val="white"/>
            </a:duotone>
            <a:lum contrast="20000"/>
          </a:blip>
          <a:stretch>
            <a:fillRect/>
          </a:stretch>
        </p:blipFill>
        <p:spPr>
          <a:xfrm rot="1535812">
            <a:off x="171392" y="113247"/>
            <a:ext cx="742818" cy="962158"/>
          </a:xfrm>
          <a:prstGeom prst="rect">
            <a:avLst/>
          </a:prstGeom>
        </p:spPr>
      </p:pic>
      <p:pic>
        <p:nvPicPr>
          <p:cNvPr id="4" name="图片 3"/>
          <p:cNvPicPr>
            <a:picLocks noChangeAspect="1"/>
          </p:cNvPicPr>
          <p:nvPr>
            <p:custDataLst>
              <p:tags r:id="rId3"/>
            </p:custDataLst>
          </p:nvPr>
        </p:nvPicPr>
        <p:blipFill>
          <a:blip r:embed="rId4">
            <a:duotone>
              <a:schemeClr val="accent1">
                <a:shade val="45000"/>
                <a:satMod val="135000"/>
              </a:schemeClr>
              <a:prstClr val="white"/>
            </a:duotone>
          </a:blip>
          <a:stretch>
            <a:fillRect/>
          </a:stretch>
        </p:blipFill>
        <p:spPr>
          <a:xfrm rot="20757128">
            <a:off x="11491020" y="6174455"/>
            <a:ext cx="485192" cy="495544"/>
          </a:xfrm>
          <a:prstGeom prst="rect">
            <a:avLst/>
          </a:prstGeom>
        </p:spPr>
      </p:pic>
      <p:pic>
        <p:nvPicPr>
          <p:cNvPr id="8" name="图片 7"/>
          <p:cNvPicPr>
            <a:picLocks noChangeAspect="1"/>
          </p:cNvPicPr>
          <p:nvPr>
            <p:custDataLst>
              <p:tags r:id="rId5"/>
            </p:custDataLst>
          </p:nvPr>
        </p:nvPicPr>
        <p:blipFill>
          <a:blip r:embed="rId4" cstate="email">
            <a:duotone>
              <a:schemeClr val="accent1">
                <a:shade val="45000"/>
                <a:satMod val="135000"/>
              </a:schemeClr>
              <a:prstClr val="white"/>
            </a:duotone>
          </a:blip>
          <a:stretch>
            <a:fillRect/>
          </a:stretch>
        </p:blipFill>
        <p:spPr>
          <a:xfrm rot="20757128">
            <a:off x="11902266" y="5993439"/>
            <a:ext cx="253668" cy="259080"/>
          </a:xfrm>
          <a:prstGeom prst="rect">
            <a:avLst/>
          </a:prstGeom>
        </p:spPr>
      </p:pic>
      <p:pic>
        <p:nvPicPr>
          <p:cNvPr id="3" name="图片 2"/>
          <p:cNvPicPr>
            <a:picLocks noChangeAspect="1"/>
          </p:cNvPicPr>
          <p:nvPr>
            <p:custDataLst>
              <p:tags r:id="rId6"/>
            </p:custDataLst>
          </p:nvPr>
        </p:nvPicPr>
        <p:blipFill>
          <a:blip r:embed="rId4" cstate="email">
            <a:duotone>
              <a:schemeClr val="accent1">
                <a:shade val="45000"/>
                <a:satMod val="135000"/>
              </a:schemeClr>
              <a:prstClr val="white"/>
            </a:duotone>
          </a:blip>
          <a:stretch>
            <a:fillRect/>
          </a:stretch>
        </p:blipFill>
        <p:spPr>
          <a:xfrm rot="674765">
            <a:off x="11100655" y="5873542"/>
            <a:ext cx="365982" cy="373791"/>
          </a:xfrm>
          <a:prstGeom prst="rect">
            <a:avLst/>
          </a:prstGeom>
        </p:spPr>
      </p:pic>
      <p:sp>
        <p:nvSpPr>
          <p:cNvPr id="12290" name="标题 1"/>
          <p:cNvSpPr txBox="1"/>
          <p:nvPr/>
        </p:nvSpPr>
        <p:spPr>
          <a:xfrm>
            <a:off x="95250" y="230188"/>
            <a:ext cx="10515600" cy="454025"/>
          </a:xfrm>
          <a:prstGeom prst="rect">
            <a:avLst/>
          </a:prstGeom>
          <a:noFill/>
          <a:ln w="9525">
            <a:noFill/>
          </a:ln>
        </p:spPr>
        <p:txBody>
          <a:bodyPr/>
          <a:lstStyle/>
          <a:p>
            <a:pPr>
              <a:lnSpc>
                <a:spcPct val="90000"/>
              </a:lnSpc>
            </a:pPr>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     网络矿机</a:t>
            </a:r>
            <a:r>
              <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-SolarX Box</a:t>
            </a:r>
            <a:endPar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12291" name="íṣḻîďê"/>
          <p:cNvSpPr txBox="1"/>
          <p:nvPr>
            <p:custDataLst>
              <p:tags r:id="rId7"/>
            </p:custDataLst>
          </p:nvPr>
        </p:nvSpPr>
        <p:spPr>
          <a:xfrm>
            <a:off x="738188" y="1143000"/>
            <a:ext cx="4357687" cy="4837113"/>
          </a:xfrm>
          <a:prstGeom prst="rect">
            <a:avLst/>
          </a:prstGeom>
          <a:noFill/>
          <a:ln w="9525">
            <a:noFill/>
          </a:ln>
        </p:spPr>
        <p:txBody>
          <a:bodyPr lIns="91456" tIns="45728" rIns="91456" bIns="45728" anchor="ctr" anchorCtr="0"/>
          <a:lstStyle/>
          <a:p>
            <a:pPr defTabSz="609600"/>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支持所有互联网连接方式如</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TCP/FTP/HTTP</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，并扩展支持</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IoT</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通信技术包括</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WiFi</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、蓝牙，</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Zigbee</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4G/5G</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等无线接入方式，也支持包括</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ADSL</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VDSL</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，光纤等有线接入方式。把</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DePIN</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参与者各自的互联网接入资源，通过矿机</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SolarX Box</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接入到生态节点</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云化虚拟网络，通用硬件、软件组件、开源组件的边端设备和工作节点参与组网</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-API</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支持激励算法，分布式组网支持</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API</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智能合约。</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她具有完整的</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Web3.0</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基础设施服务体系，是每个人都能参与构建的能源网络，</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DePIN</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硬件和软件代码全部开源，充分的构建多边参与者共同经营的环境。</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p:txBody>
      </p:sp>
      <p:pic>
        <p:nvPicPr>
          <p:cNvPr id="12292" name="Picture 2"/>
          <p:cNvPicPr>
            <a:picLocks noChangeAspect="1"/>
          </p:cNvPicPr>
          <p:nvPr/>
        </p:nvPicPr>
        <p:blipFill>
          <a:blip r:embed="rId8"/>
          <a:stretch>
            <a:fillRect/>
          </a:stretch>
        </p:blipFill>
        <p:spPr>
          <a:xfrm>
            <a:off x="7662863" y="1133475"/>
            <a:ext cx="4529137" cy="2470150"/>
          </a:xfrm>
          <a:prstGeom prst="rect">
            <a:avLst/>
          </a:prstGeom>
          <a:noFill/>
          <a:ln w="9525">
            <a:noFill/>
          </a:ln>
        </p:spPr>
      </p:pic>
      <p:pic>
        <p:nvPicPr>
          <p:cNvPr id="12293" name="Picture 4"/>
          <p:cNvPicPr>
            <a:picLocks noChangeAspect="1"/>
          </p:cNvPicPr>
          <p:nvPr/>
        </p:nvPicPr>
        <p:blipFill>
          <a:blip r:embed="rId9"/>
          <a:stretch>
            <a:fillRect/>
          </a:stretch>
        </p:blipFill>
        <p:spPr>
          <a:xfrm>
            <a:off x="8159750" y="4071938"/>
            <a:ext cx="3414713" cy="2317750"/>
          </a:xfrm>
          <a:prstGeom prst="rect">
            <a:avLst/>
          </a:prstGeom>
          <a:noFill/>
          <a:ln w="9525">
            <a:noFill/>
          </a:ln>
        </p:spPr>
      </p:pic>
      <p:pic>
        <p:nvPicPr>
          <p:cNvPr id="12294" name="Picture 5"/>
          <p:cNvPicPr>
            <a:picLocks noChangeAspect="1"/>
          </p:cNvPicPr>
          <p:nvPr/>
        </p:nvPicPr>
        <p:blipFill>
          <a:blip r:embed="rId10"/>
          <a:stretch>
            <a:fillRect/>
          </a:stretch>
        </p:blipFill>
        <p:spPr>
          <a:xfrm>
            <a:off x="5008563" y="2481263"/>
            <a:ext cx="3621087" cy="1974850"/>
          </a:xfrm>
          <a:prstGeom prst="rect">
            <a:avLst/>
          </a:prstGeom>
          <a:noFill/>
          <a:ln w="9525">
            <a:noFill/>
          </a:ln>
        </p:spPr>
      </p:pic>
    </p:spTree>
    <p:custDataLst>
      <p:tags r:id="rId1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cstate="email">
            <a:duotone>
              <a:schemeClr val="accent1">
                <a:shade val="45000"/>
                <a:satMod val="135000"/>
              </a:schemeClr>
              <a:prstClr val="white"/>
            </a:duotone>
            <a:lum contrast="20000"/>
          </a:blip>
          <a:stretch>
            <a:fillRect/>
          </a:stretch>
        </p:blipFill>
        <p:spPr>
          <a:xfrm rot="1535812">
            <a:off x="171392" y="113247"/>
            <a:ext cx="742818" cy="962158"/>
          </a:xfrm>
          <a:prstGeom prst="rect">
            <a:avLst/>
          </a:prstGeom>
        </p:spPr>
      </p:pic>
      <p:pic>
        <p:nvPicPr>
          <p:cNvPr id="4" name="图片 3"/>
          <p:cNvPicPr>
            <a:picLocks noChangeAspect="1"/>
          </p:cNvPicPr>
          <p:nvPr>
            <p:custDataLst>
              <p:tags r:id="rId3"/>
            </p:custDataLst>
          </p:nvPr>
        </p:nvPicPr>
        <p:blipFill>
          <a:blip r:embed="rId4">
            <a:duotone>
              <a:schemeClr val="accent1">
                <a:shade val="45000"/>
                <a:satMod val="135000"/>
              </a:schemeClr>
              <a:prstClr val="white"/>
            </a:duotone>
          </a:blip>
          <a:stretch>
            <a:fillRect/>
          </a:stretch>
        </p:blipFill>
        <p:spPr>
          <a:xfrm rot="20757128">
            <a:off x="11491020" y="6174455"/>
            <a:ext cx="485192" cy="495544"/>
          </a:xfrm>
          <a:prstGeom prst="rect">
            <a:avLst/>
          </a:prstGeom>
        </p:spPr>
      </p:pic>
      <p:pic>
        <p:nvPicPr>
          <p:cNvPr id="8" name="图片 7"/>
          <p:cNvPicPr>
            <a:picLocks noChangeAspect="1"/>
          </p:cNvPicPr>
          <p:nvPr>
            <p:custDataLst>
              <p:tags r:id="rId5"/>
            </p:custDataLst>
          </p:nvPr>
        </p:nvPicPr>
        <p:blipFill>
          <a:blip r:embed="rId4" cstate="email">
            <a:duotone>
              <a:schemeClr val="accent1">
                <a:shade val="45000"/>
                <a:satMod val="135000"/>
              </a:schemeClr>
              <a:prstClr val="white"/>
            </a:duotone>
          </a:blip>
          <a:stretch>
            <a:fillRect/>
          </a:stretch>
        </p:blipFill>
        <p:spPr>
          <a:xfrm rot="20757128">
            <a:off x="11902266" y="5993439"/>
            <a:ext cx="253668" cy="259080"/>
          </a:xfrm>
          <a:prstGeom prst="rect">
            <a:avLst/>
          </a:prstGeom>
        </p:spPr>
      </p:pic>
      <p:pic>
        <p:nvPicPr>
          <p:cNvPr id="3" name="图片 2"/>
          <p:cNvPicPr>
            <a:picLocks noChangeAspect="1"/>
          </p:cNvPicPr>
          <p:nvPr>
            <p:custDataLst>
              <p:tags r:id="rId6"/>
            </p:custDataLst>
          </p:nvPr>
        </p:nvPicPr>
        <p:blipFill>
          <a:blip r:embed="rId4" cstate="email">
            <a:duotone>
              <a:schemeClr val="accent1">
                <a:shade val="45000"/>
                <a:satMod val="135000"/>
              </a:schemeClr>
              <a:prstClr val="white"/>
            </a:duotone>
          </a:blip>
          <a:stretch>
            <a:fillRect/>
          </a:stretch>
        </p:blipFill>
        <p:spPr>
          <a:xfrm rot="674765">
            <a:off x="11100655" y="5873542"/>
            <a:ext cx="365982" cy="373791"/>
          </a:xfrm>
          <a:prstGeom prst="rect">
            <a:avLst/>
          </a:prstGeom>
        </p:spPr>
      </p:pic>
      <p:sp>
        <p:nvSpPr>
          <p:cNvPr id="13314" name="标题 1"/>
          <p:cNvSpPr txBox="1"/>
          <p:nvPr/>
        </p:nvSpPr>
        <p:spPr>
          <a:xfrm>
            <a:off x="95250" y="230188"/>
            <a:ext cx="10515600" cy="454025"/>
          </a:xfrm>
          <a:prstGeom prst="rect">
            <a:avLst/>
          </a:prstGeom>
          <a:noFill/>
          <a:ln w="9525">
            <a:noFill/>
          </a:ln>
        </p:spPr>
        <p:txBody>
          <a:bodyPr/>
          <a:lstStyle/>
          <a:p>
            <a:pPr>
              <a:lnSpc>
                <a:spcPct val="90000"/>
              </a:lnSpc>
            </a:pPr>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      并网微型太阳能逆变器</a:t>
            </a:r>
            <a:r>
              <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-SolarX Inverter</a:t>
            </a:r>
            <a:endPar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13315" name="íṣḻîďê"/>
          <p:cNvSpPr txBox="1"/>
          <p:nvPr>
            <p:custDataLst>
              <p:tags r:id="rId7"/>
            </p:custDataLst>
          </p:nvPr>
        </p:nvSpPr>
        <p:spPr>
          <a:xfrm>
            <a:off x="738188" y="1143000"/>
            <a:ext cx="3429000" cy="4837113"/>
          </a:xfrm>
          <a:prstGeom prst="rect">
            <a:avLst/>
          </a:prstGeom>
          <a:noFill/>
          <a:ln w="9525">
            <a:noFill/>
          </a:ln>
        </p:spPr>
        <p:txBody>
          <a:bodyPr lIns="91456" tIns="45728" rIns="91456" bIns="45728" anchor="ctr" anchorCtr="0"/>
          <a:lstStyle/>
          <a:p>
            <a:pPr defTabSz="609600"/>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RW PV4 </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输出功率达到</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2000W</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，可以适应大功率的组件的实际需求。产品创新和严谨的设计最大幅度地提高了发电量。产品采用全 硅胶灌封，降低电子元件上的应力，促进散热，增强防水性能，并通过严格的测试方法（包括加速使用寿命测试）确保产品的可靠性。</a:t>
            </a:r>
            <a:endPar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a:p>
            <a:pPr defTabSz="609600"/>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通过 </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SolarX Box </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以及云管理系统实施监控系统运行状态，客户可以通过应用程序或</a:t>
            </a:r>
            <a:r>
              <a:rPr lang="en-US" altLang="zh-CN" sz="1800" dirty="0">
                <a:solidFill>
                  <a:schemeClr val="dk1"/>
                </a:solidFill>
                <a:latin typeface="黑体" panose="02010609060101010101" pitchFamily="49" charset="-122"/>
                <a:ea typeface="黑体" panose="02010609060101010101" pitchFamily="49" charset="-122"/>
                <a:cs typeface="黑体" panose="02010609060101010101" pitchFamily="49" charset="-122"/>
              </a:rPr>
              <a:t>Web</a:t>
            </a:r>
            <a:r>
              <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rPr>
              <a:t>端网站可以实现全天候查看系统，方便运维。</a:t>
            </a:r>
            <a:endParaRPr lang="zh-CN" altLang="en-US" sz="18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p:txBody>
      </p:sp>
      <p:pic>
        <p:nvPicPr>
          <p:cNvPr id="13316" name="Picture 2"/>
          <p:cNvPicPr>
            <a:picLocks noChangeAspect="1"/>
          </p:cNvPicPr>
          <p:nvPr/>
        </p:nvPicPr>
        <p:blipFill>
          <a:blip r:embed="rId8"/>
          <a:stretch>
            <a:fillRect/>
          </a:stretch>
        </p:blipFill>
        <p:spPr>
          <a:xfrm>
            <a:off x="4452938" y="2428875"/>
            <a:ext cx="7475537" cy="3829050"/>
          </a:xfrm>
          <a:prstGeom prst="rect">
            <a:avLst/>
          </a:prstGeom>
          <a:noFill/>
          <a:ln w="9525">
            <a:noFill/>
          </a:ln>
        </p:spPr>
      </p:pic>
      <p:pic>
        <p:nvPicPr>
          <p:cNvPr id="13317" name="Picture 3"/>
          <p:cNvPicPr>
            <a:picLocks noChangeAspect="1"/>
          </p:cNvPicPr>
          <p:nvPr/>
        </p:nvPicPr>
        <p:blipFill>
          <a:blip r:embed="rId9"/>
          <a:stretch>
            <a:fillRect/>
          </a:stretch>
        </p:blipFill>
        <p:spPr>
          <a:xfrm>
            <a:off x="7096125" y="428625"/>
            <a:ext cx="3676650" cy="1952625"/>
          </a:xfrm>
          <a:prstGeom prst="rect">
            <a:avLst/>
          </a:prstGeom>
          <a:noFill/>
          <a:ln w="9525">
            <a:noFill/>
          </a:ln>
        </p:spPr>
      </p:pic>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cstate="email">
            <a:duotone>
              <a:schemeClr val="accent1">
                <a:shade val="45000"/>
                <a:satMod val="135000"/>
              </a:schemeClr>
              <a:prstClr val="white"/>
            </a:duotone>
            <a:lum contrast="20000"/>
          </a:blip>
          <a:stretch>
            <a:fillRect/>
          </a:stretch>
        </p:blipFill>
        <p:spPr>
          <a:xfrm rot="1535812">
            <a:off x="171392" y="113247"/>
            <a:ext cx="742818" cy="962158"/>
          </a:xfrm>
          <a:prstGeom prst="rect">
            <a:avLst/>
          </a:prstGeom>
        </p:spPr>
      </p:pic>
      <p:pic>
        <p:nvPicPr>
          <p:cNvPr id="4" name="图片 3"/>
          <p:cNvPicPr>
            <a:picLocks noChangeAspect="1"/>
          </p:cNvPicPr>
          <p:nvPr>
            <p:custDataLst>
              <p:tags r:id="rId3"/>
            </p:custDataLst>
          </p:nvPr>
        </p:nvPicPr>
        <p:blipFill>
          <a:blip r:embed="rId4">
            <a:duotone>
              <a:schemeClr val="accent1">
                <a:shade val="45000"/>
                <a:satMod val="135000"/>
              </a:schemeClr>
              <a:prstClr val="white"/>
            </a:duotone>
          </a:blip>
          <a:stretch>
            <a:fillRect/>
          </a:stretch>
        </p:blipFill>
        <p:spPr>
          <a:xfrm rot="20757128">
            <a:off x="11491020" y="6174455"/>
            <a:ext cx="485192" cy="495544"/>
          </a:xfrm>
          <a:prstGeom prst="rect">
            <a:avLst/>
          </a:prstGeom>
        </p:spPr>
      </p:pic>
      <p:pic>
        <p:nvPicPr>
          <p:cNvPr id="8" name="图片 7"/>
          <p:cNvPicPr>
            <a:picLocks noChangeAspect="1"/>
          </p:cNvPicPr>
          <p:nvPr>
            <p:custDataLst>
              <p:tags r:id="rId5"/>
            </p:custDataLst>
          </p:nvPr>
        </p:nvPicPr>
        <p:blipFill>
          <a:blip r:embed="rId4" cstate="email">
            <a:duotone>
              <a:schemeClr val="accent1">
                <a:shade val="45000"/>
                <a:satMod val="135000"/>
              </a:schemeClr>
              <a:prstClr val="white"/>
            </a:duotone>
          </a:blip>
          <a:stretch>
            <a:fillRect/>
          </a:stretch>
        </p:blipFill>
        <p:spPr>
          <a:xfrm rot="20757128">
            <a:off x="11902266" y="5993439"/>
            <a:ext cx="253668" cy="259080"/>
          </a:xfrm>
          <a:prstGeom prst="rect">
            <a:avLst/>
          </a:prstGeom>
        </p:spPr>
      </p:pic>
      <p:pic>
        <p:nvPicPr>
          <p:cNvPr id="3" name="图片 2"/>
          <p:cNvPicPr>
            <a:picLocks noChangeAspect="1"/>
          </p:cNvPicPr>
          <p:nvPr>
            <p:custDataLst>
              <p:tags r:id="rId6"/>
            </p:custDataLst>
          </p:nvPr>
        </p:nvPicPr>
        <p:blipFill>
          <a:blip r:embed="rId4" cstate="email">
            <a:duotone>
              <a:schemeClr val="accent1">
                <a:shade val="45000"/>
                <a:satMod val="135000"/>
              </a:schemeClr>
              <a:prstClr val="white"/>
            </a:duotone>
          </a:blip>
          <a:stretch>
            <a:fillRect/>
          </a:stretch>
        </p:blipFill>
        <p:spPr>
          <a:xfrm rot="674765">
            <a:off x="11100655" y="5873542"/>
            <a:ext cx="365982" cy="373791"/>
          </a:xfrm>
          <a:prstGeom prst="rect">
            <a:avLst/>
          </a:prstGeom>
        </p:spPr>
      </p:pic>
      <p:sp>
        <p:nvSpPr>
          <p:cNvPr id="14338" name="标题 1"/>
          <p:cNvSpPr txBox="1"/>
          <p:nvPr/>
        </p:nvSpPr>
        <p:spPr>
          <a:xfrm>
            <a:off x="95250" y="230188"/>
            <a:ext cx="10515600" cy="454025"/>
          </a:xfrm>
          <a:prstGeom prst="rect">
            <a:avLst/>
          </a:prstGeom>
          <a:noFill/>
          <a:ln w="9525">
            <a:noFill/>
          </a:ln>
        </p:spPr>
        <p:txBody>
          <a:bodyPr/>
          <a:lstStyle/>
          <a:p>
            <a:pPr>
              <a:lnSpc>
                <a:spcPct val="90000"/>
              </a:lnSpc>
            </a:pPr>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      户用储能设备 </a:t>
            </a:r>
            <a:r>
              <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rPr>
              <a:t>SolarX Battery</a:t>
            </a:r>
            <a:endPar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pic>
        <p:nvPicPr>
          <p:cNvPr id="14339" name="Picture 3"/>
          <p:cNvPicPr>
            <a:picLocks noChangeAspect="1"/>
          </p:cNvPicPr>
          <p:nvPr/>
        </p:nvPicPr>
        <p:blipFill>
          <a:blip r:embed="rId7"/>
          <a:stretch>
            <a:fillRect/>
          </a:stretch>
        </p:blipFill>
        <p:spPr>
          <a:xfrm>
            <a:off x="8167688" y="1214438"/>
            <a:ext cx="3692525" cy="5257800"/>
          </a:xfrm>
          <a:prstGeom prst="rect">
            <a:avLst/>
          </a:prstGeom>
          <a:noFill/>
          <a:ln w="9525">
            <a:noFill/>
          </a:ln>
        </p:spPr>
      </p:pic>
      <p:pic>
        <p:nvPicPr>
          <p:cNvPr id="14340" name="Picture 4"/>
          <p:cNvPicPr>
            <a:picLocks noChangeAspect="1"/>
          </p:cNvPicPr>
          <p:nvPr/>
        </p:nvPicPr>
        <p:blipFill>
          <a:blip r:embed="rId8"/>
          <a:stretch>
            <a:fillRect/>
          </a:stretch>
        </p:blipFill>
        <p:spPr>
          <a:xfrm>
            <a:off x="4881563" y="1214438"/>
            <a:ext cx="3000375" cy="5321300"/>
          </a:xfrm>
          <a:prstGeom prst="rect">
            <a:avLst/>
          </a:prstGeom>
          <a:noFill/>
          <a:ln w="9525">
            <a:noFill/>
          </a:ln>
        </p:spPr>
      </p:pic>
      <p:pic>
        <p:nvPicPr>
          <p:cNvPr id="14341" name="Picture 5"/>
          <p:cNvPicPr>
            <a:picLocks noChangeAspect="1"/>
          </p:cNvPicPr>
          <p:nvPr/>
        </p:nvPicPr>
        <p:blipFill>
          <a:blip r:embed="rId9"/>
          <a:stretch>
            <a:fillRect/>
          </a:stretch>
        </p:blipFill>
        <p:spPr>
          <a:xfrm>
            <a:off x="1728788" y="1214438"/>
            <a:ext cx="2967037" cy="5262562"/>
          </a:xfrm>
          <a:prstGeom prst="rect">
            <a:avLst/>
          </a:prstGeom>
          <a:noFill/>
          <a:ln w="9525">
            <a:noFill/>
          </a:ln>
        </p:spPr>
      </p:pic>
      <p:sp>
        <p:nvSpPr>
          <p:cNvPr id="14342" name="íṣḻîďê"/>
          <p:cNvSpPr txBox="1"/>
          <p:nvPr>
            <p:custDataLst>
              <p:tags r:id="rId10"/>
            </p:custDataLst>
          </p:nvPr>
        </p:nvSpPr>
        <p:spPr>
          <a:xfrm>
            <a:off x="166688" y="1143000"/>
            <a:ext cx="1357312" cy="4837113"/>
          </a:xfrm>
          <a:prstGeom prst="rect">
            <a:avLst/>
          </a:prstGeom>
          <a:noFill/>
          <a:ln w="9525">
            <a:noFill/>
          </a:ln>
        </p:spPr>
        <p:txBody>
          <a:bodyPr lIns="91456" tIns="45728" rIns="91456" bIns="45728" anchor="ctr" anchorCtr="0"/>
          <a:lstStyle/>
          <a:p>
            <a:pPr defTabSz="609600"/>
            <a:r>
              <a:rPr lang="zh-CN" altLang="en-US" sz="1800" dirty="0">
                <a:solidFill>
                  <a:schemeClr val="dk1"/>
                </a:solidFill>
                <a:latin typeface="黑体" panose="02010609060101010101" pitchFamily="49" charset="-122"/>
                <a:ea typeface="黑体" panose="02010609060101010101" pitchFamily="49" charset="-122"/>
              </a:rPr>
              <a:t>右侧为非洲代理商店铺陈列的户用和便携式储能电池产品。</a:t>
            </a:r>
            <a:endParaRPr lang="zh-CN" altLang="en-US" sz="1800" dirty="0">
              <a:solidFill>
                <a:schemeClr val="dk1"/>
              </a:solidFill>
              <a:latin typeface="黑体" panose="02010609060101010101" pitchFamily="49" charset="-122"/>
              <a:ea typeface="黑体" panose="02010609060101010101" pitchFamily="49" charset="-122"/>
            </a:endParaRPr>
          </a:p>
        </p:txBody>
      </p:sp>
    </p:spTree>
    <p:custDataLst>
      <p:tags r:id="rId1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TAG_VERSION" val="1.0"/>
  <p:tag name="KSO_WM_BEAUTIFY_FLAG" val="#wm#"/>
  <p:tag name="KSO_WM_UNIT_TYPE" val="i"/>
  <p:tag name="KSO_WM_UNIT_ID" val="_6*i*12"/>
  <p:tag name="KSO_WM_UNIT_INDEX" val="12"/>
  <p:tag name="KSO_WM_UNIT_HIGHLIGHT" val="0"/>
  <p:tag name="KSO_WM_UNIT_COMPATIBLE" val="0"/>
  <p:tag name="KSO_WM_UNIT_DIAGRAM_ISNUMVISUAL" val="0"/>
  <p:tag name="KSO_WM_UNIT_DIAGRAM_ISREFERUNIT" val="0"/>
  <p:tag name="KSO_WM_UNIT_LAYERLEVEL" val="1"/>
</p:tagLst>
</file>

<file path=ppt/tags/tag101.xml><?xml version="1.0" encoding="utf-8"?>
<p:tagLst xmlns:p="http://schemas.openxmlformats.org/presentationml/2006/main">
  <p:tag name="KSO_WM_TAG_VERSION" val="1.0"/>
  <p:tag name="KSO_WM_BEAUTIFY_FLAG" val="#wm#"/>
  <p:tag name="KSO_WM_UNIT_TYPE" val="i"/>
  <p:tag name="KSO_WM_UNIT_ID" val="_6*i*13"/>
  <p:tag name="KSO_WM_UNIT_INDEX" val="13"/>
  <p:tag name="KSO_WM_UNIT_HIGHLIGHT" val="0"/>
  <p:tag name="KSO_WM_UNIT_COMPATIBLE" val="0"/>
  <p:tag name="KSO_WM_UNIT_DIAGRAM_ISNUMVISUAL" val="0"/>
  <p:tag name="KSO_WM_UNIT_DIAGRAM_ISREFERUNIT" val="0"/>
  <p:tag name="KSO_WM_UNIT_LAYERLEVEL" val="1"/>
</p:tagLst>
</file>

<file path=ppt/tags/tag102.xml><?xml version="1.0" encoding="utf-8"?>
<p:tagLst xmlns:p="http://schemas.openxmlformats.org/presentationml/2006/main">
  <p:tag name="KSO_WM_TAG_VERSION" val="1.0"/>
  <p:tag name="KSO_WM_BEAUTIFY_FLAG" val="#wm#"/>
  <p:tag name="KSO_WM_UNIT_TYPE" val="i"/>
  <p:tag name="KSO_WM_UNIT_ID" val="_6*i*14"/>
  <p:tag name="KSO_WM_UNIT_INDEX" val="14"/>
  <p:tag name="KSO_WM_UNIT_HIGHLIGHT" val="0"/>
  <p:tag name="KSO_WM_UNIT_COMPATIBLE" val="0"/>
  <p:tag name="KSO_WM_UNIT_DIAGRAM_ISNUMVISUAL" val="0"/>
  <p:tag name="KSO_WM_UNIT_DIAGRAM_ISREFERUNIT" val="0"/>
  <p:tag name="KSO_WM_UNIT_LAYERLEVEL" val="1"/>
</p:tagLst>
</file>

<file path=ppt/tags/tag103.xml><?xml version="1.0" encoding="utf-8"?>
<p:tagLst xmlns:p="http://schemas.openxmlformats.org/presentationml/2006/main">
  <p:tag name="KSO_WM_TAG_VERSION" val="1.0"/>
  <p:tag name="KSO_WM_BEAUTIFY_FLAG" val="#wm#"/>
  <p:tag name="KSO_WM_UNIT_TYPE" val="i"/>
  <p:tag name="KSO_WM_UNIT_ID" val="_6*i*15"/>
  <p:tag name="KSO_WM_UNIT_INDEX" val="15"/>
  <p:tag name="KSO_WM_UNIT_HIGHLIGHT" val="0"/>
  <p:tag name="KSO_WM_UNIT_COMPATIBLE" val="0"/>
  <p:tag name="KSO_WM_UNIT_DIAGRAM_ISNUMVISUAL" val="0"/>
  <p:tag name="KSO_WM_UNIT_DIAGRAM_ISREFERUNIT" val="0"/>
  <p:tag name="KSO_WM_UNIT_LAYERLEVEL" val="1"/>
</p:tagLst>
</file>

<file path=ppt/tags/tag104.xml><?xml version="1.0" encoding="utf-8"?>
<p:tagLst xmlns:p="http://schemas.openxmlformats.org/presentationml/2006/main">
  <p:tag name="KSO_WM_TAG_VERSION" val="1.0"/>
  <p:tag name="KSO_WM_BEAUTIFY_FLAG" val="#wm#"/>
  <p:tag name="KSO_WM_UNIT_TYPE" val="i"/>
  <p:tag name="KSO_WM_UNIT_ID" val="_6*i*16"/>
  <p:tag name="KSO_WM_UNIT_INDEX" val="16"/>
  <p:tag name="KSO_WM_UNIT_HIGHLIGHT" val="0"/>
  <p:tag name="KSO_WM_UNIT_COMPATIBLE" val="0"/>
  <p:tag name="KSO_WM_UNIT_DIAGRAM_ISNUMVISUAL" val="0"/>
  <p:tag name="KSO_WM_UNIT_DIAGRAM_ISREFERUNIT" val="0"/>
  <p:tag name="KSO_WM_UNIT_LAYERLEVEL" val="1"/>
</p:tagLst>
</file>

<file path=ppt/tags/tag105.xml><?xml version="1.0" encoding="utf-8"?>
<p:tagLst xmlns:p="http://schemas.openxmlformats.org/presentationml/2006/main">
  <p:tag name="KSO_WM_TAG_VERSION" val="1.0"/>
  <p:tag name="KSO_WM_BEAUTIFY_FLAG" val="#wm#"/>
  <p:tag name="KSO_WM_UNIT_TYPE" val="i"/>
  <p:tag name="KSO_WM_UNIT_ID" val="_6*i*17"/>
  <p:tag name="KSO_WM_UNIT_INDEX" val="17"/>
  <p:tag name="KSO_WM_UNIT_HIGHLIGHT" val="0"/>
  <p:tag name="KSO_WM_UNIT_COMPATIBLE" val="0"/>
  <p:tag name="KSO_WM_UNIT_DIAGRAM_ISNUMVISUAL" val="0"/>
  <p:tag name="KSO_WM_UNIT_DIAGRAM_ISREFERUNIT" val="0"/>
  <p:tag name="KSO_WM_UNIT_LAYERLEVEL" val="1"/>
</p:tagLst>
</file>

<file path=ppt/tags/tag106.xml><?xml version="1.0" encoding="utf-8"?>
<p:tagLst xmlns:p="http://schemas.openxmlformats.org/presentationml/2006/main">
  <p:tag name="KSO_WM_TAG_VERSION" val="1.0"/>
  <p:tag name="KSO_WM_BEAUTIFY_FLAG" val="#wm#"/>
  <p:tag name="KSO_WM_UNIT_TYPE" val="i"/>
  <p:tag name="KSO_WM_UNIT_ID" val="_6*i*18"/>
  <p:tag name="KSO_WM_UNIT_INDEX" val="18"/>
  <p:tag name="KSO_WM_UNIT_HIGHLIGHT" val="0"/>
  <p:tag name="KSO_WM_UNIT_COMPATIBLE" val="0"/>
  <p:tag name="KSO_WM_UNIT_DIAGRAM_ISNUMVISUAL" val="0"/>
  <p:tag name="KSO_WM_UNIT_DIAGRAM_ISREFERUNIT" val="0"/>
  <p:tag name="KSO_WM_UNIT_LAYERLEVEL" val="1"/>
</p:tagLst>
</file>

<file path=ppt/tags/tag107.xml><?xml version="1.0" encoding="utf-8"?>
<p:tagLst xmlns:p="http://schemas.openxmlformats.org/presentationml/2006/main">
  <p:tag name="KSO_WM_TAG_VERSION" val="1.0"/>
  <p:tag name="KSO_WM_BEAUTIFY_FLAG" val="#wm#"/>
  <p:tag name="KSO_WM_UNIT_TYPE" val="i"/>
  <p:tag name="KSO_WM_UNIT_ID" val="_6*i*19"/>
  <p:tag name="KSO_WM_UNIT_INDEX" val="19"/>
  <p:tag name="KSO_WM_UNIT_HIGHLIGHT" val="0"/>
  <p:tag name="KSO_WM_UNIT_COMPATIBLE" val="0"/>
  <p:tag name="KSO_WM_UNIT_DIAGRAM_ISNUMVISUAL" val="0"/>
  <p:tag name="KSO_WM_UNIT_DIAGRAM_ISREFERUNIT" val="0"/>
  <p:tag name="KSO_WM_UNIT_LAYERLEVEL" val="1"/>
</p:tagLst>
</file>

<file path=ppt/tags/tag108.xml><?xml version="1.0" encoding="utf-8"?>
<p:tagLst xmlns:p="http://schemas.openxmlformats.org/presentationml/2006/main">
  <p:tag name="KSO_WM_TAG_VERSION" val="1.0"/>
  <p:tag name="KSO_WM_BEAUTIFY_FLAG" val="#wm#"/>
  <p:tag name="KSO_WM_UNIT_TYPE" val="i"/>
  <p:tag name="KSO_WM_UNIT_ID" val="_6*i*20"/>
  <p:tag name="KSO_WM_UNIT_INDEX" val="20"/>
  <p:tag name="KSO_WM_UNIT_HIGHLIGHT" val="0"/>
  <p:tag name="KSO_WM_UNIT_COMPATIBLE" val="0"/>
  <p:tag name="KSO_WM_UNIT_DIAGRAM_ISNUMVISUAL" val="0"/>
  <p:tag name="KSO_WM_UNIT_DIAGRAM_ISREFERUNIT" val="0"/>
  <p:tag name="KSO_WM_UNIT_LAYERLEVEL" val="1"/>
</p:tagLst>
</file>

<file path=ppt/tags/tag109.xml><?xml version="1.0" encoding="utf-8"?>
<p:tagLst xmlns:p="http://schemas.openxmlformats.org/presentationml/2006/main">
  <p:tag name="KSO_WM_TAG_VERSION" val="1.0"/>
  <p:tag name="KSO_WM_BEAUTIFY_FLAG" val="#wm#"/>
  <p:tag name="KSO_WM_UNIT_TYPE" val="i"/>
  <p:tag name="KSO_WM_UNIT_ID" val="_6*i*21"/>
  <p:tag name="KSO_WM_UNIT_INDEX" val="21"/>
  <p:tag name="KSO_WM_UNIT_HIGHLIGHT" val="0"/>
  <p:tag name="KSO_WM_UNIT_COMPATIBLE" val="0"/>
  <p:tag name="KSO_WM_UNIT_DIAGRAM_ISNUMVISUAL" val="0"/>
  <p:tag name="KSO_WM_UNIT_DIAGRAM_ISREFERUNIT" val="0"/>
  <p:tag name="KSO_WM_UNIT_LAYERLEVEL"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TAG_VERSION" val="1.0"/>
  <p:tag name="KSO_WM_BEAUTIFY_FLAG" val="#wm#"/>
  <p:tag name="KSO_WM_UNIT_TYPE" val="i"/>
  <p:tag name="KSO_WM_UNIT_ID" val="_6*i*22"/>
  <p:tag name="KSO_WM_UNIT_INDEX" val="22"/>
  <p:tag name="KSO_WM_UNIT_HIGHLIGHT" val="0"/>
  <p:tag name="KSO_WM_UNIT_COMPATIBLE" val="0"/>
  <p:tag name="KSO_WM_UNIT_DIAGRAM_ISNUMVISUAL" val="0"/>
  <p:tag name="KSO_WM_UNIT_DIAGRAM_ISREFERUNIT" val="0"/>
  <p:tag name="KSO_WM_UNIT_LAYERLEVEL" val="1"/>
</p:tagLst>
</file>

<file path=ppt/tags/tag111.xml><?xml version="1.0" encoding="utf-8"?>
<p:tagLst xmlns:p="http://schemas.openxmlformats.org/presentationml/2006/main">
  <p:tag name="KSO_WM_TAG_VERSION" val="1.0"/>
  <p:tag name="KSO_WM_BEAUTIFY_FLAG" val="#wm#"/>
  <p:tag name="KSO_WM_UNIT_TYPE" val="i"/>
  <p:tag name="KSO_WM_UNIT_ID" val="_6*i*23"/>
  <p:tag name="KSO_WM_UNIT_INDEX" val="23"/>
  <p:tag name="KSO_WM_UNIT_HIGHLIGHT" val="0"/>
  <p:tag name="KSO_WM_UNIT_COMPATIBLE" val="0"/>
  <p:tag name="KSO_WM_UNIT_DIAGRAM_ISNUMVISUAL" val="0"/>
  <p:tag name="KSO_WM_UNIT_DIAGRAM_ISREFERUNIT" val="0"/>
  <p:tag name="KSO_WM_UNIT_LAYERLEVEL" val="1"/>
</p:tagLst>
</file>

<file path=ppt/tags/tag112.xml><?xml version="1.0" encoding="utf-8"?>
<p:tagLst xmlns:p="http://schemas.openxmlformats.org/presentationml/2006/main">
  <p:tag name="KSO_WM_TAG_VERSION" val="1.0"/>
  <p:tag name="KSO_WM_BEAUTIFY_FLAG" val="#wm#"/>
  <p:tag name="KSO_WM_UNIT_TYPE" val="i"/>
  <p:tag name="KSO_WM_UNIT_ID" val="_6*i*24"/>
  <p:tag name="KSO_WM_UNIT_INDEX" val="24"/>
  <p:tag name="KSO_WM_UNIT_HIGHLIGHT" val="0"/>
  <p:tag name="KSO_WM_UNIT_COMPATIBLE" val="0"/>
  <p:tag name="KSO_WM_UNIT_DIAGRAM_ISNUMVISUAL" val="0"/>
  <p:tag name="KSO_WM_UNIT_DIAGRAM_ISREFERUNIT" val="0"/>
  <p:tag name="KSO_WM_UNIT_LAYERLEVEL" val="1"/>
</p:tagLst>
</file>

<file path=ppt/tags/tag113.xml><?xml version="1.0" encoding="utf-8"?>
<p:tagLst xmlns:p="http://schemas.openxmlformats.org/presentationml/2006/main">
  <p:tag name="KSO_WM_TAG_VERSION" val="1.0"/>
  <p:tag name="KSO_WM_BEAUTIFY_FLAG" val="#wm#"/>
  <p:tag name="KSO_WM_UNIT_TYPE" val="i"/>
  <p:tag name="KSO_WM_UNIT_ID" val="_6*i*25"/>
  <p:tag name="KSO_WM_UNIT_INDEX" val="25"/>
  <p:tag name="KSO_WM_UNIT_HIGHLIGHT" val="0"/>
  <p:tag name="KSO_WM_UNIT_COMPATIBLE" val="0"/>
  <p:tag name="KSO_WM_UNIT_DIAGRAM_ISNUMVISUAL" val="0"/>
  <p:tag name="KSO_WM_UNIT_DIAGRAM_ISREFERUNIT" val="0"/>
  <p:tag name="KSO_WM_UNIT_LAYERLEVEL" val="1"/>
</p:tagLst>
</file>

<file path=ppt/tags/tag114.xml><?xml version="1.0" encoding="utf-8"?>
<p:tagLst xmlns:p="http://schemas.openxmlformats.org/presentationml/2006/main">
  <p:tag name="KSO_WM_TAG_VERSION" val="1.0"/>
  <p:tag name="KSO_WM_BEAUTIFY_FLAG" val="#wm#"/>
  <p:tag name="KSO_WM_UNIT_TYPE" val="i"/>
  <p:tag name="KSO_WM_UNIT_ID" val="_6*i*26"/>
  <p:tag name="KSO_WM_UNIT_INDEX" val="26"/>
  <p:tag name="KSO_WM_UNIT_HIGHLIGHT" val="0"/>
  <p:tag name="KSO_WM_UNIT_COMPATIBLE" val="0"/>
  <p:tag name="KSO_WM_UNIT_DIAGRAM_ISNUMVISUAL" val="0"/>
  <p:tag name="KSO_WM_UNIT_DIAGRAM_ISREFERUNIT" val="0"/>
  <p:tag name="KSO_WM_UNIT_LAYERLEVEL" val="1"/>
</p:tagLst>
</file>

<file path=ppt/tags/tag115.xml><?xml version="1.0" encoding="utf-8"?>
<p:tagLst xmlns:p="http://schemas.openxmlformats.org/presentationml/2006/main">
  <p:tag name="KSO_WM_TAG_VERSION" val="1.0"/>
  <p:tag name="KSO_WM_BEAUTIFY_FLAG" val="#wm#"/>
  <p:tag name="KSO_WM_UNIT_TYPE" val="i"/>
  <p:tag name="KSO_WM_UNIT_ID" val="_6*i*27"/>
  <p:tag name="KSO_WM_UNIT_INDEX" val="27"/>
  <p:tag name="KSO_WM_UNIT_HIGHLIGHT" val="0"/>
  <p:tag name="KSO_WM_UNIT_COMPATIBLE" val="0"/>
  <p:tag name="KSO_WM_UNIT_DIAGRAM_ISNUMVISUAL" val="0"/>
  <p:tag name="KSO_WM_UNIT_DIAGRAM_ISREFERUNIT" val="0"/>
  <p:tag name="KSO_WM_UNIT_LAYERLEVEL" val="1"/>
</p:tagLst>
</file>

<file path=ppt/tags/tag116.xml><?xml version="1.0" encoding="utf-8"?>
<p:tagLst xmlns:p="http://schemas.openxmlformats.org/presentationml/2006/main">
  <p:tag name="KSO_WM_TAG_VERSION" val="1.0"/>
  <p:tag name="KSO_WM_BEAUTIFY_FLAG" val="#wm#"/>
  <p:tag name="KSO_WM_UNIT_TYPE" val="i"/>
  <p:tag name="KSO_WM_UNIT_ID" val="_6*i*28"/>
  <p:tag name="KSO_WM_UNIT_INDEX" val="28"/>
  <p:tag name="KSO_WM_UNIT_HIGHLIGHT" val="0"/>
  <p:tag name="KSO_WM_UNIT_COMPATIBLE" val="0"/>
  <p:tag name="KSO_WM_UNIT_DIAGRAM_ISNUMVISUAL" val="0"/>
  <p:tag name="KSO_WM_UNIT_DIAGRAM_ISREFERUNIT" val="0"/>
  <p:tag name="KSO_WM_UNIT_LAYERLEVEL" val="1"/>
</p:tagLst>
</file>

<file path=ppt/tags/tag117.xml><?xml version="1.0" encoding="utf-8"?>
<p:tagLst xmlns:p="http://schemas.openxmlformats.org/presentationml/2006/main">
  <p:tag name="KSO_WM_TAG_VERSION" val="1.0"/>
  <p:tag name="KSO_WM_BEAUTIFY_FLAG" val="#wm#"/>
  <p:tag name="KSO_WM_UNIT_TYPE" val="i"/>
  <p:tag name="KSO_WM_UNIT_ID" val="_6*i*29"/>
  <p:tag name="KSO_WM_UNIT_INDEX" val="29"/>
  <p:tag name="KSO_WM_UNIT_HIGHLIGHT" val="0"/>
  <p:tag name="KSO_WM_UNIT_COMPATIBLE" val="0"/>
  <p:tag name="KSO_WM_UNIT_DIAGRAM_ISNUMVISUAL" val="0"/>
  <p:tag name="KSO_WM_UNIT_DIAGRAM_ISREFERUNIT" val="0"/>
  <p:tag name="KSO_WM_UNIT_LAYERLEVEL" val="1"/>
</p:tagLst>
</file>

<file path=ppt/tags/tag118.xml><?xml version="1.0" encoding="utf-8"?>
<p:tagLst xmlns:p="http://schemas.openxmlformats.org/presentationml/2006/main">
  <p:tag name="KSO_WM_TAG_VERSION" val="1.0"/>
  <p:tag name="KSO_WM_BEAUTIFY_FLAG" val="#wm#"/>
  <p:tag name="KSO_WM_UNIT_TYPE" val="i"/>
  <p:tag name="KSO_WM_UNIT_ID" val="_6*i*30"/>
  <p:tag name="KSO_WM_UNIT_INDEX" val="30"/>
  <p:tag name="KSO_WM_UNIT_HIGHLIGHT" val="0"/>
  <p:tag name="KSO_WM_UNIT_COMPATIBLE" val="0"/>
  <p:tag name="KSO_WM_UNIT_DIAGRAM_ISNUMVISUAL" val="0"/>
  <p:tag name="KSO_WM_UNIT_DIAGRAM_ISREFERUNIT" val="0"/>
  <p:tag name="KSO_WM_UNIT_LAYERLEVEL" val="1"/>
</p:tagLst>
</file>

<file path=ppt/tags/tag119.xml><?xml version="1.0" encoding="utf-8"?>
<p:tagLst xmlns:p="http://schemas.openxmlformats.org/presentationml/2006/main">
  <p:tag name="KSO_WM_TAG_VERSION" val="1.0"/>
  <p:tag name="KSO_WM_BEAUTIFY_FLAG" val="#wm#"/>
  <p:tag name="KSO_WM_UNIT_TYPE" val="i"/>
  <p:tag name="KSO_WM_UNIT_ID" val="_6*i*31"/>
  <p:tag name="KSO_WM_UNIT_INDEX" val="31"/>
  <p:tag name="KSO_WM_UNIT_HIGHLIGHT" val="0"/>
  <p:tag name="KSO_WM_UNIT_COMPATIBLE" val="0"/>
  <p:tag name="KSO_WM_UNIT_DIAGRAM_ISNUMVISUAL" val="0"/>
  <p:tag name="KSO_WM_UNIT_DIAGRAM_ISREFERUNIT" val="0"/>
  <p:tag name="KSO_WM_UNIT_LAYERLEVEL"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TAG_VERSION" val="1.0"/>
  <p:tag name="KSO_WM_BEAUTIFY_FLAG" val="#wm#"/>
  <p:tag name="KSO_WM_UNIT_TYPE" val="i"/>
  <p:tag name="KSO_WM_UNIT_ID" val="_6*i*32"/>
  <p:tag name="KSO_WM_UNIT_INDEX" val="32"/>
  <p:tag name="KSO_WM_UNIT_HIGHLIGHT" val="0"/>
  <p:tag name="KSO_WM_UNIT_COMPATIBLE" val="0"/>
  <p:tag name="KSO_WM_UNIT_DIAGRAM_ISNUMVISUAL" val="0"/>
  <p:tag name="KSO_WM_UNIT_DIAGRAM_ISREFERUNIT" val="0"/>
  <p:tag name="KSO_WM_UNIT_LAYERLEVEL" val="1"/>
</p:tagLst>
</file>

<file path=ppt/tags/tag121.xml><?xml version="1.0" encoding="utf-8"?>
<p:tagLst xmlns:p="http://schemas.openxmlformats.org/presentationml/2006/main">
  <p:tag name="KSO_WM_TAG_VERSION" val="1.0"/>
  <p:tag name="KSO_WM_BEAUTIFY_FLAG" val="#wm#"/>
  <p:tag name="KSO_WM_UNIT_TYPE" val="i"/>
  <p:tag name="KSO_WM_UNIT_ID" val="_6*i*33"/>
  <p:tag name="KSO_WM_UNIT_INDEX" val="33"/>
  <p:tag name="KSO_WM_UNIT_HIGHLIGHT" val="0"/>
  <p:tag name="KSO_WM_UNIT_COMPATIBLE" val="0"/>
  <p:tag name="KSO_WM_UNIT_DIAGRAM_ISNUMVISUAL" val="0"/>
  <p:tag name="KSO_WM_UNIT_DIAGRAM_ISREFERUNIT" val="0"/>
  <p:tag name="KSO_WM_UNIT_LAYERLEVEL" val="1"/>
</p:tagLst>
</file>

<file path=ppt/tags/tag122.xml><?xml version="1.0" encoding="utf-8"?>
<p:tagLst xmlns:p="http://schemas.openxmlformats.org/presentationml/2006/main">
  <p:tag name="KSO_WM_TAG_VERSION" val="1.0"/>
  <p:tag name="KSO_WM_BEAUTIFY_FLAG" val="#wm#"/>
  <p:tag name="KSO_WM_UNIT_TYPE" val="i"/>
  <p:tag name="KSO_WM_UNIT_ID" val="_6*i*34"/>
  <p:tag name="KSO_WM_UNIT_INDEX" val="34"/>
  <p:tag name="KSO_WM_UNIT_HIGHLIGHT" val="0"/>
  <p:tag name="KSO_WM_UNIT_COMPATIBLE" val="0"/>
  <p:tag name="KSO_WM_UNIT_DIAGRAM_ISNUMVISUAL" val="0"/>
  <p:tag name="KSO_WM_UNIT_DIAGRAM_ISREFERUNIT" val="0"/>
  <p:tag name="KSO_WM_UNIT_LAYERLEVEL" val="1"/>
</p:tagLst>
</file>

<file path=ppt/tags/tag123.xml><?xml version="1.0" encoding="utf-8"?>
<p:tagLst xmlns:p="http://schemas.openxmlformats.org/presentationml/2006/main">
  <p:tag name="KSO_WM_TAG_VERSION" val="1.0"/>
  <p:tag name="KSO_WM_BEAUTIFY_FLAG" val="#wm#"/>
  <p:tag name="KSO_WM_UNIT_TYPE" val="i"/>
  <p:tag name="KSO_WM_UNIT_ID" val="_6*i*35"/>
  <p:tag name="KSO_WM_UNIT_INDEX" val="35"/>
  <p:tag name="KSO_WM_UNIT_HIGHLIGHT" val="0"/>
  <p:tag name="KSO_WM_UNIT_COMPATIBLE" val="0"/>
  <p:tag name="KSO_WM_UNIT_DIAGRAM_ISNUMVISUAL" val="0"/>
  <p:tag name="KSO_WM_UNIT_DIAGRAM_ISREFERUNIT" val="0"/>
  <p:tag name="KSO_WM_UNIT_LAYERLEVEL" val="1"/>
</p:tagLst>
</file>

<file path=ppt/tags/tag124.xml><?xml version="1.0" encoding="utf-8"?>
<p:tagLst xmlns:p="http://schemas.openxmlformats.org/presentationml/2006/main">
  <p:tag name="KSO_WM_TAG_VERSION" val="1.0"/>
  <p:tag name="KSO_WM_BEAUTIFY_FLAG" val="#wm#"/>
  <p:tag name="KSO_WM_UNIT_TYPE" val="i"/>
  <p:tag name="KSO_WM_UNIT_ID" val="_6*i*36"/>
  <p:tag name="KSO_WM_UNIT_INDEX" val="36"/>
  <p:tag name="KSO_WM_UNIT_HIGHLIGHT" val="0"/>
  <p:tag name="KSO_WM_UNIT_COMPATIBLE" val="0"/>
  <p:tag name="KSO_WM_UNIT_DIAGRAM_ISNUMVISUAL" val="0"/>
  <p:tag name="KSO_WM_UNIT_DIAGRAM_ISREFERUNIT" val="0"/>
  <p:tag name="KSO_WM_UNIT_LAYERLEVEL" val="1"/>
</p:tagLst>
</file>

<file path=ppt/tags/tag125.xml><?xml version="1.0" encoding="utf-8"?>
<p:tagLst xmlns:p="http://schemas.openxmlformats.org/presentationml/2006/main">
  <p:tag name="KSO_WM_TAG_VERSION" val="1.0"/>
  <p:tag name="KSO_WM_BEAUTIFY_FLAG" val="#wm#"/>
  <p:tag name="KSO_WM_UNIT_TYPE" val="i"/>
  <p:tag name="KSO_WM_UNIT_ID" val="_6*i*37"/>
  <p:tag name="KSO_WM_UNIT_INDEX" val="37"/>
  <p:tag name="KSO_WM_UNIT_HIGHLIGHT" val="0"/>
  <p:tag name="KSO_WM_UNIT_COMPATIBLE" val="0"/>
  <p:tag name="KSO_WM_UNIT_DIAGRAM_ISNUMVISUAL" val="0"/>
  <p:tag name="KSO_WM_UNIT_DIAGRAM_ISREFERUNIT" val="0"/>
  <p:tag name="KSO_WM_UNIT_LAYERLEVEL" val="1"/>
</p:tagLst>
</file>

<file path=ppt/tags/tag126.xml><?xml version="1.0" encoding="utf-8"?>
<p:tagLst xmlns:p="http://schemas.openxmlformats.org/presentationml/2006/main">
  <p:tag name="KSO_WM_TAG_VERSION" val="1.0"/>
  <p:tag name="KSO_WM_BEAUTIFY_FLAG" val="#wm#"/>
  <p:tag name="KSO_WM_UNIT_TYPE" val="i"/>
  <p:tag name="KSO_WM_UNIT_ID" val="_6*i*38"/>
  <p:tag name="KSO_WM_UNIT_INDEX" val="38"/>
  <p:tag name="KSO_WM_UNIT_HIGHLIGHT" val="0"/>
  <p:tag name="KSO_WM_UNIT_COMPATIBLE" val="0"/>
  <p:tag name="KSO_WM_UNIT_DIAGRAM_ISNUMVISUAL" val="0"/>
  <p:tag name="KSO_WM_UNIT_DIAGRAM_ISREFERUNIT" val="0"/>
  <p:tag name="KSO_WM_UNIT_LAYERLEVEL" val="1"/>
</p:tagLst>
</file>

<file path=ppt/tags/tag127.xml><?xml version="1.0" encoding="utf-8"?>
<p:tagLst xmlns:p="http://schemas.openxmlformats.org/presentationml/2006/main">
  <p:tag name="KSO_WM_TAG_VERSION" val="1.0"/>
  <p:tag name="KSO_WM_BEAUTIFY_FLAG" val="#wm#"/>
  <p:tag name="KSO_WM_UNIT_TYPE" val="i"/>
  <p:tag name="KSO_WM_UNIT_ID" val="_6*i*39"/>
  <p:tag name="KSO_WM_UNIT_INDEX" val="39"/>
  <p:tag name="KSO_WM_UNIT_HIGHLIGHT" val="0"/>
  <p:tag name="KSO_WM_UNIT_COMPATIBLE" val="0"/>
  <p:tag name="KSO_WM_UNIT_DIAGRAM_ISNUMVISUAL" val="0"/>
  <p:tag name="KSO_WM_UNIT_DIAGRAM_ISREFERUNIT" val="0"/>
  <p:tag name="KSO_WM_UNIT_LAYERLEVEL" val="1"/>
</p:tagLst>
</file>

<file path=ppt/tags/tag128.xml><?xml version="1.0" encoding="utf-8"?>
<p:tagLst xmlns:p="http://schemas.openxmlformats.org/presentationml/2006/main">
  <p:tag name="KSO_WM_TAG_VERSION" val="1.0"/>
  <p:tag name="KSO_WM_BEAUTIFY_FLAG" val="#wm#"/>
  <p:tag name="KSO_WM_UNIT_TYPE" val="i"/>
  <p:tag name="KSO_WM_UNIT_ID" val="_6*i*40"/>
  <p:tag name="KSO_WM_UNIT_INDEX" val="40"/>
  <p:tag name="KSO_WM_UNIT_HIGHLIGHT" val="0"/>
  <p:tag name="KSO_WM_UNIT_COMPATIBLE" val="0"/>
  <p:tag name="KSO_WM_UNIT_DIAGRAM_ISNUMVISUAL" val="0"/>
  <p:tag name="KSO_WM_UNIT_DIAGRAM_ISREFERUNIT" val="0"/>
  <p:tag name="KSO_WM_UNIT_LAYERLEVEL" val="1"/>
</p:tagLst>
</file>

<file path=ppt/tags/tag129.xml><?xml version="1.0" encoding="utf-8"?>
<p:tagLst xmlns:p="http://schemas.openxmlformats.org/presentationml/2006/main">
  <p:tag name="KSO_WM_TAG_VERSION" val="1.0"/>
  <p:tag name="KSO_WM_BEAUTIFY_FLAG" val="#wm#"/>
  <p:tag name="KSO_WM_UNIT_TYPE" val="i"/>
  <p:tag name="KSO_WM_UNIT_ID" val="_6*i*41"/>
  <p:tag name="KSO_WM_UNIT_INDEX" val="41"/>
  <p:tag name="KSO_WM_UNIT_HIGHLIGHT" val="0"/>
  <p:tag name="KSO_WM_UNIT_COMPATIBLE" val="0"/>
  <p:tag name="KSO_WM_UNIT_DIAGRAM_ISNUMVISUAL" val="0"/>
  <p:tag name="KSO_WM_UNIT_DIAGRAM_ISREFERUNIT" val="0"/>
  <p:tag name="KSO_WM_UNIT_LAYERLEVEL"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TAG_VERSION" val="1.0"/>
  <p:tag name="KSO_WM_BEAUTIFY_FLAG" val="#wm#"/>
  <p:tag name="KSO_WM_UNIT_TYPE" val="i"/>
  <p:tag name="KSO_WM_UNIT_ID" val="_6*i*42"/>
  <p:tag name="KSO_WM_UNIT_INDEX" val="42"/>
  <p:tag name="KSO_WM_UNIT_HIGHLIGHT" val="0"/>
  <p:tag name="KSO_WM_UNIT_COMPATIBLE" val="0"/>
  <p:tag name="KSO_WM_UNIT_DIAGRAM_ISNUMVISUAL" val="0"/>
  <p:tag name="KSO_WM_UNIT_DIAGRAM_ISREFERUNIT" val="0"/>
  <p:tag name="KSO_WM_UNIT_LAYERLEVEL" val="1"/>
</p:tagLst>
</file>

<file path=ppt/tags/tag131.xml><?xml version="1.0" encoding="utf-8"?>
<p:tagLst xmlns:p="http://schemas.openxmlformats.org/presentationml/2006/main">
  <p:tag name="KSO_WM_TAG_VERSION" val="1.0"/>
  <p:tag name="KSO_WM_BEAUTIFY_FLAG" val="#wm#"/>
  <p:tag name="KSO_WM_UNIT_TYPE" val="i"/>
  <p:tag name="KSO_WM_UNIT_ID" val="_6*i*43"/>
  <p:tag name="KSO_WM_UNIT_INDEX" val="43"/>
  <p:tag name="KSO_WM_UNIT_HIGHLIGHT" val="0"/>
  <p:tag name="KSO_WM_UNIT_COMPATIBLE" val="0"/>
  <p:tag name="KSO_WM_UNIT_DIAGRAM_ISNUMVISUAL" val="0"/>
  <p:tag name="KSO_WM_UNIT_DIAGRAM_ISREFERUNIT" val="0"/>
  <p:tag name="KSO_WM_UNIT_LAYERLEVEL" val="1"/>
</p:tagLst>
</file>

<file path=ppt/tags/tag132.xml><?xml version="1.0" encoding="utf-8"?>
<p:tagLst xmlns:p="http://schemas.openxmlformats.org/presentationml/2006/main">
  <p:tag name="KSO_WM_TAG_VERSION" val="1.0"/>
  <p:tag name="KSO_WM_BEAUTIFY_FLAG" val="#wm#"/>
  <p:tag name="KSO_WM_UNIT_TYPE" val="i"/>
  <p:tag name="KSO_WM_UNIT_ID" val="_6*i*44"/>
  <p:tag name="KSO_WM_UNIT_INDEX" val="44"/>
  <p:tag name="KSO_WM_UNIT_HIGHLIGHT" val="0"/>
  <p:tag name="KSO_WM_UNIT_COMPATIBLE" val="0"/>
  <p:tag name="KSO_WM_UNIT_DIAGRAM_ISNUMVISUAL" val="0"/>
  <p:tag name="KSO_WM_UNIT_DIAGRAM_ISREFERUNIT" val="0"/>
  <p:tag name="KSO_WM_UNIT_LAYERLEVEL" val="1"/>
</p:tagLst>
</file>

<file path=ppt/tags/tag133.xml><?xml version="1.0" encoding="utf-8"?>
<p:tagLst xmlns:p="http://schemas.openxmlformats.org/presentationml/2006/main">
  <p:tag name="KSO_WM_TAG_VERSION" val="1.0"/>
  <p:tag name="KSO_WM_BEAUTIFY_FLAG" val="#wm#"/>
  <p:tag name="KSO_WM_UNIT_TYPE" val="i"/>
  <p:tag name="KSO_WM_UNIT_ID" val="_6*i*45"/>
  <p:tag name="KSO_WM_UNIT_INDEX" val="45"/>
  <p:tag name="KSO_WM_UNIT_HIGHLIGHT" val="0"/>
  <p:tag name="KSO_WM_UNIT_COMPATIBLE" val="0"/>
  <p:tag name="KSO_WM_UNIT_DIAGRAM_ISNUMVISUAL" val="0"/>
  <p:tag name="KSO_WM_UNIT_DIAGRAM_ISREFERUNIT" val="0"/>
  <p:tag name="KSO_WM_UNIT_LAYERLEVEL" val="1"/>
</p:tagLst>
</file>

<file path=ppt/tags/tag134.xml><?xml version="1.0" encoding="utf-8"?>
<p:tagLst xmlns:p="http://schemas.openxmlformats.org/presentationml/2006/main">
  <p:tag name="KSO_WM_TAG_VERSION" val="1.0"/>
  <p:tag name="KSO_WM_BEAUTIFY_FLAG" val="#wm#"/>
  <p:tag name="KSO_WM_UNIT_TYPE" val="i"/>
  <p:tag name="KSO_WM_UNIT_ID" val="_6*i*46"/>
  <p:tag name="KSO_WM_UNIT_INDEX" val="46"/>
  <p:tag name="KSO_WM_UNIT_HIGHLIGHT" val="0"/>
  <p:tag name="KSO_WM_UNIT_COMPATIBLE" val="0"/>
  <p:tag name="KSO_WM_UNIT_DIAGRAM_ISNUMVISUAL" val="0"/>
  <p:tag name="KSO_WM_UNIT_DIAGRAM_ISREFERUNIT" val="0"/>
  <p:tag name="KSO_WM_UNIT_LAYERLEVEL" val="1"/>
</p:tagLst>
</file>

<file path=ppt/tags/tag135.xml><?xml version="1.0" encoding="utf-8"?>
<p:tagLst xmlns:p="http://schemas.openxmlformats.org/presentationml/2006/main">
  <p:tag name="KSO_WM_TAG_VERSION" val="1.0"/>
  <p:tag name="KSO_WM_BEAUTIFY_FLAG" val="#wm#"/>
  <p:tag name="KSO_WM_UNIT_TYPE" val="i"/>
  <p:tag name="KSO_WM_UNIT_ID" val="_6*i*47"/>
  <p:tag name="KSO_WM_UNIT_INDEX" val="47"/>
  <p:tag name="KSO_WM_UNIT_HIGHLIGHT" val="0"/>
  <p:tag name="KSO_WM_UNIT_COMPATIBLE" val="0"/>
  <p:tag name="KSO_WM_UNIT_DIAGRAM_ISNUMVISUAL" val="0"/>
  <p:tag name="KSO_WM_UNIT_DIAGRAM_ISREFERUNIT" val="0"/>
  <p:tag name="KSO_WM_UNIT_LAYERLEVEL" val="1"/>
</p:tagLst>
</file>

<file path=ppt/tags/tag136.xml><?xml version="1.0" encoding="utf-8"?>
<p:tagLst xmlns:p="http://schemas.openxmlformats.org/presentationml/2006/main">
  <p:tag name="KSO_WM_TAG_VERSION" val="1.0"/>
  <p:tag name="KSO_WM_BEAUTIFY_FLAG" val="#wm#"/>
  <p:tag name="KSO_WM_UNIT_TYPE" val="i"/>
  <p:tag name="KSO_WM_UNIT_ID" val="_6*i*48"/>
  <p:tag name="KSO_WM_UNIT_INDEX" val="48"/>
  <p:tag name="KSO_WM_UNIT_HIGHLIGHT" val="0"/>
  <p:tag name="KSO_WM_UNIT_COMPATIBLE" val="0"/>
  <p:tag name="KSO_WM_UNIT_DIAGRAM_ISNUMVISUAL" val="0"/>
  <p:tag name="KSO_WM_UNIT_DIAGRAM_ISREFERUNIT" val="0"/>
  <p:tag name="KSO_WM_UNIT_LAYERLEVEL" val="1"/>
</p:tagLst>
</file>

<file path=ppt/tags/tag137.xml><?xml version="1.0" encoding="utf-8"?>
<p:tagLst xmlns:p="http://schemas.openxmlformats.org/presentationml/2006/main">
  <p:tag name="KSO_WM_TAG_VERSION" val="1.0"/>
  <p:tag name="KSO_WM_BEAUTIFY_FLAG" val="#wm#"/>
  <p:tag name="KSO_WM_UNIT_TYPE" val="i"/>
  <p:tag name="KSO_WM_UNIT_ID" val="_6*i*49"/>
  <p:tag name="KSO_WM_UNIT_INDEX" val="49"/>
  <p:tag name="KSO_WM_UNIT_HIGHLIGHT" val="0"/>
  <p:tag name="KSO_WM_UNIT_COMPATIBLE" val="0"/>
  <p:tag name="KSO_WM_UNIT_DIAGRAM_ISNUMVISUAL" val="0"/>
  <p:tag name="KSO_WM_UNIT_DIAGRAM_ISREFERUNIT" val="0"/>
  <p:tag name="KSO_WM_UNIT_LAYERLEVEL" val="1"/>
</p:tagLst>
</file>

<file path=ppt/tags/tag138.xml><?xml version="1.0" encoding="utf-8"?>
<p:tagLst xmlns:p="http://schemas.openxmlformats.org/presentationml/2006/main">
  <p:tag name="KSO_WM_TAG_VERSION" val="1.0"/>
  <p:tag name="KSO_WM_BEAUTIFY_FLAG" val="#wm#"/>
  <p:tag name="KSO_WM_UNIT_TYPE" val="i"/>
  <p:tag name="KSO_WM_UNIT_ID" val="_6*i*50"/>
  <p:tag name="KSO_WM_UNIT_INDEX" val="50"/>
  <p:tag name="KSO_WM_UNIT_HIGHLIGHT" val="0"/>
  <p:tag name="KSO_WM_UNIT_COMPATIBLE" val="0"/>
  <p:tag name="KSO_WM_UNIT_DIAGRAM_ISNUMVISUAL" val="0"/>
  <p:tag name="KSO_WM_UNIT_DIAGRAM_ISREFERUNIT" val="0"/>
  <p:tag name="KSO_WM_UNIT_LAYERLEVEL" val="1"/>
</p:tagLst>
</file>

<file path=ppt/tags/tag139.xml><?xml version="1.0" encoding="utf-8"?>
<p:tagLst xmlns:p="http://schemas.openxmlformats.org/presentationml/2006/main">
  <p:tag name="KSO_WM_TAG_VERSION" val="1.0"/>
  <p:tag name="KSO_WM_BEAUTIFY_FLAG" val="#wm#"/>
  <p:tag name="KSO_WM_UNIT_TYPE" val="i"/>
  <p:tag name="KSO_WM_UNIT_ID" val="_6*i*51"/>
  <p:tag name="KSO_WM_UNIT_INDEX" val="51"/>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BEAUTIFY_FLAG" val="#wm#"/>
  <p:tag name="KSO_WM_UNIT_TYPE" val="i"/>
  <p:tag name="KSO_WM_UNIT_ID" val="_6*i*52"/>
  <p:tag name="KSO_WM_UNIT_INDEX" val="52"/>
  <p:tag name="KSO_WM_UNIT_HIGHLIGHT" val="0"/>
  <p:tag name="KSO_WM_UNIT_COMPATIBLE" val="0"/>
  <p:tag name="KSO_WM_UNIT_DIAGRAM_ISNUMVISUAL" val="0"/>
  <p:tag name="KSO_WM_UNIT_DIAGRAM_ISREFERUNIT" val="0"/>
  <p:tag name="KSO_WM_UNIT_LAYERLEVEL" val="1"/>
</p:tagLst>
</file>

<file path=ppt/tags/tag141.xml><?xml version="1.0" encoding="utf-8"?>
<p:tagLst xmlns:p="http://schemas.openxmlformats.org/presentationml/2006/main">
  <p:tag name="KSO_WM_TAG_VERSION" val="1.0"/>
  <p:tag name="KSO_WM_BEAUTIFY_FLAG" val="#wm#"/>
  <p:tag name="KSO_WM_UNIT_TYPE" val="i"/>
  <p:tag name="KSO_WM_UNIT_ID" val="_6*i*53"/>
  <p:tag name="KSO_WM_UNIT_INDEX" val="53"/>
  <p:tag name="KSO_WM_UNIT_HIGHLIGHT" val="0"/>
  <p:tag name="KSO_WM_UNIT_COMPATIBLE" val="0"/>
  <p:tag name="KSO_WM_UNIT_DIAGRAM_ISNUMVISUAL" val="0"/>
  <p:tag name="KSO_WM_UNIT_DIAGRAM_ISREFERUNIT" val="0"/>
  <p:tag name="KSO_WM_UNIT_LAYERLEVEL" val="1"/>
</p:tagLst>
</file>

<file path=ppt/tags/tag142.xml><?xml version="1.0" encoding="utf-8"?>
<p:tagLst xmlns:p="http://schemas.openxmlformats.org/presentationml/2006/main">
  <p:tag name="KSO_WM_TAG_VERSION" val="1.0"/>
  <p:tag name="KSO_WM_BEAUTIFY_FLAG" val="#wm#"/>
  <p:tag name="KSO_WM_UNIT_TYPE" val="i"/>
  <p:tag name="KSO_WM_UNIT_ID" val="_6*i*54"/>
  <p:tag name="KSO_WM_UNIT_INDEX" val="54"/>
  <p:tag name="KSO_WM_UNIT_HIGHLIGHT" val="0"/>
  <p:tag name="KSO_WM_UNIT_COMPATIBLE" val="0"/>
  <p:tag name="KSO_WM_UNIT_DIAGRAM_ISNUMVISUAL" val="0"/>
  <p:tag name="KSO_WM_UNIT_DIAGRAM_ISREFERUNIT" val="0"/>
  <p:tag name="KSO_WM_UNIT_LAYERLEVEL" val="1"/>
</p:tagLst>
</file>

<file path=ppt/tags/tag143.xml><?xml version="1.0" encoding="utf-8"?>
<p:tagLst xmlns:p="http://schemas.openxmlformats.org/presentationml/2006/main">
  <p:tag name="KSO_WM_TAG_VERSION" val="1.0"/>
  <p:tag name="KSO_WM_BEAUTIFY_FLAG" val="#wm#"/>
  <p:tag name="KSO_WM_UNIT_TYPE" val="i"/>
  <p:tag name="KSO_WM_UNIT_ID" val="_6*i*55"/>
  <p:tag name="KSO_WM_UNIT_INDEX" val="55"/>
  <p:tag name="KSO_WM_UNIT_HIGHLIGHT" val="0"/>
  <p:tag name="KSO_WM_UNIT_COMPATIBLE" val="0"/>
  <p:tag name="KSO_WM_UNIT_DIAGRAM_ISNUMVISUAL" val="0"/>
  <p:tag name="KSO_WM_UNIT_DIAGRAM_ISREFERUNIT" val="0"/>
  <p:tag name="KSO_WM_UNIT_LAYERLEVEL" val="1"/>
</p:tagLst>
</file>

<file path=ppt/tags/tag144.xml><?xml version="1.0" encoding="utf-8"?>
<p:tagLst xmlns:p="http://schemas.openxmlformats.org/presentationml/2006/main">
  <p:tag name="KSO_WM_TAG_VERSION" val="1.0"/>
  <p:tag name="KSO_WM_BEAUTIFY_FLAG" val="#wm#"/>
  <p:tag name="KSO_WM_UNIT_TYPE" val="i"/>
  <p:tag name="KSO_WM_UNIT_ID" val="_6*i*56"/>
  <p:tag name="KSO_WM_UNIT_INDEX" val="56"/>
  <p:tag name="KSO_WM_UNIT_HIGHLIGHT" val="0"/>
  <p:tag name="KSO_WM_UNIT_COMPATIBLE" val="0"/>
  <p:tag name="KSO_WM_UNIT_DIAGRAM_ISNUMVISUAL" val="0"/>
  <p:tag name="KSO_WM_UNIT_DIAGRAM_ISREFERUNIT" val="0"/>
  <p:tag name="KSO_WM_UNIT_LAYERLEVEL" val="1"/>
</p:tagLst>
</file>

<file path=ppt/tags/tag145.xml><?xml version="1.0" encoding="utf-8"?>
<p:tagLst xmlns:p="http://schemas.openxmlformats.org/presentationml/2006/main">
  <p:tag name="KSO_WM_TAG_VERSION" val="1.0"/>
  <p:tag name="KSO_WM_BEAUTIFY_FLAG" val="#wm#"/>
  <p:tag name="KSO_WM_UNIT_TYPE" val="i"/>
  <p:tag name="KSO_WM_UNIT_ID" val="_6*i*57"/>
  <p:tag name="KSO_WM_UNIT_INDEX" val="57"/>
  <p:tag name="KSO_WM_UNIT_HIGHLIGHT" val="0"/>
  <p:tag name="KSO_WM_UNIT_COMPATIBLE" val="0"/>
  <p:tag name="KSO_WM_UNIT_DIAGRAM_ISNUMVISUAL" val="0"/>
  <p:tag name="KSO_WM_UNIT_DIAGRAM_ISREFERUNIT" val="0"/>
  <p:tag name="KSO_WM_UNIT_LAYERLEVEL" val="1"/>
</p:tagLst>
</file>

<file path=ppt/tags/tag146.xml><?xml version="1.0" encoding="utf-8"?>
<p:tagLst xmlns:p="http://schemas.openxmlformats.org/presentationml/2006/main">
  <p:tag name="KSO_WM_TAG_VERSION" val="1.0"/>
  <p:tag name="KSO_WM_BEAUTIFY_FLAG" val="#wm#"/>
  <p:tag name="KSO_WM_UNIT_TYPE" val="i"/>
  <p:tag name="KSO_WM_UNIT_ID" val="_6*i*58"/>
  <p:tag name="KSO_WM_UNIT_INDEX" val="58"/>
  <p:tag name="KSO_WM_UNIT_HIGHLIGHT" val="0"/>
  <p:tag name="KSO_WM_UNIT_COMPATIBLE" val="0"/>
  <p:tag name="KSO_WM_UNIT_DIAGRAM_ISNUMVISUAL" val="0"/>
  <p:tag name="KSO_WM_UNIT_DIAGRAM_ISREFERUNIT" val="0"/>
  <p:tag name="KSO_WM_UNIT_LAYERLEVEL" val="1"/>
</p:tagLst>
</file>

<file path=ppt/tags/tag147.xml><?xml version="1.0" encoding="utf-8"?>
<p:tagLst xmlns:p="http://schemas.openxmlformats.org/presentationml/2006/main">
  <p:tag name="KSO_WM_TAG_VERSION" val="1.0"/>
  <p:tag name="KSO_WM_BEAUTIFY_FLAG" val="#wm#"/>
  <p:tag name="KSO_WM_UNIT_TYPE" val="i"/>
  <p:tag name="KSO_WM_UNIT_ID" val="_6*i*59"/>
  <p:tag name="KSO_WM_UNIT_INDEX" val="59"/>
  <p:tag name="KSO_WM_UNIT_HIGHLIGHT" val="0"/>
  <p:tag name="KSO_WM_UNIT_COMPATIBLE" val="0"/>
  <p:tag name="KSO_WM_UNIT_DIAGRAM_ISNUMVISUAL" val="0"/>
  <p:tag name="KSO_WM_UNIT_DIAGRAM_ISREFERUNIT" val="0"/>
  <p:tag name="KSO_WM_UNIT_LAYERLEVEL" val="1"/>
</p:tagLst>
</file>

<file path=ppt/tags/tag148.xml><?xml version="1.0" encoding="utf-8"?>
<p:tagLst xmlns:p="http://schemas.openxmlformats.org/presentationml/2006/main">
  <p:tag name="KSO_WM_TAG_VERSION" val="1.0"/>
  <p:tag name="KSO_WM_BEAUTIFY_FLAG" val="#wm#"/>
  <p:tag name="KSO_WM_UNIT_TYPE" val="i"/>
  <p:tag name="KSO_WM_UNIT_ID" val="_6*i*60"/>
  <p:tag name="KSO_WM_UNIT_INDEX" val="60"/>
  <p:tag name="KSO_WM_UNIT_HIGHLIGHT" val="0"/>
  <p:tag name="KSO_WM_UNIT_COMPATIBLE" val="0"/>
  <p:tag name="KSO_WM_UNIT_DIAGRAM_ISNUMVISUAL" val="0"/>
  <p:tag name="KSO_WM_UNIT_DIAGRAM_ISREFERUNIT" val="0"/>
  <p:tag name="KSO_WM_UNIT_LAYERLEVEL" val="1"/>
</p:tagLst>
</file>

<file path=ppt/tags/tag149.xml><?xml version="1.0" encoding="utf-8"?>
<p:tagLst xmlns:p="http://schemas.openxmlformats.org/presentationml/2006/main">
  <p:tag name="KSO_WM_TAG_VERSION" val="1.0"/>
  <p:tag name="KSO_WM_BEAUTIFY_FLAG" val="#wm#"/>
  <p:tag name="KSO_WM_UNIT_TYPE" val="i"/>
  <p:tag name="KSO_WM_UNIT_ID" val="_6*i*61"/>
  <p:tag name="KSO_WM_UNIT_INDEX" val="61"/>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TAG_VERSION" val="1.0"/>
  <p:tag name="KSO_WM_BEAUTIFY_FLAG" val="#wm#"/>
  <p:tag name="KSO_WM_UNIT_TYPE" val="i"/>
  <p:tag name="KSO_WM_UNIT_ID" val="_6*i*62"/>
  <p:tag name="KSO_WM_UNIT_INDEX" val="62"/>
  <p:tag name="KSO_WM_UNIT_HIGHLIGHT" val="0"/>
  <p:tag name="KSO_WM_UNIT_COMPATIBLE" val="0"/>
  <p:tag name="KSO_WM_UNIT_DIAGRAM_ISNUMVISUAL" val="0"/>
  <p:tag name="KSO_WM_UNIT_DIAGRAM_ISREFERUNIT" val="0"/>
  <p:tag name="KSO_WM_UNIT_LAYERLEVEL" val="1"/>
</p:tagLst>
</file>

<file path=ppt/tags/tag151.xml><?xml version="1.0" encoding="utf-8"?>
<p:tagLst xmlns:p="http://schemas.openxmlformats.org/presentationml/2006/main">
  <p:tag name="KSO_WM_TAG_VERSION" val="1.0"/>
  <p:tag name="KSO_WM_BEAUTIFY_FLAG" val="#wm#"/>
  <p:tag name="KSO_WM_UNIT_TYPE" val="i"/>
  <p:tag name="KSO_WM_UNIT_ID" val="_6*i*63"/>
  <p:tag name="KSO_WM_UNIT_INDEX" val="63"/>
  <p:tag name="KSO_WM_UNIT_HIGHLIGHT" val="0"/>
  <p:tag name="KSO_WM_UNIT_COMPATIBLE" val="0"/>
  <p:tag name="KSO_WM_UNIT_DIAGRAM_ISNUMVISUAL" val="0"/>
  <p:tag name="KSO_WM_UNIT_DIAGRAM_ISREFERUNIT" val="0"/>
  <p:tag name="KSO_WM_UNIT_LAYERLEVEL" val="1"/>
</p:tagLst>
</file>

<file path=ppt/tags/tag152.xml><?xml version="1.0" encoding="utf-8"?>
<p:tagLst xmlns:p="http://schemas.openxmlformats.org/presentationml/2006/main">
  <p:tag name="KSO_WM_TAG_VERSION" val="1.0"/>
  <p:tag name="KSO_WM_BEAUTIFY_FLAG" val="#wm#"/>
  <p:tag name="KSO_WM_UNIT_TYPE" val="i"/>
  <p:tag name="KSO_WM_UNIT_ID" val="_6*i*64"/>
  <p:tag name="KSO_WM_UNIT_INDEX" val="64"/>
  <p:tag name="KSO_WM_UNIT_HIGHLIGHT" val="0"/>
  <p:tag name="KSO_WM_UNIT_COMPATIBLE" val="0"/>
  <p:tag name="KSO_WM_UNIT_DIAGRAM_ISNUMVISUAL" val="0"/>
  <p:tag name="KSO_WM_UNIT_DIAGRAM_ISREFERUNIT" val="0"/>
  <p:tag name="KSO_WM_UNIT_LAYERLEVEL" val="1"/>
</p:tagLst>
</file>

<file path=ppt/tags/tag153.xml><?xml version="1.0" encoding="utf-8"?>
<p:tagLst xmlns:p="http://schemas.openxmlformats.org/presentationml/2006/main">
  <p:tag name="KSO_WM_TAG_VERSION" val="1.0"/>
  <p:tag name="KSO_WM_BEAUTIFY_FLAG" val="#wm#"/>
  <p:tag name="KSO_WM_UNIT_TYPE" val="i"/>
  <p:tag name="KSO_WM_UNIT_ID" val="_6*i*65"/>
  <p:tag name="KSO_WM_UNIT_INDEX" val="65"/>
  <p:tag name="KSO_WM_UNIT_HIGHLIGHT" val="0"/>
  <p:tag name="KSO_WM_UNIT_COMPATIBLE" val="0"/>
  <p:tag name="KSO_WM_UNIT_DIAGRAM_ISNUMVISUAL" val="0"/>
  <p:tag name="KSO_WM_UNIT_DIAGRAM_ISREFERUNIT" val="0"/>
  <p:tag name="KSO_WM_UNIT_LAYERLEVEL" val="1"/>
</p:tagLst>
</file>

<file path=ppt/tags/tag154.xml><?xml version="1.0" encoding="utf-8"?>
<p:tagLst xmlns:p="http://schemas.openxmlformats.org/presentationml/2006/main">
  <p:tag name="KSO_WM_TAG_VERSION" val="1.0"/>
  <p:tag name="KSO_WM_BEAUTIFY_FLAG" val="#wm#"/>
  <p:tag name="KSO_WM_UNIT_TYPE" val="i"/>
  <p:tag name="KSO_WM_UNIT_ID" val="_6*i*66"/>
  <p:tag name="KSO_WM_UNIT_INDEX" val="66"/>
  <p:tag name="KSO_WM_UNIT_HIGHLIGHT" val="0"/>
  <p:tag name="KSO_WM_UNIT_COMPATIBLE" val="0"/>
  <p:tag name="KSO_WM_UNIT_DIAGRAM_ISNUMVISUAL" val="0"/>
  <p:tag name="KSO_WM_UNIT_DIAGRAM_ISREFERUNIT" val="0"/>
  <p:tag name="KSO_WM_UNIT_LAYERLEVEL" val="1"/>
</p:tagLst>
</file>

<file path=ppt/tags/tag155.xml><?xml version="1.0" encoding="utf-8"?>
<p:tagLst xmlns:p="http://schemas.openxmlformats.org/presentationml/2006/main">
  <p:tag name="KSO_WM_TAG_VERSION" val="1.0"/>
  <p:tag name="KSO_WM_BEAUTIFY_FLAG" val="#wm#"/>
  <p:tag name="KSO_WM_UNIT_TYPE" val="i"/>
  <p:tag name="KSO_WM_UNIT_ID" val="_6*i*67"/>
  <p:tag name="KSO_WM_UNIT_INDEX" val="67"/>
  <p:tag name="KSO_WM_UNIT_HIGHLIGHT" val="0"/>
  <p:tag name="KSO_WM_UNIT_COMPATIBLE" val="0"/>
  <p:tag name="KSO_WM_UNIT_DIAGRAM_ISNUMVISUAL" val="0"/>
  <p:tag name="KSO_WM_UNIT_DIAGRAM_ISREFERUNIT" val="0"/>
  <p:tag name="KSO_WM_UNIT_LAYERLEVEL" val="1"/>
</p:tagLst>
</file>

<file path=ppt/tags/tag156.xml><?xml version="1.0" encoding="utf-8"?>
<p:tagLst xmlns:p="http://schemas.openxmlformats.org/presentationml/2006/main">
  <p:tag name="KSO_WM_TAG_VERSION" val="1.0"/>
  <p:tag name="KSO_WM_BEAUTIFY_FLAG" val="#wm#"/>
  <p:tag name="KSO_WM_UNIT_TYPE" val="i"/>
  <p:tag name="KSO_WM_UNIT_ID" val="_6*i*68"/>
  <p:tag name="KSO_WM_UNIT_INDEX" val="68"/>
  <p:tag name="KSO_WM_UNIT_HIGHLIGHT" val="0"/>
  <p:tag name="KSO_WM_UNIT_COMPATIBLE" val="0"/>
  <p:tag name="KSO_WM_UNIT_DIAGRAM_ISNUMVISUAL" val="0"/>
  <p:tag name="KSO_WM_UNIT_DIAGRAM_ISREFERUNIT" val="0"/>
  <p:tag name="KSO_WM_UNIT_LAYERLEVEL" val="1"/>
</p:tagLst>
</file>

<file path=ppt/tags/tag157.xml><?xml version="1.0" encoding="utf-8"?>
<p:tagLst xmlns:p="http://schemas.openxmlformats.org/presentationml/2006/main">
  <p:tag name="KSO_WM_TAG_VERSION" val="1.0"/>
  <p:tag name="KSO_WM_BEAUTIFY_FLAG" val="#wm#"/>
  <p:tag name="KSO_WM_UNIT_TYPE" val="i"/>
  <p:tag name="KSO_WM_UNIT_ID" val="_6*i*69"/>
  <p:tag name="KSO_WM_UNIT_INDEX" val="69"/>
  <p:tag name="KSO_WM_UNIT_HIGHLIGHT" val="0"/>
  <p:tag name="KSO_WM_UNIT_COMPATIBLE" val="0"/>
  <p:tag name="KSO_WM_UNIT_DIAGRAM_ISNUMVISUAL" val="0"/>
  <p:tag name="KSO_WM_UNIT_DIAGRAM_ISREFERUNIT" val="0"/>
  <p:tag name="KSO_WM_UNIT_LAYERLEVEL" val="1"/>
</p:tagLst>
</file>

<file path=ppt/tags/tag158.xml><?xml version="1.0" encoding="utf-8"?>
<p:tagLst xmlns:p="http://schemas.openxmlformats.org/presentationml/2006/main">
  <p:tag name="KSO_WM_TAG_VERSION" val="1.0"/>
  <p:tag name="KSO_WM_BEAUTIFY_FLAG" val="#wm#"/>
  <p:tag name="KSO_WM_UNIT_TYPE" val="i"/>
  <p:tag name="KSO_WM_UNIT_ID" val="_6*i*70"/>
  <p:tag name="KSO_WM_UNIT_INDEX" val="70"/>
  <p:tag name="KSO_WM_UNIT_HIGHLIGHT" val="0"/>
  <p:tag name="KSO_WM_UNIT_COMPATIBLE" val="0"/>
  <p:tag name="KSO_WM_UNIT_DIAGRAM_ISNUMVISUAL" val="0"/>
  <p:tag name="KSO_WM_UNIT_DIAGRAM_ISREFERUNIT" val="0"/>
  <p:tag name="KSO_WM_UNIT_LAYERLEVEL" val="1"/>
</p:tagLst>
</file>

<file path=ppt/tags/tag159.xml><?xml version="1.0" encoding="utf-8"?>
<p:tagLst xmlns:p="http://schemas.openxmlformats.org/presentationml/2006/main">
  <p:tag name="KSO_WM_TAG_VERSION" val="1.0"/>
  <p:tag name="KSO_WM_BEAUTIFY_FLAG" val="#wm#"/>
  <p:tag name="KSO_WM_UNIT_TYPE" val="i"/>
  <p:tag name="KSO_WM_UNIT_ID" val="_6*i*71"/>
  <p:tag name="KSO_WM_UNIT_INDEX" val="71"/>
  <p:tag name="KSO_WM_UNIT_HIGHLIGHT" val="0"/>
  <p:tag name="KSO_WM_UNIT_COMPATIBLE" val="0"/>
  <p:tag name="KSO_WM_UNIT_DIAGRAM_ISNUMVISUAL" val="0"/>
  <p:tag name="KSO_WM_UNIT_DIAGRAM_ISREFERUNIT" val="0"/>
  <p:tag name="KSO_WM_UNIT_LAYERLEVEL"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AG_VERSION" val="1.0"/>
  <p:tag name="KSO_WM_BEAUTIFY_FLAG" val="#wm#"/>
  <p:tag name="KSO_WM_UNIT_TYPE" val="i"/>
  <p:tag name="KSO_WM_UNIT_ID" val="_6*i*72"/>
  <p:tag name="KSO_WM_UNIT_INDEX" val="72"/>
  <p:tag name="KSO_WM_UNIT_HIGHLIGHT" val="0"/>
  <p:tag name="KSO_WM_UNIT_COMPATIBLE" val="0"/>
  <p:tag name="KSO_WM_UNIT_DIAGRAM_ISNUMVISUAL" val="0"/>
  <p:tag name="KSO_WM_UNIT_DIAGRAM_ISREFERUNIT" val="0"/>
  <p:tag name="KSO_WM_UNIT_LAYERLEVEL" val="1"/>
</p:tagLst>
</file>

<file path=ppt/tags/tag161.xml><?xml version="1.0" encoding="utf-8"?>
<p:tagLst xmlns:p="http://schemas.openxmlformats.org/presentationml/2006/main">
  <p:tag name="KSO_WM_TAG_VERSION" val="1.0"/>
  <p:tag name="KSO_WM_BEAUTIFY_FLAG" val="#wm#"/>
  <p:tag name="KSO_WM_UNIT_TYPE" val="i"/>
  <p:tag name="KSO_WM_UNIT_ID" val="_6*i*73"/>
  <p:tag name="KSO_WM_UNIT_INDEX" val="73"/>
  <p:tag name="KSO_WM_UNIT_HIGHLIGHT" val="0"/>
  <p:tag name="KSO_WM_UNIT_COMPATIBLE" val="0"/>
  <p:tag name="KSO_WM_UNIT_DIAGRAM_ISNUMVISUAL" val="0"/>
  <p:tag name="KSO_WM_UNIT_DIAGRAM_ISREFERUNIT" val="0"/>
  <p:tag name="KSO_WM_UNIT_LAYERLEVEL" val="1"/>
</p:tagLst>
</file>

<file path=ppt/tags/tag162.xml><?xml version="1.0" encoding="utf-8"?>
<p:tagLst xmlns:p="http://schemas.openxmlformats.org/presentationml/2006/main">
  <p:tag name="KSO_WM_TAG_VERSION" val="1.0"/>
  <p:tag name="KSO_WM_BEAUTIFY_FLAG" val="#wm#"/>
  <p:tag name="KSO_WM_UNIT_TYPE" val="i"/>
  <p:tag name="KSO_WM_UNIT_ID" val="_6*i*74"/>
  <p:tag name="KSO_WM_UNIT_INDEX" val="74"/>
  <p:tag name="KSO_WM_UNIT_HIGHLIGHT" val="0"/>
  <p:tag name="KSO_WM_UNIT_COMPATIBLE" val="0"/>
  <p:tag name="KSO_WM_UNIT_DIAGRAM_ISNUMVISUAL" val="0"/>
  <p:tag name="KSO_WM_UNIT_DIAGRAM_ISREFERUNIT" val="0"/>
  <p:tag name="KSO_WM_UNIT_LAYERLEVEL" val="1"/>
</p:tagLst>
</file>

<file path=ppt/tags/tag163.xml><?xml version="1.0" encoding="utf-8"?>
<p:tagLst xmlns:p="http://schemas.openxmlformats.org/presentationml/2006/main">
  <p:tag name="KSO_WM_TAG_VERSION" val="1.0"/>
  <p:tag name="KSO_WM_BEAUTIFY_FLAG" val="#wm#"/>
  <p:tag name="KSO_WM_UNIT_TYPE" val="i"/>
  <p:tag name="KSO_WM_UNIT_ID" val="_6*i*75"/>
  <p:tag name="KSO_WM_UNIT_INDEX" val="75"/>
  <p:tag name="KSO_WM_UNIT_HIGHLIGHT" val="0"/>
  <p:tag name="KSO_WM_UNIT_COMPATIBLE" val="0"/>
  <p:tag name="KSO_WM_UNIT_DIAGRAM_ISNUMVISUAL" val="0"/>
  <p:tag name="KSO_WM_UNIT_DIAGRAM_ISREFERUNIT" val="0"/>
  <p:tag name="KSO_WM_UNIT_LAYERLEVEL" val="1"/>
</p:tagLst>
</file>

<file path=ppt/tags/tag164.xml><?xml version="1.0" encoding="utf-8"?>
<p:tagLst xmlns:p="http://schemas.openxmlformats.org/presentationml/2006/main">
  <p:tag name="KSO_WM_TAG_VERSION" val="1.0"/>
  <p:tag name="KSO_WM_BEAUTIFY_FLAG" val="#wm#"/>
  <p:tag name="KSO_WM_UNIT_TYPE" val="i"/>
  <p:tag name="KSO_WM_UNIT_ID" val="_6*i*76"/>
  <p:tag name="KSO_WM_UNIT_INDEX" val="76"/>
  <p:tag name="KSO_WM_UNIT_HIGHLIGHT" val="0"/>
  <p:tag name="KSO_WM_UNIT_COMPATIBLE" val="0"/>
  <p:tag name="KSO_WM_UNIT_DIAGRAM_ISNUMVISUAL" val="0"/>
  <p:tag name="KSO_WM_UNIT_DIAGRAM_ISREFERUNIT" val="0"/>
  <p:tag name="KSO_WM_UNIT_LAYERLEVEL" val="1"/>
</p:tagLst>
</file>

<file path=ppt/tags/tag165.xml><?xml version="1.0" encoding="utf-8"?>
<p:tagLst xmlns:p="http://schemas.openxmlformats.org/presentationml/2006/main">
  <p:tag name="KSO_WM_TAG_VERSION" val="1.0"/>
  <p:tag name="KSO_WM_BEAUTIFY_FLAG" val="#wm#"/>
  <p:tag name="KSO_WM_UNIT_TYPE" val="i"/>
  <p:tag name="KSO_WM_UNIT_ID" val="_6*i*77"/>
  <p:tag name="KSO_WM_UNIT_INDEX" val="77"/>
  <p:tag name="KSO_WM_UNIT_HIGHLIGHT" val="0"/>
  <p:tag name="KSO_WM_UNIT_COMPATIBLE" val="0"/>
  <p:tag name="KSO_WM_UNIT_DIAGRAM_ISNUMVISUAL" val="0"/>
  <p:tag name="KSO_WM_UNIT_DIAGRAM_ISREFERUNIT" val="0"/>
  <p:tag name="KSO_WM_UNIT_LAYERLEVEL" val="1"/>
</p:tagLst>
</file>

<file path=ppt/tags/tag166.xml><?xml version="1.0" encoding="utf-8"?>
<p:tagLst xmlns:p="http://schemas.openxmlformats.org/presentationml/2006/main">
  <p:tag name="KSO_WM_TAG_VERSION" val="1.0"/>
  <p:tag name="KSO_WM_BEAUTIFY_FLAG" val="#wm#"/>
  <p:tag name="KSO_WM_UNIT_TYPE" val="i"/>
  <p:tag name="KSO_WM_UNIT_ID" val="_6*i*78"/>
  <p:tag name="KSO_WM_UNIT_INDEX" val="78"/>
  <p:tag name="KSO_WM_UNIT_HIGHLIGHT" val="0"/>
  <p:tag name="KSO_WM_UNIT_COMPATIBLE" val="0"/>
  <p:tag name="KSO_WM_UNIT_DIAGRAM_ISNUMVISUAL" val="0"/>
  <p:tag name="KSO_WM_UNIT_DIAGRAM_ISREFERUNIT" val="0"/>
  <p:tag name="KSO_WM_UNIT_LAYERLEVEL" val="1"/>
</p:tagLst>
</file>

<file path=ppt/tags/tag167.xml><?xml version="1.0" encoding="utf-8"?>
<p:tagLst xmlns:p="http://schemas.openxmlformats.org/presentationml/2006/main">
  <p:tag name="KSO_WM_TAG_VERSION" val="1.0"/>
  <p:tag name="KSO_WM_BEAUTIFY_FLAG" val="#wm#"/>
  <p:tag name="KSO_WM_UNIT_TYPE" val="i"/>
  <p:tag name="KSO_WM_UNIT_ID" val="_6*i*79"/>
  <p:tag name="KSO_WM_UNIT_INDEX" val="79"/>
  <p:tag name="KSO_WM_UNIT_HIGHLIGHT" val="0"/>
  <p:tag name="KSO_WM_UNIT_COMPATIBLE" val="0"/>
  <p:tag name="KSO_WM_UNIT_DIAGRAM_ISNUMVISUAL" val="0"/>
  <p:tag name="KSO_WM_UNIT_DIAGRAM_ISREFERUNIT" val="0"/>
  <p:tag name="KSO_WM_UNIT_LAYERLEVEL" val="1"/>
</p:tagLst>
</file>

<file path=ppt/tags/tag168.xml><?xml version="1.0" encoding="utf-8"?>
<p:tagLst xmlns:p="http://schemas.openxmlformats.org/presentationml/2006/main">
  <p:tag name="KSO_WM_TAG_VERSION" val="1.0"/>
  <p:tag name="KSO_WM_BEAUTIFY_FLAG" val="#wm#"/>
  <p:tag name="KSO_WM_UNIT_TYPE" val="i"/>
  <p:tag name="KSO_WM_UNIT_ID" val="_6*i*84"/>
  <p:tag name="KSO_WM_UNIT_INDEX" val="84"/>
  <p:tag name="KSO_WM_UNIT_HIGHLIGHT" val="0"/>
  <p:tag name="KSO_WM_UNIT_COMPATIBLE" val="0"/>
  <p:tag name="KSO_WM_UNIT_DIAGRAM_ISNUMVISUAL" val="0"/>
  <p:tag name="KSO_WM_UNIT_DIAGRAM_ISREFERUNIT" val="0"/>
  <p:tag name="KSO_WM_UNIT_LAYERLEVEL" val="1"/>
</p:tagLst>
</file>

<file path=ppt/tags/tag169.xml><?xml version="1.0" encoding="utf-8"?>
<p:tagLst xmlns:p="http://schemas.openxmlformats.org/presentationml/2006/main">
  <p:tag name="KSO_WM_TAG_VERSION" val="1.0"/>
  <p:tag name="KSO_WM_BEAUTIFY_FLAG" val="#wm#"/>
  <p:tag name="KSO_WM_UNIT_TYPE" val="i"/>
  <p:tag name="KSO_WM_UNIT_ID" val="_6*i*85"/>
  <p:tag name="KSO_WM_UNIT_INDEX" val="85"/>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TAG_VERSION" val="1.0"/>
  <p:tag name="KSO_WM_BEAUTIFY_FLAG" val="#wm#"/>
  <p:tag name="KSO_WM_UNIT_TYPE" val="i"/>
  <p:tag name="KSO_WM_UNIT_ID" val="_6*i*86"/>
  <p:tag name="KSO_WM_UNIT_INDEX" val="86"/>
  <p:tag name="KSO_WM_UNIT_HIGHLIGHT" val="0"/>
  <p:tag name="KSO_WM_UNIT_COMPATIBLE" val="0"/>
  <p:tag name="KSO_WM_UNIT_DIAGRAM_ISNUMVISUAL" val="0"/>
  <p:tag name="KSO_WM_UNIT_DIAGRAM_ISREFERUNIT" val="0"/>
  <p:tag name="KSO_WM_UNIT_LAYERLEVEL"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1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1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21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2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5.xml><?xml version="1.0" encoding="utf-8"?>
<p:tagLst xmlns:p="http://schemas.openxmlformats.org/presentationml/2006/main">
  <p:tag name="KSO_WM_TAG_VERSION" val="1.0"/>
  <p:tag name="KSO_WM_BEAUTIFY_FLAG" val="#wm#"/>
  <p:tag name="KSO_WM_UNIT_TYPE" val="i"/>
  <p:tag name="KSO_WM_UNIT_ID" val="_14*i*84"/>
  <p:tag name="KSO_WM_UNIT_INDEX" val="8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236.xml><?xml version="1.0" encoding="utf-8"?>
<p:tagLst xmlns:p="http://schemas.openxmlformats.org/presentationml/2006/main">
  <p:tag name="KSO_WM_TAG_VERSION" val="1.0"/>
  <p:tag name="KSO_WM_BEAUTIFY_FLAG" val="#wm#"/>
  <p:tag name="KSO_WM_UNIT_TYPE" val="i"/>
  <p:tag name="KSO_WM_UNIT_ID" val="_14*i*85"/>
  <p:tag name="KSO_WM_UNIT_INDEX" val="85"/>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237.xml><?xml version="1.0" encoding="utf-8"?>
<p:tagLst xmlns:p="http://schemas.openxmlformats.org/presentationml/2006/main">
  <p:tag name="KSO_WM_TAG_VERSION" val="1.0"/>
  <p:tag name="KSO_WM_BEAUTIFY_FLAG" val="#wm#"/>
  <p:tag name="KSO_WM_UNIT_TYPE" val="i"/>
  <p:tag name="KSO_WM_UNIT_ID" val="_14*i*86"/>
  <p:tag name="KSO_WM_UNIT_INDEX" val="86"/>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23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3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4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7.xml><?xml version="1.0" encoding="utf-8"?>
<p:tagLst xmlns:p="http://schemas.openxmlformats.org/presentationml/2006/main">
  <p:tag name="KSO_WM_TAG_VERSION" val="1.0"/>
  <p:tag name="KSO_WM_BEAUTIFY_FLAG" val="#wm#"/>
  <p:tag name="KSO_WM_UNIT_TYPE" val="i"/>
  <p:tag name="KSO_WM_UNIT_ID" val="_16*i*84"/>
  <p:tag name="KSO_WM_UNIT_INDEX" val="8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258.xml><?xml version="1.0" encoding="utf-8"?>
<p:tagLst xmlns:p="http://schemas.openxmlformats.org/presentationml/2006/main">
  <p:tag name="KSO_WM_TAG_VERSION" val="1.0"/>
  <p:tag name="KSO_WM_BEAUTIFY_FLAG" val="#wm#"/>
  <p:tag name="KSO_WM_UNIT_TYPE" val="i"/>
  <p:tag name="KSO_WM_UNIT_ID" val="_16*i*85"/>
  <p:tag name="KSO_WM_UNIT_INDEX" val="85"/>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25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6.xml><?xml version="1.0" encoding="utf-8"?>
<p:tagLst xmlns:p="http://schemas.openxmlformats.org/presentationml/2006/main">
  <p:tag name="KSO_WM_TAG_VERSION" val="1.0"/>
  <p:tag name="KSO_WM_BEAUTIFY_FLAG" val="#wm#"/>
  <p:tag name="KSO_WM_UNIT_TYPE" val="i"/>
  <p:tag name="KSO_WM_UNIT_ID" val="_18*i*1"/>
  <p:tag name="KSO_WM_UNIT_INDEX" val="1"/>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2"/>
</p:tagLst>
</file>

<file path=ppt/tags/tag277.xml><?xml version="1.0" encoding="utf-8"?>
<p:tagLst xmlns:p="http://schemas.openxmlformats.org/presentationml/2006/main">
  <p:tag name="KSO_WM_UNIT_TYPE" val="m_i"/>
  <p:tag name="KSO_WM_UNIT_INDEX" val="1_1"/>
  <p:tag name="KSO_WM_UNIT_ID" val="_18*m_i*1_1"/>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78.xml><?xml version="1.0" encoding="utf-8"?>
<p:tagLst xmlns:p="http://schemas.openxmlformats.org/presentationml/2006/main">
  <p:tag name="KSO_WM_UNIT_TYPE" val="m_i"/>
  <p:tag name="KSO_WM_UNIT_INDEX" val="1_12"/>
  <p:tag name="KSO_WM_UNIT_ID" val="_18*m_i*1_12"/>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79.xml><?xml version="1.0" encoding="utf-8"?>
<p:tagLst xmlns:p="http://schemas.openxmlformats.org/presentationml/2006/main">
  <p:tag name="KSO_WM_UNIT_TYPE" val="m_i"/>
  <p:tag name="KSO_WM_UNIT_INDEX" val="1_23"/>
  <p:tag name="KSO_WM_UNIT_ID" val="_18*m_i*1_23"/>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UNIT_TYPE" val="m_i"/>
  <p:tag name="KSO_WM_UNIT_INDEX" val="1_27"/>
  <p:tag name="KSO_WM_UNIT_ID" val="_18*m_i*1_27"/>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81.xml><?xml version="1.0" encoding="utf-8"?>
<p:tagLst xmlns:p="http://schemas.openxmlformats.org/presentationml/2006/main">
  <p:tag name="KSO_WM_UNIT_TYPE" val="m_i"/>
  <p:tag name="KSO_WM_UNIT_INDEX" val="1_28"/>
  <p:tag name="KSO_WM_UNIT_ID" val="_18*m_i*1_28"/>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82.xml><?xml version="1.0" encoding="utf-8"?>
<p:tagLst xmlns:p="http://schemas.openxmlformats.org/presentationml/2006/main">
  <p:tag name="KSO_WM_UNIT_TYPE" val="m_i"/>
  <p:tag name="KSO_WM_UNIT_INDEX" val="1_29"/>
  <p:tag name="KSO_WM_UNIT_ID" val="_18*m_i*1_29"/>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83.xml><?xml version="1.0" encoding="utf-8"?>
<p:tagLst xmlns:p="http://schemas.openxmlformats.org/presentationml/2006/main">
  <p:tag name="KSO_WM_UNIT_TYPE" val="m_i"/>
  <p:tag name="KSO_WM_UNIT_INDEX" val="1_30"/>
  <p:tag name="KSO_WM_UNIT_ID" val="_18*m_i*1_30"/>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84.xml><?xml version="1.0" encoding="utf-8"?>
<p:tagLst xmlns:p="http://schemas.openxmlformats.org/presentationml/2006/main">
  <p:tag name="KSO_WM_UNIT_TYPE" val="m_i"/>
  <p:tag name="KSO_WM_UNIT_INDEX" val="1_31"/>
  <p:tag name="KSO_WM_UNIT_ID" val="_18*m_i*1_31"/>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85.xml><?xml version="1.0" encoding="utf-8"?>
<p:tagLst xmlns:p="http://schemas.openxmlformats.org/presentationml/2006/main">
  <p:tag name="KSO_WM_UNIT_TYPE" val="m_i"/>
  <p:tag name="KSO_WM_UNIT_INDEX" val="1_32"/>
  <p:tag name="KSO_WM_UNIT_ID" val="_18*m_i*1_32"/>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86.xml><?xml version="1.0" encoding="utf-8"?>
<p:tagLst xmlns:p="http://schemas.openxmlformats.org/presentationml/2006/main">
  <p:tag name="KSO_WM_UNIT_TYPE" val="m_i"/>
  <p:tag name="KSO_WM_UNIT_INDEX" val="1_2"/>
  <p:tag name="KSO_WM_UNIT_ID" val="_18*m_i*1_2"/>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87.xml><?xml version="1.0" encoding="utf-8"?>
<p:tagLst xmlns:p="http://schemas.openxmlformats.org/presentationml/2006/main">
  <p:tag name="KSO_WM_UNIT_TYPE" val="m_i"/>
  <p:tag name="KSO_WM_UNIT_INDEX" val="1_3"/>
  <p:tag name="KSO_WM_UNIT_ID" val="_18*m_i*1_3"/>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88.xml><?xml version="1.0" encoding="utf-8"?>
<p:tagLst xmlns:p="http://schemas.openxmlformats.org/presentationml/2006/main">
  <p:tag name="KSO_WM_UNIT_TYPE" val="m_i"/>
  <p:tag name="KSO_WM_UNIT_INDEX" val="1_4"/>
  <p:tag name="KSO_WM_UNIT_ID" val="_18*m_i*1_4"/>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89.xml><?xml version="1.0" encoding="utf-8"?>
<p:tagLst xmlns:p="http://schemas.openxmlformats.org/presentationml/2006/main">
  <p:tag name="KSO_WM_UNIT_TYPE" val="m_i"/>
  <p:tag name="KSO_WM_UNIT_INDEX" val="1_5"/>
  <p:tag name="KSO_WM_UNIT_ID" val="_18*m_i*1_5"/>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UNIT_TYPE" val="m_i"/>
  <p:tag name="KSO_WM_UNIT_INDEX" val="1_6"/>
  <p:tag name="KSO_WM_UNIT_ID" val="_18*m_i*1_6"/>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1.xml><?xml version="1.0" encoding="utf-8"?>
<p:tagLst xmlns:p="http://schemas.openxmlformats.org/presentationml/2006/main">
  <p:tag name="KSO_WM_UNIT_TYPE" val="m_i"/>
  <p:tag name="KSO_WM_UNIT_INDEX" val="1_7"/>
  <p:tag name="KSO_WM_UNIT_ID" val="_18*m_i*1_7"/>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2.xml><?xml version="1.0" encoding="utf-8"?>
<p:tagLst xmlns:p="http://schemas.openxmlformats.org/presentationml/2006/main">
  <p:tag name="KSO_WM_UNIT_TYPE" val="m_i"/>
  <p:tag name="KSO_WM_UNIT_INDEX" val="1_8"/>
  <p:tag name="KSO_WM_UNIT_ID" val="_18*m_i*1_8"/>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3.xml><?xml version="1.0" encoding="utf-8"?>
<p:tagLst xmlns:p="http://schemas.openxmlformats.org/presentationml/2006/main">
  <p:tag name="KSO_WM_UNIT_TYPE" val="m_i"/>
  <p:tag name="KSO_WM_UNIT_INDEX" val="1_9"/>
  <p:tag name="KSO_WM_UNIT_ID" val="_18*m_i*1_9"/>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4.xml><?xml version="1.0" encoding="utf-8"?>
<p:tagLst xmlns:p="http://schemas.openxmlformats.org/presentationml/2006/main">
  <p:tag name="KSO_WM_UNIT_TYPE" val="m_i"/>
  <p:tag name="KSO_WM_UNIT_INDEX" val="1_10"/>
  <p:tag name="KSO_WM_UNIT_ID" val="_18*m_i*1_10"/>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5.xml><?xml version="1.0" encoding="utf-8"?>
<p:tagLst xmlns:p="http://schemas.openxmlformats.org/presentationml/2006/main">
  <p:tag name="KSO_WM_UNIT_TYPE" val="m_i"/>
  <p:tag name="KSO_WM_UNIT_INDEX" val="1_11"/>
  <p:tag name="KSO_WM_UNIT_ID" val="_18*m_i*1_11"/>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6.xml><?xml version="1.0" encoding="utf-8"?>
<p:tagLst xmlns:p="http://schemas.openxmlformats.org/presentationml/2006/main">
  <p:tag name="KSO_WM_UNIT_TYPE" val="m_i"/>
  <p:tag name="KSO_WM_UNIT_INDEX" val="1_13"/>
  <p:tag name="KSO_WM_UNIT_ID" val="_18*m_i*1_13"/>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7.xml><?xml version="1.0" encoding="utf-8"?>
<p:tagLst xmlns:p="http://schemas.openxmlformats.org/presentationml/2006/main">
  <p:tag name="KSO_WM_UNIT_TYPE" val="m_i"/>
  <p:tag name="KSO_WM_UNIT_INDEX" val="1_14"/>
  <p:tag name="KSO_WM_UNIT_ID" val="_18*m_i*1_14"/>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8.xml><?xml version="1.0" encoding="utf-8"?>
<p:tagLst xmlns:p="http://schemas.openxmlformats.org/presentationml/2006/main">
  <p:tag name="KSO_WM_UNIT_TYPE" val="m_i"/>
  <p:tag name="KSO_WM_UNIT_INDEX" val="1_15"/>
  <p:tag name="KSO_WM_UNIT_ID" val="_18*m_i*1_15"/>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299.xml><?xml version="1.0" encoding="utf-8"?>
<p:tagLst xmlns:p="http://schemas.openxmlformats.org/presentationml/2006/main">
  <p:tag name="KSO_WM_UNIT_TYPE" val="m_i"/>
  <p:tag name="KSO_WM_UNIT_INDEX" val="1_16"/>
  <p:tag name="KSO_WM_UNIT_ID" val="_18*m_i*1_16"/>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UNIT_TYPE" val="m_i"/>
  <p:tag name="KSO_WM_UNIT_INDEX" val="1_17"/>
  <p:tag name="KSO_WM_UNIT_ID" val="_18*m_i*1_17"/>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1.xml><?xml version="1.0" encoding="utf-8"?>
<p:tagLst xmlns:p="http://schemas.openxmlformats.org/presentationml/2006/main">
  <p:tag name="KSO_WM_UNIT_TYPE" val="m_i"/>
  <p:tag name="KSO_WM_UNIT_INDEX" val="1_18"/>
  <p:tag name="KSO_WM_UNIT_ID" val="_18*m_i*1_18"/>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2.xml><?xml version="1.0" encoding="utf-8"?>
<p:tagLst xmlns:p="http://schemas.openxmlformats.org/presentationml/2006/main">
  <p:tag name="KSO_WM_UNIT_TYPE" val="m_i"/>
  <p:tag name="KSO_WM_UNIT_INDEX" val="1_19"/>
  <p:tag name="KSO_WM_UNIT_ID" val="_18*m_i*1_19"/>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3.xml><?xml version="1.0" encoding="utf-8"?>
<p:tagLst xmlns:p="http://schemas.openxmlformats.org/presentationml/2006/main">
  <p:tag name="KSO_WM_UNIT_TYPE" val="m_i"/>
  <p:tag name="KSO_WM_UNIT_INDEX" val="1_20"/>
  <p:tag name="KSO_WM_UNIT_ID" val="_18*m_i*1_20"/>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4.xml><?xml version="1.0" encoding="utf-8"?>
<p:tagLst xmlns:p="http://schemas.openxmlformats.org/presentationml/2006/main">
  <p:tag name="KSO_WM_UNIT_TYPE" val="m_i"/>
  <p:tag name="KSO_WM_UNIT_INDEX" val="1_21"/>
  <p:tag name="KSO_WM_UNIT_ID" val="_18*m_i*1_21"/>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5.xml><?xml version="1.0" encoding="utf-8"?>
<p:tagLst xmlns:p="http://schemas.openxmlformats.org/presentationml/2006/main">
  <p:tag name="KSO_WM_UNIT_TYPE" val="m_i"/>
  <p:tag name="KSO_WM_UNIT_INDEX" val="1_22"/>
  <p:tag name="KSO_WM_UNIT_ID" val="_18*m_i*1_22"/>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6.xml><?xml version="1.0" encoding="utf-8"?>
<p:tagLst xmlns:p="http://schemas.openxmlformats.org/presentationml/2006/main">
  <p:tag name="KSO_WM_UNIT_TYPE" val="m_i"/>
  <p:tag name="KSO_WM_UNIT_INDEX" val="1_24"/>
  <p:tag name="KSO_WM_UNIT_ID" val="_18*m_i*1_24"/>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7.xml><?xml version="1.0" encoding="utf-8"?>
<p:tagLst xmlns:p="http://schemas.openxmlformats.org/presentationml/2006/main">
  <p:tag name="KSO_WM_UNIT_TYPE" val="m_i"/>
  <p:tag name="KSO_WM_UNIT_INDEX" val="1_25"/>
  <p:tag name="KSO_WM_UNIT_ID" val="_18*m_i*1_25"/>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elt"/>
  <p:tag name="KSO_WM_SLIDE_BK_DARK_LIGHT" val="2"/>
</p:tagLst>
</file>

<file path=ppt/tags/tag308.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5081"/>
</p:tagLst>
</file>

<file path=ppt/tags/tag309.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508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3.xml><?xml version="1.0" encoding="utf-8"?>
<p:tagLst xmlns:p="http://schemas.openxmlformats.org/presentationml/2006/main">
  <p:tag name="KSO_WM_TEMPLATE_CATEGORY" val="custom"/>
  <p:tag name="KSO_WM_TEMPLATE_INDEX" val="20185081"/>
  <p:tag name="KSO_WM_TAG_VERSION" val="1.0"/>
  <p:tag name="KSO_WM_BEAUTIFY_FLAG" val="#wm#"/>
  <p:tag name="KSO_WM_TEMPLATE_THUMBS_INDEX" val="1、6、7、8、9、10、11、12、13、14、16、"/>
  <p:tag name="KSO_WM_TEMPLATE_MASTER_TYPE" val="1"/>
  <p:tag name="KSO_WM_TEMPLATE_SUBCATEGORY" val="0"/>
  <p:tag name="KSO_WM_TEMPLATE_COLOR_TYPE" val="0"/>
</p:tagLst>
</file>

<file path=ppt/tags/tag314.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1*a*1"/>
  <p:tag name="KSO_WM_UNIT_LAYERLEVEL" val="1"/>
  <p:tag name="KSO_WM_UNIT_VALUE" val="10"/>
  <p:tag name="KSO_WM_UNIT_ISCONTENTSTITLE" val="0"/>
  <p:tag name="KSO_WM_UNIT_HIGHLIGHT" val="0"/>
  <p:tag name="KSO_WM_UNIT_COMPATIBLE" val="0"/>
  <p:tag name="KSO_WM_BEAUTIFY_FLAG" val="#wm#"/>
  <p:tag name="KSO_WM_UNIT_PRESET_TEXT" val="可爱卡通风格模板"/>
  <p:tag name="KSO_WM_UNIT_ISNUMDGMTITLE" val="0"/>
  <p:tag name="KSO_WM_UNIT_NOCLEAR" val="0"/>
  <p:tag name="KSO_WM_UNIT_DIAGRAM_ISNUMVISUAL" val="0"/>
  <p:tag name="KSO_WM_UNIT_DIAGRAM_ISREFERUNIT" val="0"/>
  <p:tag name="KSO_WM_UNIT_TEXT_FILL_FORE_SCHEMECOLOR_INDEX_BRIGHTNESS" val="0"/>
  <p:tag name="KSO_WM_UNIT_TEXT_FILL_FORE_SCHEMECOLOR_INDEX" val="5"/>
  <p:tag name="KSO_WM_UNIT_TEXT_FILL_TYPE" val="1"/>
</p:tagLst>
</file>

<file path=ppt/tags/tag315.xml><?xml version="1.0" encoding="utf-8"?>
<p:tagLst xmlns:p="http://schemas.openxmlformats.org/presentationml/2006/main">
  <p:tag name="KSO_WM_TEMPLATE_CATEGORY" val="custom"/>
  <p:tag name="KSO_WM_TEMPLATE_INDEX" val="20185081"/>
  <p:tag name="KSO_WM_TAG_VERSION" val="1.0"/>
  <p:tag name="KSO_WM_SLIDE_ID" val="custom20185081_1"/>
  <p:tag name="KSO_WM_SLIDE_INDEX" val="1"/>
  <p:tag name="KSO_WM_SLIDE_ITEM_CNT" val="0"/>
  <p:tag name="KSO_WM_SLIDE_LAYOUT" val="a_b"/>
  <p:tag name="KSO_WM_SLIDE_LAYOUT_CNT" val="1_1"/>
  <p:tag name="KSO_WM_SLIDE_TYPE" val="title"/>
  <p:tag name="KSO_WM_SLIDE_SUBTYPE" val="pureTxt"/>
  <p:tag name="KSO_WM_BEAUTIFY_FLAG" val="#wm#"/>
  <p:tag name="KSO_WM_TEMPLATE_THUMBS_INDEX" val="1、3、4、6、7、8、9、10、11、12、13、14、16、18、20"/>
  <p:tag name="KSO_WM_TEMPLATE_SUBCATEGORY" val="0"/>
  <p:tag name="KSO_WM_TEMPLATE_MASTER_TYPE" val="1"/>
  <p:tag name="KSO_WM_TEMPLATE_COLOR_TYPE" val="0"/>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2.xml><?xml version="1.0" encoding="utf-8"?>
<p:tagLst xmlns:p="http://schemas.openxmlformats.org/presentationml/2006/main">
  <p:tag name="KSO_WM_SLIDE_BACKGROUND_TYPE" val="general"/>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9.xml><?xml version="1.0" encoding="utf-8"?>
<p:tagLst xmlns:p="http://schemas.openxmlformats.org/presentationml/2006/main">
  <p:tag name="KSO_WM_SLIDE_BACKGROUND_TYPE" val="general"/>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5.xml><?xml version="1.0" encoding="utf-8"?>
<p:tagLst xmlns:p="http://schemas.openxmlformats.org/presentationml/2006/main">
  <p:tag name="KSO_WM_SLIDE_BACKGROUND_TYPE" val="general"/>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1.xml><?xml version="1.0" encoding="utf-8"?>
<p:tagLst xmlns:p="http://schemas.openxmlformats.org/presentationml/2006/main">
  <p:tag name="KSO_WM_SLIDE_BACKGROUND_TYPE" val="general"/>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1.xml><?xml version="1.0" encoding="utf-8"?>
<p:tagLst xmlns:p="http://schemas.openxmlformats.org/presentationml/2006/main">
  <p:tag name="KSO_WM_SLIDE_BACKGROUND_TYPE" val="general"/>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7.xml><?xml version="1.0" encoding="utf-8"?>
<p:tagLst xmlns:p="http://schemas.openxmlformats.org/presentationml/2006/main">
  <p:tag name="KSO_WM_SLIDE_BACKGROUND_TYPE" val="general"/>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3.xml><?xml version="1.0" encoding="utf-8"?>
<p:tagLst xmlns:p="http://schemas.openxmlformats.org/presentationml/2006/main">
  <p:tag name="KSO_WM_SLIDE_BACKGROUND_TYPE" val="general"/>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9.xml><?xml version="1.0" encoding="utf-8"?>
<p:tagLst xmlns:p="http://schemas.openxmlformats.org/presentationml/2006/main">
  <p:tag name="KSO_WM_SLIDE_BACKGROUND_TYPE" val="gener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374.xml><?xml version="1.0" encoding="utf-8"?>
<p:tagLst xmlns:p="http://schemas.openxmlformats.org/presentationml/2006/main">
  <p:tag name="KSO_WM_UNIT_LINE_FORE_SCHEMECOLOR_INDEX_BRIGHTNESS" val="-0.25"/>
  <p:tag name="KSO_WM_UNIT_LINE_FORE_SCHEMECOLOR_INDEX" val="10"/>
  <p:tag name="KSO_WM_UNIT_LINE_FILL_TYPE" val="2"/>
  <p:tag name="KSO_WM_UNIT_TEXT_FILL_FORE_SCHEMECOLOR_INDEX_BRIGHTNESS" val="0"/>
  <p:tag name="KSO_WM_UNIT_TEXT_FILL_FORE_SCHEMECOLOR_INDEX" val="2"/>
  <p:tag name="KSO_WM_UNIT_TEXT_FILL_TYPE" val="1"/>
</p:tagLst>
</file>

<file path=ppt/tags/tag375.xml><?xml version="1.0" encoding="utf-8"?>
<p:tagLst xmlns:p="http://schemas.openxmlformats.org/presentationml/2006/main">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376.xml><?xml version="1.0" encoding="utf-8"?>
<p:tagLst xmlns:p="http://schemas.openxmlformats.org/presentationml/2006/main">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4"/>
  <p:tag name="KSO_WM_UNIT_TEXT_FILL_TYPE" val="1"/>
</p:tagLst>
</file>

<file path=ppt/tags/tag3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8.xml><?xml version="1.0" encoding="utf-8"?>
<p:tagLst xmlns:p="http://schemas.openxmlformats.org/presentationml/2006/main">
  <p:tag name="KSO_WM_UNIT_LINE_FORE_SCHEMECOLOR_INDEX_BRIGHTNESS" val="-0.25"/>
  <p:tag name="KSO_WM_UNIT_LINE_FORE_SCHEMECOLOR_INDEX" val="6"/>
  <p:tag name="KSO_WM_UNIT_LINE_FILL_TYPE" val="2"/>
</p:tagLst>
</file>

<file path=ppt/tags/tag379.xml><?xml version="1.0" encoding="utf-8"?>
<p:tagLst xmlns:p="http://schemas.openxmlformats.org/presentationml/2006/main">
  <p:tag name="KSO_WM_UNIT_LINE_FORE_SCHEMECOLOR_INDEX_BRIGHTNESS" val="-0.25"/>
  <p:tag name="KSO_WM_UNIT_LINE_FORE_SCHEMECOLOR_INDEX" val="6"/>
  <p:tag name="KSO_WM_UNIT_LINE_FILL_TYPE" val="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0.xml><?xml version="1.0" encoding="utf-8"?>
<p:tagLst xmlns:p="http://schemas.openxmlformats.org/presentationml/2006/main">
  <p:tag name="KSO_WM_UNIT_LINE_FORE_SCHEMECOLOR_INDEX_BRIGHTNESS" val="-0.25"/>
  <p:tag name="KSO_WM_UNIT_LINE_FORE_SCHEMECOLOR_INDEX" val="15"/>
  <p:tag name="KSO_WM_UNIT_LINE_FILL_TYPE" val="2"/>
</p:tagLst>
</file>

<file path=ppt/tags/tag3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2.xml><?xml version="1.0" encoding="utf-8"?>
<p:tagLst xmlns:p="http://schemas.openxmlformats.org/presentationml/2006/main">
  <p:tag name="KSO_WM_UNIT_LINE_FORE_SCHEMECOLOR_INDEX_BRIGHTNESS" val="-0.25"/>
  <p:tag name="KSO_WM_UNIT_LINE_FORE_SCHEMECOLOR_INDEX" val="15"/>
  <p:tag name="KSO_WM_UNIT_LINE_FILL_TYPE" val="2"/>
</p:tagLst>
</file>

<file path=ppt/tags/tag383.xml><?xml version="1.0" encoding="utf-8"?>
<p:tagLst xmlns:p="http://schemas.openxmlformats.org/presentationml/2006/main">
  <p:tag name="KSO_WM_UNIT_LINE_FORE_SCHEMECOLOR_INDEX_BRIGHTNESS" val="-0.25"/>
  <p:tag name="KSO_WM_UNIT_LINE_FORE_SCHEMECOLOR_INDEX" val="15"/>
  <p:tag name="KSO_WM_UNIT_LINE_FILL_TYPE" val="2"/>
</p:tagLst>
</file>

<file path=ppt/tags/tag3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5.xml><?xml version="1.0" encoding="utf-8"?>
<p:tagLst xmlns:p="http://schemas.openxmlformats.org/presentationml/2006/main">
  <p:tag name="KSO_WM_UNIT_LINE_FORE_SCHEMECOLOR_INDEX_BRIGHTNESS" val="-0.25"/>
  <p:tag name="KSO_WM_UNIT_LINE_FORE_SCHEMECOLOR_INDEX" val="15"/>
  <p:tag name="KSO_WM_UNIT_LINE_FILL_TYPE" val="2"/>
</p:tagLst>
</file>

<file path=ppt/tags/tag3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7.xml><?xml version="1.0" encoding="utf-8"?>
<p:tagLst xmlns:p="http://schemas.openxmlformats.org/presentationml/2006/main">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388.xml><?xml version="1.0" encoding="utf-8"?>
<p:tagLst xmlns:p="http://schemas.openxmlformats.org/presentationml/2006/main">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389.xml><?xml version="1.0" encoding="utf-8"?>
<p:tagLst xmlns:p="http://schemas.openxmlformats.org/presentationml/2006/main">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0.xml><?xml version="1.0" encoding="utf-8"?>
<p:tagLst xmlns:p="http://schemas.openxmlformats.org/presentationml/2006/main">
  <p:tag name="KSO_WM_UNIT_LINE_FORE_SCHEMECOLOR_INDEX_BRIGHTNESS" val="-0.15"/>
  <p:tag name="KSO_WM_UNIT_LINE_FORE_SCHEMECOLOR_INDEX" val="14"/>
  <p:tag name="KSO_WM_UNIT_LINE_FILL_TYPE" val="2"/>
</p:tagLst>
</file>

<file path=ppt/tags/tag391.xml><?xml version="1.0" encoding="utf-8"?>
<p:tagLst xmlns:p="http://schemas.openxmlformats.org/presentationml/2006/main">
  <p:tag name="KSO_WM_UNIT_LINE_FORE_SCHEMECOLOR_INDEX_BRIGHTNESS" val="-0.15"/>
  <p:tag name="KSO_WM_UNIT_LINE_FORE_SCHEMECOLOR_INDEX" val="14"/>
  <p:tag name="KSO_WM_UNIT_LINE_FILL_TYPE" val="2"/>
</p:tagLst>
</file>

<file path=ppt/tags/tag392.xml><?xml version="1.0" encoding="utf-8"?>
<p:tagLst xmlns:p="http://schemas.openxmlformats.org/presentationml/2006/main">
  <p:tag name="KSO_WM_UNIT_LINE_FORE_SCHEMECOLOR_INDEX_BRIGHTNESS" val="-0.15"/>
  <p:tag name="KSO_WM_UNIT_LINE_FORE_SCHEMECOLOR_INDEX" val="14"/>
  <p:tag name="KSO_WM_UNIT_LINE_FILL_TYPE" val="2"/>
</p:tagLst>
</file>

<file path=ppt/tags/tag393.xml><?xml version="1.0" encoding="utf-8"?>
<p:tagLst xmlns:p="http://schemas.openxmlformats.org/presentationml/2006/main">
  <p:tag name="KSO_WM_UNIT_LINE_FORE_SCHEMECOLOR_INDEX_BRIGHTNESS" val="-0.15"/>
  <p:tag name="KSO_WM_UNIT_LINE_FORE_SCHEMECOLOR_INDEX" val="14"/>
  <p:tag name="KSO_WM_UNIT_LINE_FILL_TYPE" val="2"/>
</p:tagLst>
</file>

<file path=ppt/tags/tag394.xml><?xml version="1.0" encoding="utf-8"?>
<p:tagLst xmlns:p="http://schemas.openxmlformats.org/presentationml/2006/main">
  <p:tag name="KSO_WM_UNIT_LINE_FORE_SCHEMECOLOR_INDEX_BRIGHTNESS" val="-0.15"/>
  <p:tag name="KSO_WM_UNIT_LINE_FORE_SCHEMECOLOR_INDEX" val="14"/>
  <p:tag name="KSO_WM_UNIT_LINE_FILL_TYPE" val="2"/>
</p:tagLst>
</file>

<file path=ppt/tags/tag395.xml><?xml version="1.0" encoding="utf-8"?>
<p:tagLst xmlns:p="http://schemas.openxmlformats.org/presentationml/2006/main">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4"/>
  <p:tag name="KSO_WM_UNIT_TEXT_FILL_TYPE" val="1"/>
</p:tagLst>
</file>

<file path=ppt/tags/tag3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7.xml><?xml version="1.0" encoding="utf-8"?>
<p:tagLst xmlns:p="http://schemas.openxmlformats.org/presentationml/2006/main">
  <p:tag name="KSO_WM_UNIT_FILL_FORE_SCHEMECOLOR_INDEX_BRIGHTNESS" val="-0.25"/>
  <p:tag name="KSO_WM_UNIT_FILL_FORE_SCHEMECOLOR_INDEX" val="10"/>
  <p:tag name="KSO_WM_UNIT_FILL_TYPE" val="1"/>
  <p:tag name="KSO_WM_UNIT_TEXT_FILL_FORE_SCHEMECOLOR_INDEX_BRIGHTNESS" val="0"/>
  <p:tag name="KSO_WM_UNIT_TEXT_FILL_FORE_SCHEMECOLOR_INDEX" val="14"/>
  <p:tag name="KSO_WM_UNIT_TEXT_FILL_TYPE" val="1"/>
</p:tagLst>
</file>

<file path=ppt/tags/tag398.xml><?xml version="1.0" encoding="utf-8"?>
<p:tagLst xmlns:p="http://schemas.openxmlformats.org/presentationml/2006/main">
  <p:tag name="KSO_WM_UNIT_FILL_FORE_SCHEMECOLOR_INDEX_BRIGHTNESS" val="-0.05"/>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99.xml><?xml version="1.0" encoding="utf-8"?>
<p:tagLst xmlns:p="http://schemas.openxmlformats.org/presentationml/2006/main">
  <p:tag name="KSO_WM_UNIT_FILL_FORE_SCHEMECOLOR_INDEX_BRIGHTNESS" val="-0.05"/>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00.xml><?xml version="1.0" encoding="utf-8"?>
<p:tagLst xmlns:p="http://schemas.openxmlformats.org/presentationml/2006/main">
  <p:tag name="KSO_WM_UNIT_FILL_FORE_SCHEMECOLOR_INDEX_BRIGHTNESS" val="-0.05"/>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01.xml><?xml version="1.0" encoding="utf-8"?>
<p:tagLst xmlns:p="http://schemas.openxmlformats.org/presentationml/2006/main">
  <p:tag name="KSO_WM_UNIT_FILL_FORE_SCHEMECOLOR_INDEX_BRIGHTNESS" val="-0.05"/>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02.xml><?xml version="1.0" encoding="utf-8"?>
<p:tagLst xmlns:p="http://schemas.openxmlformats.org/presentationml/2006/main">
  <p:tag name="KSO_WM_UNIT_LINE_FORE_SCHEMECOLOR_INDEX_BRIGHTNESS" val="-0.25"/>
  <p:tag name="KSO_WM_UNIT_LINE_FORE_SCHEMECOLOR_INDEX" val="10"/>
  <p:tag name="KSO_WM_UNIT_LINE_FILL_TYPE" val="2"/>
  <p:tag name="KSO_WM_UNIT_TEXT_FILL_FORE_SCHEMECOLOR_INDEX_BRIGHTNESS" val="0"/>
  <p:tag name="KSO_WM_UNIT_TEXT_FILL_FORE_SCHEMECOLOR_INDEX" val="14"/>
  <p:tag name="KSO_WM_UNIT_TEXT_FILL_TYPE" val="1"/>
</p:tagLst>
</file>

<file path=ppt/tags/tag403.xml><?xml version="1.0" encoding="utf-8"?>
<p:tagLst xmlns:p="http://schemas.openxmlformats.org/presentationml/2006/main">
  <p:tag name="KSO_WM_UNIT_FILL_FORE_SCHEMECOLOR_INDEX_BRIGHTNESS" val="-0.0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4.xml><?xml version="1.0" encoding="utf-8"?>
<p:tagLst xmlns:p="http://schemas.openxmlformats.org/presentationml/2006/main">
  <p:tag name="KSO_WM_UNIT_PLACING_PICTURE_USER_VIEWPORT" val="{&quot;height&quot;:857.4992125984252,&quot;width&quot;:857.4992125984252}"/>
</p:tagLst>
</file>

<file path=ppt/tags/tag405.xml><?xml version="1.0" encoding="utf-8"?>
<p:tagLst xmlns:p="http://schemas.openxmlformats.org/presentationml/2006/main">
  <p:tag name="KSO_WM_UNIT_FILL_FORE_SCHEMECOLOR_INDEX_BRIGHTNESS" val="-0.0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6.xml><?xml version="1.0" encoding="utf-8"?>
<p:tagLst xmlns:p="http://schemas.openxmlformats.org/presentationml/2006/main">
  <p:tag name="KSO_WM_UNIT_FILL_FORE_SCHEMECOLOR_INDEX_BRIGHTNESS" val="-0.0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7.xml><?xml version="1.0" encoding="utf-8"?>
<p:tagLst xmlns:p="http://schemas.openxmlformats.org/presentationml/2006/main">
  <p:tag name="KSO_WM_UNIT_PLACING_PICTURE_USER_VIEWPORT" val="{&quot;height&quot;:397.4135107666497,&quot;width&quot;:409.051307190233}"/>
</p:tagLst>
</file>

<file path=ppt/tags/tag4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9.xml><?xml version="1.0" encoding="utf-8"?>
<p:tagLst xmlns:p="http://schemas.openxmlformats.org/presentationml/2006/main">
  <p:tag name="KSO_WM_UNIT_LINE_FORE_SCHEMECOLOR_INDEX_BRIGHTNESS" val="-0.25"/>
  <p:tag name="KSO_WM_UNIT_LINE_FORE_SCHEMECOLOR_INDEX" val="6"/>
  <p:tag name="KSO_WM_UNIT_LINE_FILL_TYPE" val="2"/>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0.xml><?xml version="1.0" encoding="utf-8"?>
<p:tagLst xmlns:p="http://schemas.openxmlformats.org/presentationml/2006/main">
  <p:tag name="KSO_WM_UNIT_FILL_FORE_SCHEMECOLOR_INDEX_BRIGHTNESS" val="-0.05"/>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11.xml><?xml version="1.0" encoding="utf-8"?>
<p:tagLst xmlns:p="http://schemas.openxmlformats.org/presentationml/2006/main">
  <p:tag name="KSO_WM_UNIT_FILL_FORE_SCHEMECOLOR_INDEX_BRIGHTNESS" val="-0.05"/>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12.xml><?xml version="1.0" encoding="utf-8"?>
<p:tagLst xmlns:p="http://schemas.openxmlformats.org/presentationml/2006/main">
  <p:tag name="KSO_WM_UNIT_FILL_FORE_SCHEMECOLOR_INDEX_BRIGHTNESS" val="-0.0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3.xml><?xml version="1.0" encoding="utf-8"?>
<p:tagLst xmlns:p="http://schemas.openxmlformats.org/presentationml/2006/main">
  <p:tag name="KSO_WM_UNIT_FILL_FORE_SCHEMECOLOR_INDEX_BRIGHTNESS" val="-0.0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6.xml><?xml version="1.0" encoding="utf-8"?>
<p:tagLst xmlns:p="http://schemas.openxmlformats.org/presentationml/2006/main">
  <p:tag name="KSO_WM_UNIT_LINE_FORE_SCHEMECOLOR_INDEX_BRIGHTNESS" val="-0.25"/>
  <p:tag name="KSO_WM_UNIT_LINE_FORE_SCHEMECOLOR_INDEX" val="15"/>
  <p:tag name="KSO_WM_UNIT_LINE_FILL_TYPE" val="2"/>
</p:tagLst>
</file>

<file path=ppt/tags/tag4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8.xml><?xml version="1.0" encoding="utf-8"?>
<p:tagLst xmlns:p="http://schemas.openxmlformats.org/presentationml/2006/main">
  <p:tag name="KSO_WM_UNIT_LINE_FORE_SCHEMECOLOR_INDEX_BRIGHTNESS" val="-0.25"/>
  <p:tag name="KSO_WM_UNIT_LINE_FORE_SCHEMECOLOR_INDEX" val="6"/>
  <p:tag name="KSO_WM_UNIT_LINE_FILL_TYPE" val="2"/>
</p:tagLst>
</file>

<file path=ppt/tags/tag4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p="http://schemas.openxmlformats.org/presentationml/2006/main">
  <p:tag name="KSO_WM_SLIDE_BACKGROUND_TYPE" val="general"/>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25.xml><?xml version="1.0" encoding="utf-8"?>
<p:tagLst xmlns:p="http://schemas.openxmlformats.org/presentationml/2006/main">
  <p:tag name="KSO_WM_SLIDE_BACKGROUND_TYPE" val="general"/>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p="http://schemas.openxmlformats.org/presentationml/2006/main">
  <p:tag name="KSO_WM_SLIDE_BACKGROUND_TYPE" val="general"/>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35.xml><?xml version="1.0" encoding="utf-8"?>
<p:tagLst xmlns:p="http://schemas.openxmlformats.org/presentationml/2006/main">
  <p:tag name="KSO_WM_SLIDE_BACKGROUND_TYPE" val="general"/>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1.xml><?xml version="1.0" encoding="utf-8"?>
<p:tagLst xmlns:p="http://schemas.openxmlformats.org/presentationml/2006/main">
  <p:tag name="KSO_WM_SLIDE_BACKGROUND_TYPE" val="general"/>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Lst>
</file>

<file path=ppt/tags/tag446.xml><?xml version="1.0" encoding="utf-8"?>
<p:tagLst xmlns:p="http://schemas.openxmlformats.org/presentationml/2006/main">
  <p:tag name="KSO_WM_UNIT_TABLE_BEAUTIFY" val="smartTable{b48f6f80-319d-4cdf-9240-89ca8f216c38}"/>
  <p:tag name="KSO_WM_BEAUTIFY_FLAG" val=""/>
  <p:tag name="TABLE_ENDDRAG_ORIGIN_RECT" val="472*277"/>
  <p:tag name="TABLE_ENDDRAG_RECT" val="385*149*472*277"/>
  <p:tag name="TABLE_RECT" val="336.495*96.95*534.75*346.1"/>
  <p:tag name="TABLE_EMPHASIZE_COLOR" val="6579300"/>
  <p:tag name="TABLE_ONEKEY_SKIN_IDX" val="0"/>
  <p:tag name="TABLE_SKINIDX" val="-1"/>
  <p:tag name="TABLE_COLORIDX" val="l"/>
</p:tagLst>
</file>

<file path=ppt/tags/tag447.xml><?xml version="1.0" encoding="utf-8"?>
<p:tagLst xmlns:p="http://schemas.openxmlformats.org/presentationml/2006/main">
  <p:tag name="KSO_WM_SLIDE_BACKGROUND_TYPE" val="general"/>
</p:tagLst>
</file>

<file path=ppt/tags/tag448.xml><?xml version="1.0" encoding="utf-8"?>
<p:tagLst xmlns:p="http://schemas.openxmlformats.org/presentationml/2006/main">
  <p:tag name="COMMONDATA" val="eyJoZGlkIjoiNjE2OGMwOTBlNzk0ZDRlNzk2ODVjYmNkZDk5N2E4YjkifQ=="/>
  <p:tag name="KSO_WPP_MARK_KEY" val="b970014a-46b3-49bd-a054-c249446bd817"/>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TAG_VERSION" val="1.0"/>
  <p:tag name="KSO_WM_BEAUTIFY_FLAG" val="#wm#"/>
  <p:tag name="KSO_WM_UNIT_TYPE" val="i"/>
  <p:tag name="KSO_WM_UNIT_ID" val="_6*i*1"/>
  <p:tag name="KSO_WM_UNIT_INDEX" val="1"/>
  <p:tag name="KSO_WM_UNIT_HIGHLIGHT" val="0"/>
  <p:tag name="KSO_WM_UNIT_COMPATIBLE" val="0"/>
  <p:tag name="KSO_WM_UNIT_DIAGRAM_ISNUMVISUAL" val="0"/>
  <p:tag name="KSO_WM_UNIT_DIAGRAM_ISREFERUNIT" val="0"/>
  <p:tag name="KSO_WM_UNIT_LAYERLEVEL" val="1"/>
</p:tagLst>
</file>

<file path=ppt/tags/tag51.xml><?xml version="1.0" encoding="utf-8"?>
<p:tagLst xmlns:p="http://schemas.openxmlformats.org/presentationml/2006/main">
  <p:tag name="KSO_WM_TAG_VERSION" val="1.0"/>
  <p:tag name="KSO_WM_BEAUTIFY_FLAG" val="#wm#"/>
  <p:tag name="KSO_WM_UNIT_TYPE" val="i"/>
  <p:tag name="KSO_WM_UNIT_ID" val="_6*i*87"/>
  <p:tag name="KSO_WM_UNIT_INDEX" val="87"/>
  <p:tag name="KSO_WM_UNIT_HIGHLIGHT" val="0"/>
  <p:tag name="KSO_WM_UNIT_COMPATIBLE" val="0"/>
  <p:tag name="KSO_WM_UNIT_DIAGRAM_ISNUMVISUAL" val="0"/>
  <p:tag name="KSO_WM_UNIT_DIAGRAM_ISREFERUNIT" val="0"/>
  <p:tag name="KSO_WM_UNIT_LAYERLEVEL" val="1"/>
</p:tagLst>
</file>

<file path=ppt/tags/tag52.xml><?xml version="1.0" encoding="utf-8"?>
<p:tagLst xmlns:p="http://schemas.openxmlformats.org/presentationml/2006/main">
  <p:tag name="KSO_WM_TAG_VERSION" val="1.0"/>
  <p:tag name="KSO_WM_BEAUTIFY_FLAG" val="#wm#"/>
  <p:tag name="KSO_WM_UNIT_TYPE" val="i"/>
  <p:tag name="KSO_WM_UNIT_ID" val="_6*i*88"/>
  <p:tag name="KSO_WM_UNIT_INDEX" val="88"/>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p="http://schemas.openxmlformats.org/presentationml/2006/main">
  <p:tag name="KSO_WM_TAG_VERSION" val="1.0"/>
  <p:tag name="KSO_WM_BEAUTIFY_FLAG" val="#wm#"/>
  <p:tag name="KSO_WM_UNIT_TYPE" val="i"/>
  <p:tag name="KSO_WM_UNIT_ID" val="_6*i*89"/>
  <p:tag name="KSO_WM_UNIT_INDEX" val="89"/>
  <p:tag name="KSO_WM_UNIT_HIGHLIGHT" val="0"/>
  <p:tag name="KSO_WM_UNIT_COMPATIBLE" val="0"/>
  <p:tag name="KSO_WM_UNIT_DIAGRAM_ISNUMVISUAL" val="0"/>
  <p:tag name="KSO_WM_UNIT_DIAGRAM_ISREFERUNIT" val="0"/>
  <p:tag name="KSO_WM_UNIT_LAYERLEVEL" val="1"/>
</p:tagLst>
</file>

<file path=ppt/tags/tag54.xml><?xml version="1.0" encoding="utf-8"?>
<p:tagLst xmlns:p="http://schemas.openxmlformats.org/presentationml/2006/main">
  <p:tag name="KSO_WM_TAG_VERSION" val="1.0"/>
  <p:tag name="KSO_WM_BEAUTIFY_FLAG" val="#wm#"/>
  <p:tag name="KSO_WM_UNIT_TYPE" val="i"/>
  <p:tag name="KSO_WM_UNIT_ID" val="_6*i*90"/>
  <p:tag name="KSO_WM_UNIT_INDEX" val="90"/>
  <p:tag name="KSO_WM_UNIT_HIGHLIGHT" val="0"/>
  <p:tag name="KSO_WM_UNIT_COMPATIBLE" val="0"/>
  <p:tag name="KSO_WM_UNIT_DIAGRAM_ISNUMVISUAL" val="0"/>
  <p:tag name="KSO_WM_UNIT_DIAGRAM_ISREFERUNIT" val="0"/>
  <p:tag name="KSO_WM_UNIT_LAYERLEVEL" val="1"/>
</p:tagLst>
</file>

<file path=ppt/tags/tag55.xml><?xml version="1.0" encoding="utf-8"?>
<p:tagLst xmlns:p="http://schemas.openxmlformats.org/presentationml/2006/main">
  <p:tag name="KSO_WM_TAG_VERSION" val="1.0"/>
  <p:tag name="KSO_WM_BEAUTIFY_FLAG" val="#wm#"/>
  <p:tag name="KSO_WM_UNIT_TYPE" val="i"/>
  <p:tag name="KSO_WM_UNIT_ID" val="_6*i*91"/>
  <p:tag name="KSO_WM_UNIT_INDEX" val="91"/>
  <p:tag name="KSO_WM_UNIT_HIGHLIGHT" val="0"/>
  <p:tag name="KSO_WM_UNIT_COMPATIBLE" val="0"/>
  <p:tag name="KSO_WM_UNIT_DIAGRAM_ISNUMVISUAL" val="0"/>
  <p:tag name="KSO_WM_UNIT_DIAGRAM_ISREFERUNIT" val="0"/>
  <p:tag name="KSO_WM_UNIT_LAYERLEVEL" val="1"/>
</p:tagLst>
</file>

<file path=ppt/tags/tag56.xml><?xml version="1.0" encoding="utf-8"?>
<p:tagLst xmlns:p="http://schemas.openxmlformats.org/presentationml/2006/main">
  <p:tag name="KSO_WM_TAG_VERSION" val="1.0"/>
  <p:tag name="KSO_WM_BEAUTIFY_FLAG" val="#wm#"/>
  <p:tag name="KSO_WM_UNIT_TYPE" val="i"/>
  <p:tag name="KSO_WM_UNIT_ID" val="_6*i*92"/>
  <p:tag name="KSO_WM_UNIT_INDEX" val="92"/>
  <p:tag name="KSO_WM_UNIT_HIGHLIGHT" val="0"/>
  <p:tag name="KSO_WM_UNIT_COMPATIBLE" val="0"/>
  <p:tag name="KSO_WM_UNIT_DIAGRAM_ISNUMVISUAL" val="0"/>
  <p:tag name="KSO_WM_UNIT_DIAGRAM_ISREFERUNIT" val="0"/>
  <p:tag name="KSO_WM_UNIT_LAYERLEVEL" val="1"/>
</p:tagLst>
</file>

<file path=ppt/tags/tag57.xml><?xml version="1.0" encoding="utf-8"?>
<p:tagLst xmlns:p="http://schemas.openxmlformats.org/presentationml/2006/main">
  <p:tag name="KSO_WM_TAG_VERSION" val="1.0"/>
  <p:tag name="KSO_WM_BEAUTIFY_FLAG" val="#wm#"/>
  <p:tag name="KSO_WM_UNIT_TYPE" val="i"/>
  <p:tag name="KSO_WM_UNIT_ID" val="_6*i*93"/>
  <p:tag name="KSO_WM_UNIT_INDEX" val="93"/>
  <p:tag name="KSO_WM_UNIT_HIGHLIGHT" val="0"/>
  <p:tag name="KSO_WM_UNIT_COMPATIBLE" val="0"/>
  <p:tag name="KSO_WM_UNIT_DIAGRAM_ISNUMVISUAL" val="0"/>
  <p:tag name="KSO_WM_UNIT_DIAGRAM_ISREFERUNIT" val="0"/>
  <p:tag name="KSO_WM_UNIT_LAYERLEVEL" val="1"/>
</p:tagLst>
</file>

<file path=ppt/tags/tag58.xml><?xml version="1.0" encoding="utf-8"?>
<p:tagLst xmlns:p="http://schemas.openxmlformats.org/presentationml/2006/main">
  <p:tag name="KSO_WM_TAG_VERSION" val="1.0"/>
  <p:tag name="KSO_WM_BEAUTIFY_FLAG" val="#wm#"/>
  <p:tag name="KSO_WM_UNIT_TYPE" val="i"/>
  <p:tag name="KSO_WM_UNIT_ID" val="_6*i*94"/>
  <p:tag name="KSO_WM_UNIT_INDEX" val="94"/>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TAG_VERSION" val="1.0"/>
  <p:tag name="KSO_WM_BEAUTIFY_FLAG" val="#wm#"/>
  <p:tag name="KSO_WM_UNIT_TYPE" val="i"/>
  <p:tag name="KSO_WM_UNIT_ID" val="_6*i*95"/>
  <p:tag name="KSO_WM_UNIT_INDEX" val="95"/>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TAG_VERSION" val="1.0"/>
  <p:tag name="KSO_WM_BEAUTIFY_FLAG" val="#wm#"/>
  <p:tag name="KSO_WM_UNIT_TYPE" val="i"/>
  <p:tag name="KSO_WM_UNIT_ID" val="_6*i*96"/>
  <p:tag name="KSO_WM_UNIT_INDEX" val="96"/>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TAG_VERSION" val="1.0"/>
  <p:tag name="KSO_WM_BEAUTIFY_FLAG" val="#wm#"/>
  <p:tag name="KSO_WM_UNIT_TYPE" val="i"/>
  <p:tag name="KSO_WM_UNIT_ID" val="_6*i*97"/>
  <p:tag name="KSO_WM_UNIT_INDEX" val="97"/>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p="http://schemas.openxmlformats.org/presentationml/2006/main">
  <p:tag name="KSO_WM_TAG_VERSION" val="1.0"/>
  <p:tag name="KSO_WM_BEAUTIFY_FLAG" val="#wm#"/>
  <p:tag name="KSO_WM_UNIT_TYPE" val="i"/>
  <p:tag name="KSO_WM_UNIT_ID" val="_6*i*98"/>
  <p:tag name="KSO_WM_UNIT_INDEX" val="98"/>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p="http://schemas.openxmlformats.org/presentationml/2006/main">
  <p:tag name="KSO_WM_TAG_VERSION" val="1.0"/>
  <p:tag name="KSO_WM_BEAUTIFY_FLAG" val="#wm#"/>
  <p:tag name="KSO_WM_UNIT_TYPE" val="i"/>
  <p:tag name="KSO_WM_UNIT_ID" val="_6*i*99"/>
  <p:tag name="KSO_WM_UNIT_INDEX" val="99"/>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TAG_VERSION" val="1.0"/>
  <p:tag name="KSO_WM_BEAUTIFY_FLAG" val="#wm#"/>
  <p:tag name="KSO_WM_UNIT_TYPE" val="i"/>
  <p:tag name="KSO_WM_UNIT_ID" val="_6*i*100"/>
  <p:tag name="KSO_WM_UNIT_INDEX" val="100"/>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TAG_VERSION" val="1.0"/>
  <p:tag name="KSO_WM_BEAUTIFY_FLAG" val="#wm#"/>
  <p:tag name="KSO_WM_UNIT_TYPE" val="i"/>
  <p:tag name="KSO_WM_UNIT_ID" val="_6*i*101"/>
  <p:tag name="KSO_WM_UNIT_INDEX" val="101"/>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TAG_VERSION" val="1.0"/>
  <p:tag name="KSO_WM_BEAUTIFY_FLAG" val="#wm#"/>
  <p:tag name="KSO_WM_UNIT_TYPE" val="i"/>
  <p:tag name="KSO_WM_UNIT_ID" val="_6*i*102"/>
  <p:tag name="KSO_WM_UNIT_INDEX" val="102"/>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p="http://schemas.openxmlformats.org/presentationml/2006/main">
  <p:tag name="KSO_WM_TAG_VERSION" val="1.0"/>
  <p:tag name="KSO_WM_BEAUTIFY_FLAG" val="#wm#"/>
  <p:tag name="KSO_WM_UNIT_TYPE" val="i"/>
  <p:tag name="KSO_WM_UNIT_ID" val="_6*i*103"/>
  <p:tag name="KSO_WM_UNIT_INDEX" val="103"/>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TAG_VERSION" val="1.0"/>
  <p:tag name="KSO_WM_BEAUTIFY_FLAG" val="#wm#"/>
  <p:tag name="KSO_WM_UNIT_TYPE" val="i"/>
  <p:tag name="KSO_WM_UNIT_ID" val="_6*i*104"/>
  <p:tag name="KSO_WM_UNIT_INDEX" val="104"/>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TAG_VERSION" val="1.0"/>
  <p:tag name="KSO_WM_BEAUTIFY_FLAG" val="#wm#"/>
  <p:tag name="KSO_WM_UNIT_TYPE" val="i"/>
  <p:tag name="KSO_WM_UNIT_ID" val="_6*i*105"/>
  <p:tag name="KSO_WM_UNIT_INDEX" val="105"/>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BEAUTIFY_FLAG" val="#wm#"/>
  <p:tag name="KSO_WM_UNIT_TYPE" val="i"/>
  <p:tag name="KSO_WM_UNIT_ID" val="_6*i*106"/>
  <p:tag name="KSO_WM_UNIT_INDEX" val="106"/>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TAG_VERSION" val="1.0"/>
  <p:tag name="KSO_WM_BEAUTIFY_FLAG" val="#wm#"/>
  <p:tag name="KSO_WM_UNIT_TYPE" val="i"/>
  <p:tag name="KSO_WM_UNIT_ID" val="_6*i*107"/>
  <p:tag name="KSO_WM_UNIT_INDEX" val="107"/>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p="http://schemas.openxmlformats.org/presentationml/2006/main">
  <p:tag name="KSO_WM_TAG_VERSION" val="1.0"/>
  <p:tag name="KSO_WM_BEAUTIFY_FLAG" val="#wm#"/>
  <p:tag name="KSO_WM_UNIT_TYPE" val="i"/>
  <p:tag name="KSO_WM_UNIT_ID" val="_6*i*108"/>
  <p:tag name="KSO_WM_UNIT_INDEX" val="108"/>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p="http://schemas.openxmlformats.org/presentationml/2006/main">
  <p:tag name="KSO_WM_TAG_VERSION" val="1.0"/>
  <p:tag name="KSO_WM_BEAUTIFY_FLAG" val="#wm#"/>
  <p:tag name="KSO_WM_UNIT_TYPE" val="i"/>
  <p:tag name="KSO_WM_UNIT_ID" val="_6*i*109"/>
  <p:tag name="KSO_WM_UNIT_INDEX" val="109"/>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p="http://schemas.openxmlformats.org/presentationml/2006/main">
  <p:tag name="KSO_WM_TAG_VERSION" val="1.0"/>
  <p:tag name="KSO_WM_BEAUTIFY_FLAG" val="#wm#"/>
  <p:tag name="KSO_WM_UNIT_TYPE" val="i"/>
  <p:tag name="KSO_WM_UNIT_ID" val="_6*i*110"/>
  <p:tag name="KSO_WM_UNIT_INDEX" val="11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p="http://schemas.openxmlformats.org/presentationml/2006/main">
  <p:tag name="KSO_WM_TAG_VERSION" val="1.0"/>
  <p:tag name="KSO_WM_BEAUTIFY_FLAG" val="#wm#"/>
  <p:tag name="KSO_WM_UNIT_TYPE" val="i"/>
  <p:tag name="KSO_WM_UNIT_ID" val="_6*i*111"/>
  <p:tag name="KSO_WM_UNIT_INDEX" val="111"/>
  <p:tag name="KSO_WM_UNIT_HIGHLIGHT" val="0"/>
  <p:tag name="KSO_WM_UNIT_COMPATIBLE" val="0"/>
  <p:tag name="KSO_WM_UNIT_DIAGRAM_ISNUMVISUAL" val="0"/>
  <p:tag name="KSO_WM_UNIT_DIAGRAM_ISREFERUNIT" val="0"/>
  <p:tag name="KSO_WM_UNIT_LAYERLEVEL" val="1"/>
</p:tagLst>
</file>

<file path=ppt/tags/tag76.xml><?xml version="1.0" encoding="utf-8"?>
<p:tagLst xmlns:p="http://schemas.openxmlformats.org/presentationml/2006/main">
  <p:tag name="KSO_WM_TAG_VERSION" val="1.0"/>
  <p:tag name="KSO_WM_BEAUTIFY_FLAG" val="#wm#"/>
  <p:tag name="KSO_WM_UNIT_TYPE" val="i"/>
  <p:tag name="KSO_WM_UNIT_ID" val="_6*i*112"/>
  <p:tag name="KSO_WM_UNIT_INDEX" val="112"/>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p="http://schemas.openxmlformats.org/presentationml/2006/main">
  <p:tag name="KSO_WM_TAG_VERSION" val="1.0"/>
  <p:tag name="KSO_WM_BEAUTIFY_FLAG" val="#wm#"/>
  <p:tag name="KSO_WM_UNIT_TYPE" val="i"/>
  <p:tag name="KSO_WM_UNIT_ID" val="_6*i*113"/>
  <p:tag name="KSO_WM_UNIT_INDEX" val="113"/>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p="http://schemas.openxmlformats.org/presentationml/2006/main">
  <p:tag name="KSO_WM_TAG_VERSION" val="1.0"/>
  <p:tag name="KSO_WM_BEAUTIFY_FLAG" val="#wm#"/>
  <p:tag name="KSO_WM_UNIT_TYPE" val="i"/>
  <p:tag name="KSO_WM_UNIT_ID" val="_6*i*114"/>
  <p:tag name="KSO_WM_UNIT_INDEX" val="114"/>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p="http://schemas.openxmlformats.org/presentationml/2006/main">
  <p:tag name="KSO_WM_TAG_VERSION" val="1.0"/>
  <p:tag name="KSO_WM_BEAUTIFY_FLAG" val="#wm#"/>
  <p:tag name="KSO_WM_UNIT_TYPE" val="i"/>
  <p:tag name="KSO_WM_UNIT_ID" val="_6*i*115"/>
  <p:tag name="KSO_WM_UNIT_INDEX" val="115"/>
  <p:tag name="KSO_WM_UNIT_HIGHLIGHT" val="0"/>
  <p:tag name="KSO_WM_UNIT_COMPATIBLE" val="0"/>
  <p:tag name="KSO_WM_UNIT_DIAGRAM_ISNUMVISUAL" val="0"/>
  <p:tag name="KSO_WM_UNIT_DIAGRAM_ISREFERUNIT" val="0"/>
  <p:tag name="KSO_WM_UNIT_LAYERLEVEL"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TAG_VERSION" val="1.0"/>
  <p:tag name="KSO_WM_BEAUTIFY_FLAG" val="#wm#"/>
  <p:tag name="KSO_WM_UNIT_TYPE" val="i"/>
  <p:tag name="KSO_WM_UNIT_ID" val="_6*i*116"/>
  <p:tag name="KSO_WM_UNIT_INDEX" val="116"/>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p="http://schemas.openxmlformats.org/presentationml/2006/main">
  <p:tag name="KSO_WM_TAG_VERSION" val="1.0"/>
  <p:tag name="KSO_WM_BEAUTIFY_FLAG" val="#wm#"/>
  <p:tag name="KSO_WM_UNIT_TYPE" val="i"/>
  <p:tag name="KSO_WM_UNIT_ID" val="_6*i*117"/>
  <p:tag name="KSO_WM_UNIT_INDEX" val="117"/>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p="http://schemas.openxmlformats.org/presentationml/2006/main">
  <p:tag name="KSO_WM_TAG_VERSION" val="1.0"/>
  <p:tag name="KSO_WM_BEAUTIFY_FLAG" val="#wm#"/>
  <p:tag name="KSO_WM_UNIT_TYPE" val="i"/>
  <p:tag name="KSO_WM_UNIT_ID" val="_6*i*118"/>
  <p:tag name="KSO_WM_UNIT_INDEX" val="118"/>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p="http://schemas.openxmlformats.org/presentationml/2006/main">
  <p:tag name="KSO_WM_TAG_VERSION" val="1.0"/>
  <p:tag name="KSO_WM_BEAUTIFY_FLAG" val="#wm#"/>
  <p:tag name="KSO_WM_UNIT_TYPE" val="i"/>
  <p:tag name="KSO_WM_UNIT_ID" val="_6*i*119"/>
  <p:tag name="KSO_WM_UNIT_INDEX" val="119"/>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p="http://schemas.openxmlformats.org/presentationml/2006/main">
  <p:tag name="KSO_WM_TAG_VERSION" val="1.0"/>
  <p:tag name="KSO_WM_BEAUTIFY_FLAG" val="#wm#"/>
  <p:tag name="KSO_WM_UNIT_TYPE" val="i"/>
  <p:tag name="KSO_WM_UNIT_ID" val="_6*i*120"/>
  <p:tag name="KSO_WM_UNIT_INDEX" val="12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p="http://schemas.openxmlformats.org/presentationml/2006/main">
  <p:tag name="KSO_WM_TAG_VERSION" val="1.0"/>
  <p:tag name="KSO_WM_BEAUTIFY_FLAG" val="#wm#"/>
  <p:tag name="KSO_WM_UNIT_TYPE" val="i"/>
  <p:tag name="KSO_WM_UNIT_ID" val="_6*i*121"/>
  <p:tag name="KSO_WM_UNIT_INDEX" val="121"/>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p="http://schemas.openxmlformats.org/presentationml/2006/main">
  <p:tag name="KSO_WM_TAG_VERSION" val="1.0"/>
  <p:tag name="KSO_WM_BEAUTIFY_FLAG" val="#wm#"/>
  <p:tag name="KSO_WM_UNIT_TYPE" val="i"/>
  <p:tag name="KSO_WM_UNIT_ID" val="_6*i*122"/>
  <p:tag name="KSO_WM_UNIT_INDEX" val="122"/>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p="http://schemas.openxmlformats.org/presentationml/2006/main">
  <p:tag name="KSO_WM_TAG_VERSION" val="1.0"/>
  <p:tag name="KSO_WM_BEAUTIFY_FLAG" val="#wm#"/>
  <p:tag name="KSO_WM_UNIT_TYPE" val="i"/>
  <p:tag name="KSO_WM_UNIT_ID" val="_6*i*123"/>
  <p:tag name="KSO_WM_UNIT_INDEX" val="123"/>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p="http://schemas.openxmlformats.org/presentationml/2006/main">
  <p:tag name="KSO_WM_TAG_VERSION" val="1.0"/>
  <p:tag name="KSO_WM_BEAUTIFY_FLAG" val="#wm#"/>
  <p:tag name="KSO_WM_UNIT_TYPE" val="i"/>
  <p:tag name="KSO_WM_UNIT_ID" val="_6*i*125"/>
  <p:tag name="KSO_WM_UNIT_INDEX" val="125"/>
  <p:tag name="KSO_WM_UNIT_HIGHLIGHT" val="0"/>
  <p:tag name="KSO_WM_UNIT_COMPATIBLE" val="0"/>
  <p:tag name="KSO_WM_UNIT_DIAGRAM_ISNUMVISUAL" val="0"/>
  <p:tag name="KSO_WM_UNIT_DIAGRAM_ISREFERUNIT" val="0"/>
  <p:tag name="KSO_WM_UNIT_LAYERLEVEL" val="1"/>
</p:tagLst>
</file>

<file path=ppt/tags/tag89.xml><?xml version="1.0" encoding="utf-8"?>
<p:tagLst xmlns:p="http://schemas.openxmlformats.org/presentationml/2006/main">
  <p:tag name="KSO_WM_TAG_VERSION" val="1.0"/>
  <p:tag name="KSO_WM_BEAUTIFY_FLAG" val="#wm#"/>
  <p:tag name="KSO_WM_UNIT_TYPE" val="i"/>
  <p:tag name="KSO_WM_UNIT_ID" val="_6*i*126"/>
  <p:tag name="KSO_WM_UNIT_INDEX" val="126"/>
  <p:tag name="KSO_WM_UNIT_HIGHLIGHT" val="0"/>
  <p:tag name="KSO_WM_UNIT_COMPATIBLE" val="0"/>
  <p:tag name="KSO_WM_UNIT_DIAGRAM_ISNUMVISUAL" val="0"/>
  <p:tag name="KSO_WM_UNIT_DIAGRAM_ISREFERUNIT" val="0"/>
  <p:tag name="KSO_WM_UNIT_LAYERLEVEL"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Lst>
</file>

<file path=ppt/tags/tag91.xml><?xml version="1.0" encoding="utf-8"?>
<p:tagLst xmlns:p="http://schemas.openxmlformats.org/presentationml/2006/main">
  <p:tag name="KSO_WM_TAG_VERSION" val="1.0"/>
  <p:tag name="KSO_WM_BEAUTIFY_FLAG" val="#wm#"/>
  <p:tag name="KSO_WM_UNIT_TYPE" val="i"/>
  <p:tag name="KSO_WM_UNIT_ID" val="_6*i*3"/>
  <p:tag name="KSO_WM_UNIT_INDEX" val="3"/>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Lst>
</file>

<file path=ppt/tags/tag93.xml><?xml version="1.0" encoding="utf-8"?>
<p:tagLst xmlns:p="http://schemas.openxmlformats.org/presentationml/2006/main">
  <p:tag name="KSO_WM_TAG_VERSION" val="1.0"/>
  <p:tag name="KSO_WM_BEAUTIFY_FLAG" val="#wm#"/>
  <p:tag name="KSO_WM_UNIT_TYPE" val="i"/>
  <p:tag name="KSO_WM_UNIT_ID" val="_6*i*5"/>
  <p:tag name="KSO_WM_UNIT_INDEX" val="5"/>
  <p:tag name="KSO_WM_UNIT_HIGHLIGHT" val="0"/>
  <p:tag name="KSO_WM_UNIT_COMPATIBLE" val="0"/>
  <p:tag name="KSO_WM_UNIT_DIAGRAM_ISNUMVISUAL" val="0"/>
  <p:tag name="KSO_WM_UNIT_DIAGRAM_ISREFERUNIT" val="0"/>
  <p:tag name="KSO_WM_UNIT_LAYERLEVEL" val="1"/>
</p:tagLst>
</file>

<file path=ppt/tags/tag94.xml><?xml version="1.0" encoding="utf-8"?>
<p:tagLst xmlns:p="http://schemas.openxmlformats.org/presentationml/2006/main">
  <p:tag name="KSO_WM_TAG_VERSION" val="1.0"/>
  <p:tag name="KSO_WM_BEAUTIFY_FLAG" val="#wm#"/>
  <p:tag name="KSO_WM_UNIT_TYPE" val="i"/>
  <p:tag name="KSO_WM_UNIT_ID" val="_6*i*6"/>
  <p:tag name="KSO_WM_UNIT_INDEX" val="6"/>
  <p:tag name="KSO_WM_UNIT_HIGHLIGHT" val="0"/>
  <p:tag name="KSO_WM_UNIT_COMPATIBLE" val="0"/>
  <p:tag name="KSO_WM_UNIT_DIAGRAM_ISNUMVISUAL" val="0"/>
  <p:tag name="KSO_WM_UNIT_DIAGRAM_ISREFERUNIT" val="0"/>
  <p:tag name="KSO_WM_UNIT_LAYERLEVEL" val="1"/>
</p:tagLst>
</file>

<file path=ppt/tags/tag95.xml><?xml version="1.0" encoding="utf-8"?>
<p:tagLst xmlns:p="http://schemas.openxmlformats.org/presentationml/2006/main">
  <p:tag name="KSO_WM_TAG_VERSION" val="1.0"/>
  <p:tag name="KSO_WM_BEAUTIFY_FLAG" val="#wm#"/>
  <p:tag name="KSO_WM_UNIT_TYPE" val="i"/>
  <p:tag name="KSO_WM_UNIT_ID" val="_6*i*7"/>
  <p:tag name="KSO_WM_UNIT_INDEX" val="7"/>
  <p:tag name="KSO_WM_UNIT_HIGHLIGHT" val="0"/>
  <p:tag name="KSO_WM_UNIT_COMPATIBLE" val="0"/>
  <p:tag name="KSO_WM_UNIT_DIAGRAM_ISNUMVISUAL" val="0"/>
  <p:tag name="KSO_WM_UNIT_DIAGRAM_ISREFERUNIT" val="0"/>
  <p:tag name="KSO_WM_UNIT_LAYERLEVEL" val="1"/>
</p:tagLst>
</file>

<file path=ppt/tags/tag96.xml><?xml version="1.0" encoding="utf-8"?>
<p:tagLst xmlns:p="http://schemas.openxmlformats.org/presentationml/2006/main">
  <p:tag name="KSO_WM_TAG_VERSION" val="1.0"/>
  <p:tag name="KSO_WM_BEAUTIFY_FLAG" val="#wm#"/>
  <p:tag name="KSO_WM_UNIT_TYPE" val="i"/>
  <p:tag name="KSO_WM_UNIT_ID" val="_6*i*8"/>
  <p:tag name="KSO_WM_UNIT_INDEX" val="8"/>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p="http://schemas.openxmlformats.org/presentationml/2006/main">
  <p:tag name="KSO_WM_TAG_VERSION" val="1.0"/>
  <p:tag name="KSO_WM_BEAUTIFY_FLAG" val="#wm#"/>
  <p:tag name="KSO_WM_UNIT_TYPE" val="i"/>
  <p:tag name="KSO_WM_UNIT_ID" val="_6*i*9"/>
  <p:tag name="KSO_WM_UNIT_INDEX" val="9"/>
  <p:tag name="KSO_WM_UNIT_HIGHLIGHT" val="0"/>
  <p:tag name="KSO_WM_UNIT_COMPATIBLE" val="0"/>
  <p:tag name="KSO_WM_UNIT_DIAGRAM_ISNUMVISUAL" val="0"/>
  <p:tag name="KSO_WM_UNIT_DIAGRAM_ISREFERUNIT" val="0"/>
  <p:tag name="KSO_WM_UNIT_LAYERLEVEL" val="1"/>
</p:tagLst>
</file>

<file path=ppt/tags/tag98.xml><?xml version="1.0" encoding="utf-8"?>
<p:tagLst xmlns:p="http://schemas.openxmlformats.org/presentationml/2006/main">
  <p:tag name="KSO_WM_TAG_VERSION" val="1.0"/>
  <p:tag name="KSO_WM_BEAUTIFY_FLAG" val="#wm#"/>
  <p:tag name="KSO_WM_UNIT_TYPE" val="i"/>
  <p:tag name="KSO_WM_UNIT_ID" val="_6*i*10"/>
  <p:tag name="KSO_WM_UNIT_INDEX" val="10"/>
  <p:tag name="KSO_WM_UNIT_HIGHLIGHT" val="0"/>
  <p:tag name="KSO_WM_UNIT_COMPATIBLE" val="0"/>
  <p:tag name="KSO_WM_UNIT_DIAGRAM_ISNUMVISUAL" val="0"/>
  <p:tag name="KSO_WM_UNIT_DIAGRAM_ISREFERUNIT" val="0"/>
  <p:tag name="KSO_WM_UNIT_LAYERLEVEL" val="1"/>
</p:tagLst>
</file>

<file path=ppt/tags/tag99.xml><?xml version="1.0" encoding="utf-8"?>
<p:tagLst xmlns:p="http://schemas.openxmlformats.org/presentationml/2006/main">
  <p:tag name="KSO_WM_TAG_VERSION" val="1.0"/>
  <p:tag name="KSO_WM_BEAUTIFY_FLAG" val="#wm#"/>
  <p:tag name="KSO_WM_UNIT_TYPE" val="i"/>
  <p:tag name="KSO_WM_UNIT_ID" val="_6*i*11"/>
  <p:tag name="KSO_WM_UNIT_INDEX" val="11"/>
  <p:tag name="KSO_WM_UNIT_HIGHLIGHT" val="0"/>
  <p:tag name="KSO_WM_UNIT_COMPATIBLE" val="0"/>
  <p:tag name="KSO_WM_UNIT_DIAGRAM_ISNUMVISUAL" val="0"/>
  <p:tag name="KSO_WM_UNIT_DIAGRAM_ISREFERUNIT" val="0"/>
  <p:tag name="KSO_WM_UNIT_LAYERLEVEL"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E7E6E6"/>
      </a:dk2>
      <a:lt2>
        <a:srgbClr val="FFFFFF"/>
      </a:lt2>
      <a:accent1>
        <a:srgbClr val="013596"/>
      </a:accent1>
      <a:accent2>
        <a:srgbClr val="234FA2"/>
      </a:accent2>
      <a:accent3>
        <a:srgbClr val="466AAE"/>
      </a:accent3>
      <a:accent4>
        <a:srgbClr val="6985BA"/>
      </a:accent4>
      <a:accent5>
        <a:srgbClr val="99AED5"/>
      </a:accent5>
      <a:accent6>
        <a:srgbClr val="BFCCE5"/>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2370</Words>
  <Application>WPS 演示</Application>
  <PresentationFormat>自定义</PresentationFormat>
  <Paragraphs>200</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15</vt:i4>
      </vt:variant>
    </vt:vector>
  </HeadingPairs>
  <TitlesOfParts>
    <vt:vector size="27" baseType="lpstr">
      <vt:lpstr>Arial</vt:lpstr>
      <vt:lpstr>宋体</vt:lpstr>
      <vt:lpstr>Wingdings</vt:lpstr>
      <vt:lpstr>Calibri</vt:lpstr>
      <vt:lpstr>华文楷体</vt:lpstr>
      <vt:lpstr>微软雅黑</vt:lpstr>
      <vt:lpstr>Wingdings</vt:lpstr>
      <vt:lpstr>黑体</vt:lpstr>
      <vt:lpstr>Times New Roman</vt:lpstr>
      <vt:lpstr>Arial Unicode MS</vt:lpstr>
      <vt:lpstr>Office Theme</vt:lpstr>
      <vt:lpstr>1_Office 主题​​</vt:lpstr>
      <vt:lpstr>MicrosolarX   去中心化的智能微电网系统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佳乐</dc:creator>
  <cp:lastModifiedBy>orange fish</cp:lastModifiedBy>
  <cp:revision>40</cp:revision>
  <dcterms:created xsi:type="dcterms:W3CDTF">2022-11-14T09:23:00Z</dcterms:created>
  <dcterms:modified xsi:type="dcterms:W3CDTF">2023-09-16T18:37:18Z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2022-10-15T16:00:00Z</vt:filetime>
  </property>
  <property fmtid="{D5CDD505-2E9C-101B-9397-08002B2CF9AE}" pid="3" name="Creator">
    <vt:lpwstr>Microsoft® PowerPoint® 适用于 Microsoft 365</vt:lpwstr>
  </property>
  <property fmtid="{D5CDD505-2E9C-101B-9397-08002B2CF9AE}" pid="4" name="LastSaved">
    <vt:filetime>2022-11-15T16:00:00Z</vt:filetime>
  </property>
  <property fmtid="{D5CDD505-2E9C-101B-9397-08002B2CF9AE}" pid="5" name="ICV">
    <vt:lpwstr>18D1369A3F3A43D590FE9DB0D928E5D1_12</vt:lpwstr>
  </property>
  <property fmtid="{D5CDD505-2E9C-101B-9397-08002B2CF9AE}" pid="6" name="KSOProductBuildVer">
    <vt:lpwstr>2052-11.1.0.14309</vt:lpwstr>
  </property>
</Properties>
</file>