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5" r:id="rId5"/>
    <p:sldId id="288" r:id="rId6"/>
    <p:sldId id="271" r:id="rId7"/>
    <p:sldId id="289" r:id="rId8"/>
    <p:sldId id="290" r:id="rId9"/>
    <p:sldId id="291" r:id="rId10"/>
    <p:sldId id="273" r:id="rId11"/>
    <p:sldId id="292" r:id="rId12"/>
    <p:sldId id="306" r:id="rId13"/>
    <p:sldId id="293" r:id="rId14"/>
    <p:sldId id="263" r:id="rId15"/>
    <p:sldId id="304" r:id="rId16"/>
    <p:sldId id="307" r:id="rId17"/>
    <p:sldId id="264" r:id="rId18"/>
    <p:sldId id="257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2F4"/>
    <a:srgbClr val="535FF0"/>
    <a:srgbClr val="6B7CFD"/>
    <a:srgbClr val="6374F4"/>
    <a:srgbClr val="5E6BF9"/>
    <a:srgbClr val="5461F8"/>
    <a:srgbClr val="5764FC"/>
    <a:srgbClr val="2D3E50"/>
    <a:srgbClr val="00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8"/>
    <p:restoredTop sz="94673"/>
  </p:normalViewPr>
  <p:slideViewPr>
    <p:cSldViewPr snapToGrid="0">
      <p:cViewPr varScale="1">
        <p:scale>
          <a:sx n="115" d="100"/>
          <a:sy n="115" d="100"/>
        </p:scale>
        <p:origin x="2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56956-169D-4541-87FF-01630286CCB0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18E15-D1D1-4317-BBF2-6F54084E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23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2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6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0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82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4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2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18E15-D1D1-4317-BBF2-6F54084EE3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2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0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A3E7-D815-49D9-BC77-B636881CD2A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A3E7-D815-49D9-BC77-B636881CD2A5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D82A-B5E6-422A-87BE-72261D10DC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7.jpeg"/><Relationship Id="rId5" Type="http://schemas.microsoft.com/office/2007/relationships/hdphoto" Target="../media/hdphoto1.wdp"/><Relationship Id="rId6" Type="http://schemas.openxmlformats.org/officeDocument/2006/relationships/image" Target="../media/image28.jpeg"/><Relationship Id="rId7" Type="http://schemas.microsoft.com/office/2007/relationships/hdphoto" Target="../media/hdphoto2.wdp"/><Relationship Id="rId8" Type="http://schemas.openxmlformats.org/officeDocument/2006/relationships/image" Target="../media/image29.jpeg"/><Relationship Id="rId9" Type="http://schemas.microsoft.com/office/2007/relationships/hdphoto" Target="../media/hdphoto3.wdp"/><Relationship Id="rId10" Type="http://schemas.openxmlformats.org/officeDocument/2006/relationships/image" Target="../media/image30.jpeg"/><Relationship Id="rId11" Type="http://schemas.microsoft.com/office/2007/relationships/hdphoto" Target="../media/hdphoto4.wdp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4" Type="http://schemas.openxmlformats.org/officeDocument/2006/relationships/image" Target="../media/image19.png"/><Relationship Id="rId5" Type="http://schemas.openxmlformats.org/officeDocument/2006/relationships/image" Target="../media/image2.svg"/><Relationship Id="rId6" Type="http://schemas.openxmlformats.org/officeDocument/2006/relationships/image" Target="../media/image20.png"/><Relationship Id="rId7" Type="http://schemas.openxmlformats.org/officeDocument/2006/relationships/image" Target="../media/image3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0" y="297951"/>
            <a:ext cx="12192000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15915" y="3037093"/>
            <a:ext cx="69383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益通云</a:t>
            </a:r>
            <a:endParaRPr lang="zh-CN" altLang="en-US" sz="6600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4905" y="4967588"/>
            <a:ext cx="5903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北外滩分布式楼宇经济解决方案</a:t>
            </a:r>
            <a:endParaRPr lang="en-US" altLang="zh-CN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</a:endParaRPr>
          </a:p>
          <a:p>
            <a:pPr algn="dist"/>
            <a:r>
              <a:rPr lang="en-US" altLang="zh-CN" dirty="0" err="1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Defi</a:t>
            </a:r>
            <a:r>
              <a:rPr lang="zh-CN" altLang="en-US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Solution</a:t>
            </a:r>
            <a:r>
              <a:rPr lang="en-US" altLang="zh-CN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 for </a:t>
            </a:r>
            <a:r>
              <a:rPr lang="en-US" altLang="zh-CN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Building Economy</a:t>
            </a:r>
            <a:r>
              <a:rPr lang="zh-CN" altLang="en-US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in</a:t>
            </a:r>
            <a:r>
              <a:rPr lang="zh-CN" altLang="en-US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the</a:t>
            </a:r>
            <a:r>
              <a:rPr lang="zh-CN" altLang="en-US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North Bund</a:t>
            </a:r>
            <a:r>
              <a:rPr lang="zh-CN" altLang="en-US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</a:rPr>
              <a:t> </a:t>
            </a:r>
            <a:endParaRPr lang="zh-CN" altLang="en-US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1691" y="4416196"/>
            <a:ext cx="527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QTUM</a:t>
            </a:r>
            <a:r>
              <a:rPr lang="zh-CN" altLang="en-US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r>
              <a:rPr lang="zh-CN" altLang="en-US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权证数字化流通的基础设施</a:t>
            </a:r>
            <a:endParaRPr lang="zh-CN" altLang="en-US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9" y="3308813"/>
            <a:ext cx="2904676" cy="836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产品优势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4"/>
          <p:cNvGrpSpPr>
            <a:grpSpLocks noChangeAspect="1"/>
          </p:cNvGrpSpPr>
          <p:nvPr/>
        </p:nvGrpSpPr>
        <p:grpSpPr bwMode="auto">
          <a:xfrm>
            <a:off x="4984004" y="2848267"/>
            <a:ext cx="2223994" cy="1888446"/>
            <a:chOff x="2182" y="753"/>
            <a:chExt cx="3314" cy="2814"/>
          </a:xfrm>
        </p:grpSpPr>
        <p:sp>
          <p:nvSpPr>
            <p:cNvPr id="5" name="Freeform 15"/>
            <p:cNvSpPr/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16"/>
            <p:cNvSpPr/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17"/>
            <p:cNvSpPr/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8"/>
            <p:cNvSpPr/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9"/>
            <p:cNvSpPr/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20"/>
            <p:cNvSpPr/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21"/>
            <p:cNvSpPr/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2"/>
            <p:cNvSpPr/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Oval 19"/>
          <p:cNvSpPr>
            <a:spLocks noChangeAspect="1" noChangeArrowheads="1"/>
          </p:cNvSpPr>
          <p:nvPr/>
        </p:nvSpPr>
        <p:spPr bwMode="auto">
          <a:xfrm>
            <a:off x="5647872" y="1741843"/>
            <a:ext cx="896257" cy="894465"/>
          </a:xfrm>
          <a:prstGeom prst="ellipse">
            <a:avLst/>
          </a:prstGeom>
          <a:solidFill>
            <a:srgbClr val="7C95A5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id-ID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14"/>
          <p:cNvGrpSpPr>
            <a:grpSpLocks noChangeAspect="1"/>
          </p:cNvGrpSpPr>
          <p:nvPr/>
        </p:nvGrpSpPr>
        <p:grpSpPr bwMode="auto">
          <a:xfrm>
            <a:off x="1571254" y="2848267"/>
            <a:ext cx="2223994" cy="1888446"/>
            <a:chOff x="2182" y="753"/>
            <a:chExt cx="3314" cy="2814"/>
          </a:xfrm>
        </p:grpSpPr>
        <p:sp>
          <p:nvSpPr>
            <p:cNvPr id="15" name="Freeform 15"/>
            <p:cNvSpPr/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0"/>
            <p:cNvSpPr/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Oval 19"/>
          <p:cNvSpPr>
            <a:spLocks noChangeAspect="1" noChangeArrowheads="1"/>
          </p:cNvSpPr>
          <p:nvPr/>
        </p:nvSpPr>
        <p:spPr bwMode="auto">
          <a:xfrm>
            <a:off x="2221234" y="1741843"/>
            <a:ext cx="896257" cy="894465"/>
          </a:xfrm>
          <a:prstGeom prst="ellipse">
            <a:avLst/>
          </a:prstGeom>
          <a:solidFill>
            <a:srgbClr val="99AEBA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id-ID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Group 14"/>
          <p:cNvGrpSpPr>
            <a:grpSpLocks noChangeAspect="1"/>
          </p:cNvGrpSpPr>
          <p:nvPr/>
        </p:nvGrpSpPr>
        <p:grpSpPr bwMode="auto">
          <a:xfrm>
            <a:off x="8396755" y="2848267"/>
            <a:ext cx="2223994" cy="1888446"/>
            <a:chOff x="2182" y="753"/>
            <a:chExt cx="3314" cy="2814"/>
          </a:xfrm>
        </p:grpSpPr>
        <p:sp>
          <p:nvSpPr>
            <p:cNvPr id="25" name="Freeform 15"/>
            <p:cNvSpPr/>
            <p:nvPr/>
          </p:nvSpPr>
          <p:spPr bwMode="auto">
            <a:xfrm>
              <a:off x="2733" y="1708"/>
              <a:ext cx="1106" cy="1859"/>
            </a:xfrm>
            <a:custGeom>
              <a:avLst/>
              <a:gdLst>
                <a:gd name="T0" fmla="*/ 0 w 1106"/>
                <a:gd name="T1" fmla="*/ 0 h 1859"/>
                <a:gd name="T2" fmla="*/ 0 w 1106"/>
                <a:gd name="T3" fmla="*/ 1222 h 1859"/>
                <a:gd name="T4" fmla="*/ 1106 w 1106"/>
                <a:gd name="T5" fmla="*/ 1859 h 1859"/>
                <a:gd name="T6" fmla="*/ 1106 w 1106"/>
                <a:gd name="T7" fmla="*/ 637 h 1859"/>
                <a:gd name="T8" fmla="*/ 0 w 1106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6" h="1859">
                  <a:moveTo>
                    <a:pt x="0" y="0"/>
                  </a:moveTo>
                  <a:lnTo>
                    <a:pt x="0" y="1222"/>
                  </a:lnTo>
                  <a:lnTo>
                    <a:pt x="1106" y="1859"/>
                  </a:lnTo>
                  <a:lnTo>
                    <a:pt x="1106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3839" y="1708"/>
              <a:ext cx="1105" cy="1859"/>
            </a:xfrm>
            <a:custGeom>
              <a:avLst/>
              <a:gdLst>
                <a:gd name="T0" fmla="*/ 1105 w 1105"/>
                <a:gd name="T1" fmla="*/ 0 h 1859"/>
                <a:gd name="T2" fmla="*/ 1105 w 1105"/>
                <a:gd name="T3" fmla="*/ 1222 h 1859"/>
                <a:gd name="T4" fmla="*/ 0 w 1105"/>
                <a:gd name="T5" fmla="*/ 1859 h 1859"/>
                <a:gd name="T6" fmla="*/ 0 w 1105"/>
                <a:gd name="T7" fmla="*/ 637 h 1859"/>
                <a:gd name="T8" fmla="*/ 1105 w 1105"/>
                <a:gd name="T9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859">
                  <a:moveTo>
                    <a:pt x="1105" y="0"/>
                  </a:moveTo>
                  <a:lnTo>
                    <a:pt x="1105" y="1222"/>
                  </a:lnTo>
                  <a:lnTo>
                    <a:pt x="0" y="1859"/>
                  </a:lnTo>
                  <a:lnTo>
                    <a:pt x="0" y="63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3839" y="1708"/>
              <a:ext cx="1657" cy="954"/>
            </a:xfrm>
            <a:custGeom>
              <a:avLst/>
              <a:gdLst>
                <a:gd name="T0" fmla="*/ 1657 w 1657"/>
                <a:gd name="T1" fmla="*/ 317 h 954"/>
                <a:gd name="T2" fmla="*/ 551 w 1657"/>
                <a:gd name="T3" fmla="*/ 954 h 954"/>
                <a:gd name="T4" fmla="*/ 0 w 1657"/>
                <a:gd name="T5" fmla="*/ 637 h 954"/>
                <a:gd name="T6" fmla="*/ 1105 w 1657"/>
                <a:gd name="T7" fmla="*/ 0 h 954"/>
                <a:gd name="T8" fmla="*/ 1657 w 1657"/>
                <a:gd name="T9" fmla="*/ 317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1657" y="317"/>
                  </a:moveTo>
                  <a:lnTo>
                    <a:pt x="551" y="954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2182" y="1708"/>
              <a:ext cx="1657" cy="954"/>
            </a:xfrm>
            <a:custGeom>
              <a:avLst/>
              <a:gdLst>
                <a:gd name="T0" fmla="*/ 551 w 1657"/>
                <a:gd name="T1" fmla="*/ 0 h 954"/>
                <a:gd name="T2" fmla="*/ 1657 w 1657"/>
                <a:gd name="T3" fmla="*/ 637 h 954"/>
                <a:gd name="T4" fmla="*/ 1105 w 1657"/>
                <a:gd name="T5" fmla="*/ 954 h 954"/>
                <a:gd name="T6" fmla="*/ 0 w 1657"/>
                <a:gd name="T7" fmla="*/ 317 h 954"/>
                <a:gd name="T8" fmla="*/ 551 w 1657"/>
                <a:gd name="T9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4">
                  <a:moveTo>
                    <a:pt x="551" y="0"/>
                  </a:moveTo>
                  <a:lnTo>
                    <a:pt x="1657" y="637"/>
                  </a:lnTo>
                  <a:lnTo>
                    <a:pt x="1105" y="954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3839" y="1070"/>
              <a:ext cx="1105" cy="1275"/>
            </a:xfrm>
            <a:custGeom>
              <a:avLst/>
              <a:gdLst>
                <a:gd name="T0" fmla="*/ 1105 w 1105"/>
                <a:gd name="T1" fmla="*/ 638 h 1275"/>
                <a:gd name="T2" fmla="*/ 0 w 1105"/>
                <a:gd name="T3" fmla="*/ 1275 h 1275"/>
                <a:gd name="T4" fmla="*/ 0 w 1105"/>
                <a:gd name="T5" fmla="*/ 0 h 1275"/>
                <a:gd name="T6" fmla="*/ 1105 w 1105"/>
                <a:gd name="T7" fmla="*/ 638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5" h="1275">
                  <a:moveTo>
                    <a:pt x="1105" y="638"/>
                  </a:moveTo>
                  <a:lnTo>
                    <a:pt x="0" y="1275"/>
                  </a:lnTo>
                  <a:lnTo>
                    <a:pt x="0" y="0"/>
                  </a:lnTo>
                  <a:lnTo>
                    <a:pt x="1105" y="638"/>
                  </a:lnTo>
                  <a:close/>
                </a:path>
              </a:pathLst>
            </a:custGeom>
            <a:solidFill>
              <a:srgbClr val="C19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20"/>
            <p:cNvSpPr/>
            <p:nvPr/>
          </p:nvSpPr>
          <p:spPr bwMode="auto">
            <a:xfrm>
              <a:off x="2182" y="753"/>
              <a:ext cx="1657" cy="955"/>
            </a:xfrm>
            <a:custGeom>
              <a:avLst/>
              <a:gdLst>
                <a:gd name="T0" fmla="*/ 1657 w 1657"/>
                <a:gd name="T1" fmla="*/ 317 h 955"/>
                <a:gd name="T2" fmla="*/ 551 w 1657"/>
                <a:gd name="T3" fmla="*/ 955 h 955"/>
                <a:gd name="T4" fmla="*/ 0 w 1657"/>
                <a:gd name="T5" fmla="*/ 637 h 955"/>
                <a:gd name="T6" fmla="*/ 1105 w 1657"/>
                <a:gd name="T7" fmla="*/ 0 h 955"/>
                <a:gd name="T8" fmla="*/ 1657 w 1657"/>
                <a:gd name="T9" fmla="*/ 317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1657" y="317"/>
                  </a:moveTo>
                  <a:lnTo>
                    <a:pt x="551" y="955"/>
                  </a:lnTo>
                  <a:lnTo>
                    <a:pt x="0" y="637"/>
                  </a:lnTo>
                  <a:lnTo>
                    <a:pt x="1105" y="0"/>
                  </a:lnTo>
                  <a:lnTo>
                    <a:pt x="1657" y="317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1"/>
            <p:cNvSpPr/>
            <p:nvPr/>
          </p:nvSpPr>
          <p:spPr bwMode="auto">
            <a:xfrm>
              <a:off x="3839" y="753"/>
              <a:ext cx="1657" cy="955"/>
            </a:xfrm>
            <a:custGeom>
              <a:avLst/>
              <a:gdLst>
                <a:gd name="T0" fmla="*/ 551 w 1657"/>
                <a:gd name="T1" fmla="*/ 0 h 955"/>
                <a:gd name="T2" fmla="*/ 1657 w 1657"/>
                <a:gd name="T3" fmla="*/ 637 h 955"/>
                <a:gd name="T4" fmla="*/ 1105 w 1657"/>
                <a:gd name="T5" fmla="*/ 955 h 955"/>
                <a:gd name="T6" fmla="*/ 0 w 1657"/>
                <a:gd name="T7" fmla="*/ 317 h 955"/>
                <a:gd name="T8" fmla="*/ 551 w 1657"/>
                <a:gd name="T9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7" h="955">
                  <a:moveTo>
                    <a:pt x="551" y="0"/>
                  </a:moveTo>
                  <a:lnTo>
                    <a:pt x="1657" y="637"/>
                  </a:lnTo>
                  <a:lnTo>
                    <a:pt x="1105" y="955"/>
                  </a:lnTo>
                  <a:lnTo>
                    <a:pt x="0" y="317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0C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22"/>
            <p:cNvSpPr/>
            <p:nvPr/>
          </p:nvSpPr>
          <p:spPr bwMode="auto">
            <a:xfrm>
              <a:off x="2733" y="1070"/>
              <a:ext cx="1106" cy="1275"/>
            </a:xfrm>
            <a:custGeom>
              <a:avLst/>
              <a:gdLst>
                <a:gd name="T0" fmla="*/ 1106 w 1106"/>
                <a:gd name="T1" fmla="*/ 0 h 1275"/>
                <a:gd name="T2" fmla="*/ 1106 w 1106"/>
                <a:gd name="T3" fmla="*/ 0 h 1275"/>
                <a:gd name="T4" fmla="*/ 0 w 1106"/>
                <a:gd name="T5" fmla="*/ 638 h 1275"/>
                <a:gd name="T6" fmla="*/ 1106 w 1106"/>
                <a:gd name="T7" fmla="*/ 1275 h 1275"/>
                <a:gd name="T8" fmla="*/ 1106 w 1106"/>
                <a:gd name="T9" fmla="*/ 1275 h 1275"/>
                <a:gd name="T10" fmla="*/ 1106 w 1106"/>
                <a:gd name="T11" fmla="*/ 0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6" h="1275">
                  <a:moveTo>
                    <a:pt x="1106" y="0"/>
                  </a:moveTo>
                  <a:lnTo>
                    <a:pt x="1106" y="0"/>
                  </a:lnTo>
                  <a:lnTo>
                    <a:pt x="0" y="638"/>
                  </a:lnTo>
                  <a:lnTo>
                    <a:pt x="1106" y="1275"/>
                  </a:lnTo>
                  <a:lnTo>
                    <a:pt x="1106" y="1275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C6A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Oval 19"/>
          <p:cNvSpPr>
            <a:spLocks noChangeAspect="1" noChangeArrowheads="1"/>
          </p:cNvSpPr>
          <p:nvPr/>
        </p:nvSpPr>
        <p:spPr bwMode="auto">
          <a:xfrm>
            <a:off x="9046734" y="1741843"/>
            <a:ext cx="896257" cy="894465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en-AU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169"/>
          <p:cNvSpPr/>
          <p:nvPr/>
        </p:nvSpPr>
        <p:spPr>
          <a:xfrm>
            <a:off x="1567048" y="5286486"/>
            <a:ext cx="2204629" cy="50392"/>
          </a:xfrm>
          <a:prstGeom prst="rect">
            <a:avLst/>
          </a:prstGeom>
          <a:solidFill>
            <a:srgbClr val="99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72"/>
          <p:cNvSpPr/>
          <p:nvPr/>
        </p:nvSpPr>
        <p:spPr>
          <a:xfrm>
            <a:off x="5044305" y="5311682"/>
            <a:ext cx="2204629" cy="50392"/>
          </a:xfrm>
          <a:prstGeom prst="rect">
            <a:avLst/>
          </a:prstGeom>
          <a:solidFill>
            <a:srgbClr val="7C9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175"/>
          <p:cNvSpPr/>
          <p:nvPr/>
        </p:nvSpPr>
        <p:spPr>
          <a:xfrm>
            <a:off x="8431524" y="5352408"/>
            <a:ext cx="2204629" cy="50392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5"/>
          <p:cNvSpPr txBox="1"/>
          <p:nvPr/>
        </p:nvSpPr>
        <p:spPr>
          <a:xfrm>
            <a:off x="1597438" y="4895684"/>
            <a:ext cx="214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Gill Sans" pitchFamily="2" charset="0"/>
              </a:rPr>
              <a:t>便捷可信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Gill Sans" pitchFamily="2" charset="0"/>
            </a:endParaRPr>
          </a:p>
        </p:txBody>
      </p:sp>
      <p:sp>
        <p:nvSpPr>
          <p:cNvPr id="38" name="TextBox 35"/>
          <p:cNvSpPr txBox="1"/>
          <p:nvPr/>
        </p:nvSpPr>
        <p:spPr>
          <a:xfrm>
            <a:off x="5014481" y="4895684"/>
            <a:ext cx="214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Gill Sans" pitchFamily="2" charset="0"/>
              </a:rPr>
              <a:t>分红透明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Gill Sans" pitchFamily="2" charset="0"/>
            </a:endParaRPr>
          </a:p>
        </p:txBody>
      </p:sp>
      <p:sp>
        <p:nvSpPr>
          <p:cNvPr id="39" name="TextBox 35"/>
          <p:cNvSpPr txBox="1"/>
          <p:nvPr/>
        </p:nvSpPr>
        <p:spPr>
          <a:xfrm>
            <a:off x="8431524" y="4895684"/>
            <a:ext cx="214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  <a:sym typeface="Gill Sans" pitchFamily="2" charset="0"/>
              </a:rPr>
              <a:t>资产健康</a:t>
            </a: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  <a:sym typeface="Gill Sans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7474" y="5377604"/>
            <a:ext cx="1963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收益权通过区块链流转和确权，产品通过区块链防伪和溯源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625041" y="5500714"/>
            <a:ext cx="23057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投资者变消费者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消费者变投资者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资产本身可产生收益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44223" y="5413292"/>
            <a:ext cx="19637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经营数据上链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成本利润公开透明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6315" y="5473980"/>
            <a:ext cx="10613288" cy="6577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Qtum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QtumX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6512" y="2214246"/>
            <a:ext cx="1226242" cy="34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资产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1820" y="2214245"/>
            <a:ext cx="1226242" cy="34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投入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69781" y="4238345"/>
            <a:ext cx="1704127" cy="61829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电商平台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29936" y="2209911"/>
            <a:ext cx="1226242" cy="34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经营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69781" y="2209911"/>
            <a:ext cx="1226242" cy="34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市场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8052" y="2209911"/>
            <a:ext cx="1226242" cy="34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包装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34966" y="2205741"/>
            <a:ext cx="1226242" cy="34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销售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92966" y="3078449"/>
            <a:ext cx="1226242" cy="34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消费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96512" y="4174054"/>
            <a:ext cx="2122297" cy="6577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收益权证流转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4350" y="3674223"/>
            <a:ext cx="2570183" cy="65777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运营管理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与溯源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中台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预言机与智能合约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5127" y="3054770"/>
            <a:ext cx="1226242" cy="34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收益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9" name="Straight Arrow Connector 18"/>
          <p:cNvCxnSpPr>
            <a:stCxn id="13" idx="2"/>
          </p:cNvCxnSpPr>
          <p:nvPr/>
        </p:nvCxnSpPr>
        <p:spPr>
          <a:xfrm flipH="1">
            <a:off x="1563014" y="2556137"/>
            <a:ext cx="746619" cy="49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2"/>
            <a:endCxn id="22" idx="0"/>
          </p:cNvCxnSpPr>
          <p:nvPr/>
        </p:nvCxnSpPr>
        <p:spPr>
          <a:xfrm>
            <a:off x="1278248" y="3396662"/>
            <a:ext cx="1479413" cy="77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4" idx="1"/>
          </p:cNvCxnSpPr>
          <p:nvPr/>
        </p:nvCxnSpPr>
        <p:spPr>
          <a:xfrm flipV="1">
            <a:off x="2922755" y="2385191"/>
            <a:ext cx="3790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86321" y="2951333"/>
            <a:ext cx="1226242" cy="34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溯源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3" name="Straight Arrow Connector 22"/>
          <p:cNvCxnSpPr>
            <a:stCxn id="14" idx="3"/>
            <a:endCxn id="16" idx="1"/>
          </p:cNvCxnSpPr>
          <p:nvPr/>
        </p:nvCxnSpPr>
        <p:spPr>
          <a:xfrm flipV="1">
            <a:off x="4528062" y="2380857"/>
            <a:ext cx="401874" cy="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8" idx="1"/>
          </p:cNvCxnSpPr>
          <p:nvPr/>
        </p:nvCxnSpPr>
        <p:spPr>
          <a:xfrm>
            <a:off x="6156179" y="2380857"/>
            <a:ext cx="401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3"/>
            <a:endCxn id="17" idx="1"/>
          </p:cNvCxnSpPr>
          <p:nvPr/>
        </p:nvCxnSpPr>
        <p:spPr>
          <a:xfrm>
            <a:off x="7784295" y="2380857"/>
            <a:ext cx="485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3"/>
            <a:endCxn id="19" idx="1"/>
          </p:cNvCxnSpPr>
          <p:nvPr/>
        </p:nvCxnSpPr>
        <p:spPr>
          <a:xfrm flipV="1">
            <a:off x="9496023" y="2376687"/>
            <a:ext cx="238943" cy="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2"/>
            <a:endCxn id="21" idx="0"/>
          </p:cNvCxnSpPr>
          <p:nvPr/>
        </p:nvCxnSpPr>
        <p:spPr>
          <a:xfrm>
            <a:off x="10348086" y="2547633"/>
            <a:ext cx="758001" cy="53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2"/>
            <a:endCxn id="15" idx="3"/>
          </p:cNvCxnSpPr>
          <p:nvPr/>
        </p:nvCxnSpPr>
        <p:spPr>
          <a:xfrm flipH="1">
            <a:off x="9973907" y="3420340"/>
            <a:ext cx="1132180" cy="112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1"/>
            <a:endCxn id="33" idx="3"/>
          </p:cNvCxnSpPr>
          <p:nvPr/>
        </p:nvCxnSpPr>
        <p:spPr>
          <a:xfrm flipH="1" flipV="1">
            <a:off x="6412563" y="3122279"/>
            <a:ext cx="4080403" cy="12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2"/>
            <a:endCxn id="33" idx="3"/>
          </p:cNvCxnSpPr>
          <p:nvPr/>
        </p:nvCxnSpPr>
        <p:spPr>
          <a:xfrm flipH="1">
            <a:off x="6412563" y="2547632"/>
            <a:ext cx="3935524" cy="57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33" idx="3"/>
          </p:cNvCxnSpPr>
          <p:nvPr/>
        </p:nvCxnSpPr>
        <p:spPr>
          <a:xfrm flipH="1">
            <a:off x="6412563" y="2551803"/>
            <a:ext cx="2470339" cy="570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2"/>
            <a:endCxn id="33" idx="0"/>
          </p:cNvCxnSpPr>
          <p:nvPr/>
        </p:nvCxnSpPr>
        <p:spPr>
          <a:xfrm flipH="1">
            <a:off x="5799442" y="2551802"/>
            <a:ext cx="1371731" cy="39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33" idx="0"/>
          </p:cNvCxnSpPr>
          <p:nvPr/>
        </p:nvCxnSpPr>
        <p:spPr>
          <a:xfrm>
            <a:off x="5543057" y="2551802"/>
            <a:ext cx="256385" cy="39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33" idx="0"/>
          </p:cNvCxnSpPr>
          <p:nvPr/>
        </p:nvCxnSpPr>
        <p:spPr>
          <a:xfrm>
            <a:off x="3914941" y="2556136"/>
            <a:ext cx="1884501" cy="39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33" idx="1"/>
          </p:cNvCxnSpPr>
          <p:nvPr/>
        </p:nvCxnSpPr>
        <p:spPr>
          <a:xfrm>
            <a:off x="2309634" y="2556138"/>
            <a:ext cx="2876687" cy="56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2"/>
            <a:endCxn id="23" idx="0"/>
          </p:cNvCxnSpPr>
          <p:nvPr/>
        </p:nvCxnSpPr>
        <p:spPr>
          <a:xfrm>
            <a:off x="5799442" y="3293225"/>
            <a:ext cx="0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1"/>
            <a:endCxn id="22" idx="3"/>
          </p:cNvCxnSpPr>
          <p:nvPr/>
        </p:nvCxnSpPr>
        <p:spPr>
          <a:xfrm flipH="1" flipV="1">
            <a:off x="3818809" y="4502939"/>
            <a:ext cx="4450972" cy="4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3"/>
            <a:endCxn id="15" idx="1"/>
          </p:cNvCxnSpPr>
          <p:nvPr/>
        </p:nvCxnSpPr>
        <p:spPr>
          <a:xfrm>
            <a:off x="3818809" y="4502939"/>
            <a:ext cx="4450972" cy="4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1"/>
            <a:endCxn id="22" idx="3"/>
          </p:cNvCxnSpPr>
          <p:nvPr/>
        </p:nvCxnSpPr>
        <p:spPr>
          <a:xfrm flipH="1">
            <a:off x="3818809" y="4003109"/>
            <a:ext cx="695541" cy="4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3"/>
            <a:endCxn id="15" idx="1"/>
          </p:cNvCxnSpPr>
          <p:nvPr/>
        </p:nvCxnSpPr>
        <p:spPr>
          <a:xfrm>
            <a:off x="7084533" y="4003109"/>
            <a:ext cx="1185248" cy="5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</p:cNvCxnSpPr>
          <p:nvPr/>
        </p:nvCxnSpPr>
        <p:spPr>
          <a:xfrm>
            <a:off x="2757661" y="4831825"/>
            <a:ext cx="0" cy="642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2"/>
          </p:cNvCxnSpPr>
          <p:nvPr/>
        </p:nvCxnSpPr>
        <p:spPr>
          <a:xfrm>
            <a:off x="5799442" y="4331993"/>
            <a:ext cx="0" cy="114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</p:cNvCxnSpPr>
          <p:nvPr/>
        </p:nvCxnSpPr>
        <p:spPr>
          <a:xfrm>
            <a:off x="9121845" y="4856638"/>
            <a:ext cx="21783" cy="61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57316" y="197854"/>
            <a:ext cx="3212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>
                <a:sym typeface="+mn-ea"/>
              </a:rPr>
              <a:t>技术架构</a:t>
            </a:r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28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57316" y="197854"/>
            <a:ext cx="321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>
                <a:sym typeface="+mn-ea"/>
              </a:rPr>
              <a:t>合约结构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74" y="857556"/>
            <a:ext cx="9227699" cy="58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6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03777" y="268617"/>
            <a:ext cx="3485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技术</a:t>
            </a:r>
            <a:r>
              <a:rPr lang="zh-CN" altLang="en-US" dirty="0" smtClean="0"/>
              <a:t>发展路线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object 7"/>
          <p:cNvSpPr/>
          <p:nvPr/>
        </p:nvSpPr>
        <p:spPr>
          <a:xfrm>
            <a:off x="1023251" y="3506431"/>
            <a:ext cx="1666875" cy="438784"/>
          </a:xfrm>
          <a:custGeom>
            <a:avLst/>
            <a:gdLst/>
            <a:ahLst/>
            <a:cxnLst/>
            <a:rect l="l" t="t" r="r" b="b"/>
            <a:pathLst>
              <a:path w="1666875" h="438785">
                <a:moveTo>
                  <a:pt x="1666290" y="162179"/>
                </a:moveTo>
                <a:lnTo>
                  <a:pt x="1009142" y="162179"/>
                </a:lnTo>
                <a:lnTo>
                  <a:pt x="1004824" y="130124"/>
                </a:lnTo>
                <a:lnTo>
                  <a:pt x="986878" y="87782"/>
                </a:lnTo>
                <a:lnTo>
                  <a:pt x="959040" y="51917"/>
                </a:lnTo>
                <a:lnTo>
                  <a:pt x="923010" y="24193"/>
                </a:lnTo>
                <a:lnTo>
                  <a:pt x="880478" y="6337"/>
                </a:lnTo>
                <a:lnTo>
                  <a:pt x="833145" y="0"/>
                </a:lnTo>
                <a:lnTo>
                  <a:pt x="785812" y="6337"/>
                </a:lnTo>
                <a:lnTo>
                  <a:pt x="743292" y="24193"/>
                </a:lnTo>
                <a:lnTo>
                  <a:pt x="707250" y="51917"/>
                </a:lnTo>
                <a:lnTo>
                  <a:pt x="679411" y="87782"/>
                </a:lnTo>
                <a:lnTo>
                  <a:pt x="661466" y="130124"/>
                </a:lnTo>
                <a:lnTo>
                  <a:pt x="657136" y="162179"/>
                </a:lnTo>
                <a:lnTo>
                  <a:pt x="138087" y="162179"/>
                </a:lnTo>
                <a:lnTo>
                  <a:pt x="94449" y="169227"/>
                </a:lnTo>
                <a:lnTo>
                  <a:pt x="56540" y="188823"/>
                </a:lnTo>
                <a:lnTo>
                  <a:pt x="26644" y="218719"/>
                </a:lnTo>
                <a:lnTo>
                  <a:pt x="7035" y="256628"/>
                </a:lnTo>
                <a:lnTo>
                  <a:pt x="0" y="300278"/>
                </a:lnTo>
                <a:lnTo>
                  <a:pt x="7035" y="343928"/>
                </a:lnTo>
                <a:lnTo>
                  <a:pt x="26644" y="381838"/>
                </a:lnTo>
                <a:lnTo>
                  <a:pt x="56540" y="411734"/>
                </a:lnTo>
                <a:lnTo>
                  <a:pt x="94449" y="431330"/>
                </a:lnTo>
                <a:lnTo>
                  <a:pt x="138087" y="438365"/>
                </a:lnTo>
                <a:lnTo>
                  <a:pt x="1666290" y="438365"/>
                </a:lnTo>
                <a:lnTo>
                  <a:pt x="1666290" y="1621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65971" y="3668610"/>
            <a:ext cx="1666875" cy="426720"/>
          </a:xfrm>
          <a:custGeom>
            <a:avLst/>
            <a:gdLst/>
            <a:ahLst/>
            <a:cxnLst/>
            <a:rect l="l" t="t" r="r" b="b"/>
            <a:pathLst>
              <a:path w="1666875" h="426720">
                <a:moveTo>
                  <a:pt x="1666290" y="0"/>
                </a:moveTo>
                <a:lnTo>
                  <a:pt x="0" y="0"/>
                </a:lnTo>
                <a:lnTo>
                  <a:pt x="0" y="276186"/>
                </a:lnTo>
                <a:lnTo>
                  <a:pt x="658774" y="276186"/>
                </a:lnTo>
                <a:lnTo>
                  <a:pt x="661466" y="296087"/>
                </a:lnTo>
                <a:lnTo>
                  <a:pt x="679411" y="338429"/>
                </a:lnTo>
                <a:lnTo>
                  <a:pt x="707250" y="374294"/>
                </a:lnTo>
                <a:lnTo>
                  <a:pt x="743280" y="402005"/>
                </a:lnTo>
                <a:lnTo>
                  <a:pt x="785812" y="419874"/>
                </a:lnTo>
                <a:lnTo>
                  <a:pt x="833145" y="426212"/>
                </a:lnTo>
                <a:lnTo>
                  <a:pt x="880478" y="419874"/>
                </a:lnTo>
                <a:lnTo>
                  <a:pt x="922997" y="402005"/>
                </a:lnTo>
                <a:lnTo>
                  <a:pt x="959040" y="374294"/>
                </a:lnTo>
                <a:lnTo>
                  <a:pt x="986878" y="338429"/>
                </a:lnTo>
                <a:lnTo>
                  <a:pt x="1004824" y="296087"/>
                </a:lnTo>
                <a:lnTo>
                  <a:pt x="1007503" y="276186"/>
                </a:lnTo>
                <a:lnTo>
                  <a:pt x="1666290" y="276186"/>
                </a:lnTo>
                <a:lnTo>
                  <a:pt x="166629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8690" y="3506431"/>
            <a:ext cx="1666875" cy="438784"/>
          </a:xfrm>
          <a:custGeom>
            <a:avLst/>
            <a:gdLst/>
            <a:ahLst/>
            <a:cxnLst/>
            <a:rect l="l" t="t" r="r" b="b"/>
            <a:pathLst>
              <a:path w="1666875" h="438785">
                <a:moveTo>
                  <a:pt x="1666290" y="162179"/>
                </a:moveTo>
                <a:lnTo>
                  <a:pt x="1085557" y="162179"/>
                </a:lnTo>
                <a:lnTo>
                  <a:pt x="1081239" y="130124"/>
                </a:lnTo>
                <a:lnTo>
                  <a:pt x="1063294" y="87782"/>
                </a:lnTo>
                <a:lnTo>
                  <a:pt x="1035456" y="51917"/>
                </a:lnTo>
                <a:lnTo>
                  <a:pt x="999426" y="24193"/>
                </a:lnTo>
                <a:lnTo>
                  <a:pt x="956894" y="6337"/>
                </a:lnTo>
                <a:lnTo>
                  <a:pt x="909561" y="0"/>
                </a:lnTo>
                <a:lnTo>
                  <a:pt x="862228" y="6337"/>
                </a:lnTo>
                <a:lnTo>
                  <a:pt x="819708" y="24193"/>
                </a:lnTo>
                <a:lnTo>
                  <a:pt x="783666" y="51917"/>
                </a:lnTo>
                <a:lnTo>
                  <a:pt x="755827" y="87782"/>
                </a:lnTo>
                <a:lnTo>
                  <a:pt x="737882" y="130124"/>
                </a:lnTo>
                <a:lnTo>
                  <a:pt x="733552" y="162179"/>
                </a:lnTo>
                <a:lnTo>
                  <a:pt x="0" y="162179"/>
                </a:lnTo>
                <a:lnTo>
                  <a:pt x="0" y="438365"/>
                </a:lnTo>
                <a:lnTo>
                  <a:pt x="1666290" y="438365"/>
                </a:lnTo>
                <a:lnTo>
                  <a:pt x="1666290" y="1621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1397" y="3668610"/>
            <a:ext cx="1666875" cy="426720"/>
          </a:xfrm>
          <a:custGeom>
            <a:avLst/>
            <a:gdLst/>
            <a:ahLst/>
            <a:cxnLst/>
            <a:rect l="l" t="t" r="r" b="b"/>
            <a:pathLst>
              <a:path w="1666875" h="426720">
                <a:moveTo>
                  <a:pt x="1666290" y="0"/>
                </a:moveTo>
                <a:lnTo>
                  <a:pt x="0" y="0"/>
                </a:lnTo>
                <a:lnTo>
                  <a:pt x="0" y="276186"/>
                </a:lnTo>
                <a:lnTo>
                  <a:pt x="658774" y="276186"/>
                </a:lnTo>
                <a:lnTo>
                  <a:pt x="661466" y="296087"/>
                </a:lnTo>
                <a:lnTo>
                  <a:pt x="679424" y="338429"/>
                </a:lnTo>
                <a:lnTo>
                  <a:pt x="707263" y="374294"/>
                </a:lnTo>
                <a:lnTo>
                  <a:pt x="743292" y="402005"/>
                </a:lnTo>
                <a:lnTo>
                  <a:pt x="785825" y="419874"/>
                </a:lnTo>
                <a:lnTo>
                  <a:pt x="833145" y="426212"/>
                </a:lnTo>
                <a:lnTo>
                  <a:pt x="880478" y="419874"/>
                </a:lnTo>
                <a:lnTo>
                  <a:pt x="923010" y="402005"/>
                </a:lnTo>
                <a:lnTo>
                  <a:pt x="959040" y="374294"/>
                </a:lnTo>
                <a:lnTo>
                  <a:pt x="986878" y="338429"/>
                </a:lnTo>
                <a:lnTo>
                  <a:pt x="1004824" y="296087"/>
                </a:lnTo>
                <a:lnTo>
                  <a:pt x="1007503" y="276186"/>
                </a:lnTo>
                <a:lnTo>
                  <a:pt x="1666290" y="276186"/>
                </a:lnTo>
                <a:lnTo>
                  <a:pt x="166629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94116" y="3506431"/>
            <a:ext cx="1666875" cy="438784"/>
          </a:xfrm>
          <a:custGeom>
            <a:avLst/>
            <a:gdLst/>
            <a:ahLst/>
            <a:cxnLst/>
            <a:rect l="l" t="t" r="r" b="b"/>
            <a:pathLst>
              <a:path w="1666875" h="438785">
                <a:moveTo>
                  <a:pt x="1666290" y="162179"/>
                </a:moveTo>
                <a:lnTo>
                  <a:pt x="1085570" y="162179"/>
                </a:lnTo>
                <a:lnTo>
                  <a:pt x="1081252" y="130124"/>
                </a:lnTo>
                <a:lnTo>
                  <a:pt x="1063294" y="87782"/>
                </a:lnTo>
                <a:lnTo>
                  <a:pt x="1035456" y="51917"/>
                </a:lnTo>
                <a:lnTo>
                  <a:pt x="999426" y="24193"/>
                </a:lnTo>
                <a:lnTo>
                  <a:pt x="956894" y="6337"/>
                </a:lnTo>
                <a:lnTo>
                  <a:pt x="909574" y="0"/>
                </a:lnTo>
                <a:lnTo>
                  <a:pt x="862241" y="6337"/>
                </a:lnTo>
                <a:lnTo>
                  <a:pt x="819708" y="24193"/>
                </a:lnTo>
                <a:lnTo>
                  <a:pt x="783678" y="51917"/>
                </a:lnTo>
                <a:lnTo>
                  <a:pt x="755840" y="87782"/>
                </a:lnTo>
                <a:lnTo>
                  <a:pt x="737895" y="130124"/>
                </a:lnTo>
                <a:lnTo>
                  <a:pt x="733564" y="162179"/>
                </a:lnTo>
                <a:lnTo>
                  <a:pt x="0" y="162179"/>
                </a:lnTo>
                <a:lnTo>
                  <a:pt x="0" y="438365"/>
                </a:lnTo>
                <a:lnTo>
                  <a:pt x="1666290" y="438365"/>
                </a:lnTo>
                <a:lnTo>
                  <a:pt x="1666290" y="1621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36836" y="3668610"/>
            <a:ext cx="1666875" cy="426720"/>
          </a:xfrm>
          <a:custGeom>
            <a:avLst/>
            <a:gdLst/>
            <a:ahLst/>
            <a:cxnLst/>
            <a:rect l="l" t="t" r="r" b="b"/>
            <a:pathLst>
              <a:path w="1666875" h="426720">
                <a:moveTo>
                  <a:pt x="1666290" y="138099"/>
                </a:moveTo>
                <a:lnTo>
                  <a:pt x="1659255" y="94449"/>
                </a:lnTo>
                <a:lnTo>
                  <a:pt x="1639646" y="56540"/>
                </a:lnTo>
                <a:lnTo>
                  <a:pt x="1609750" y="26644"/>
                </a:lnTo>
                <a:lnTo>
                  <a:pt x="1571840" y="7048"/>
                </a:lnTo>
                <a:lnTo>
                  <a:pt x="1528191" y="0"/>
                </a:lnTo>
                <a:lnTo>
                  <a:pt x="0" y="0"/>
                </a:lnTo>
                <a:lnTo>
                  <a:pt x="0" y="276186"/>
                </a:lnTo>
                <a:lnTo>
                  <a:pt x="658774" y="276186"/>
                </a:lnTo>
                <a:lnTo>
                  <a:pt x="661466" y="296087"/>
                </a:lnTo>
                <a:lnTo>
                  <a:pt x="679411" y="338416"/>
                </a:lnTo>
                <a:lnTo>
                  <a:pt x="707250" y="374294"/>
                </a:lnTo>
                <a:lnTo>
                  <a:pt x="743280" y="402005"/>
                </a:lnTo>
                <a:lnTo>
                  <a:pt x="785812" y="419874"/>
                </a:lnTo>
                <a:lnTo>
                  <a:pt x="833145" y="426212"/>
                </a:lnTo>
                <a:lnTo>
                  <a:pt x="880478" y="419874"/>
                </a:lnTo>
                <a:lnTo>
                  <a:pt x="922997" y="402005"/>
                </a:lnTo>
                <a:lnTo>
                  <a:pt x="959040" y="374294"/>
                </a:lnTo>
                <a:lnTo>
                  <a:pt x="986878" y="338416"/>
                </a:lnTo>
                <a:lnTo>
                  <a:pt x="1004824" y="296087"/>
                </a:lnTo>
                <a:lnTo>
                  <a:pt x="1007503" y="276186"/>
                </a:lnTo>
                <a:lnTo>
                  <a:pt x="1528191" y="276186"/>
                </a:lnTo>
                <a:lnTo>
                  <a:pt x="1571840" y="269151"/>
                </a:lnTo>
                <a:lnTo>
                  <a:pt x="1609750" y="249555"/>
                </a:lnTo>
                <a:lnTo>
                  <a:pt x="1639646" y="219659"/>
                </a:lnTo>
                <a:lnTo>
                  <a:pt x="1659255" y="181749"/>
                </a:lnTo>
                <a:lnTo>
                  <a:pt x="1666290" y="13809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98454" y="2914374"/>
            <a:ext cx="516255" cy="401320"/>
            <a:chOff x="1598454" y="2914374"/>
            <a:chExt cx="516255" cy="401320"/>
          </a:xfrm>
          <a:solidFill>
            <a:schemeClr val="accent4">
              <a:lumMod val="75000"/>
            </a:schemeClr>
          </a:solidFill>
        </p:grpSpPr>
        <p:sp>
          <p:nvSpPr>
            <p:cNvPr id="23" name="object 23"/>
            <p:cNvSpPr/>
            <p:nvPr/>
          </p:nvSpPr>
          <p:spPr>
            <a:xfrm>
              <a:off x="1598447" y="2914383"/>
              <a:ext cx="516255" cy="401320"/>
            </a:xfrm>
            <a:custGeom>
              <a:avLst/>
              <a:gdLst/>
              <a:ahLst/>
              <a:cxnLst/>
              <a:rect l="l" t="t" r="r" b="b"/>
              <a:pathLst>
                <a:path w="516255" h="401320">
                  <a:moveTo>
                    <a:pt x="387134" y="194462"/>
                  </a:moveTo>
                  <a:lnTo>
                    <a:pt x="382765" y="141274"/>
                  </a:lnTo>
                  <a:lnTo>
                    <a:pt x="371043" y="93840"/>
                  </a:lnTo>
                  <a:lnTo>
                    <a:pt x="371043" y="194462"/>
                  </a:lnTo>
                  <a:lnTo>
                    <a:pt x="366864" y="245033"/>
                  </a:lnTo>
                  <a:lnTo>
                    <a:pt x="354330" y="295592"/>
                  </a:lnTo>
                  <a:lnTo>
                    <a:pt x="302895" y="304012"/>
                  </a:lnTo>
                  <a:lnTo>
                    <a:pt x="251460" y="308229"/>
                  </a:lnTo>
                  <a:lnTo>
                    <a:pt x="200025" y="308229"/>
                  </a:lnTo>
                  <a:lnTo>
                    <a:pt x="148590" y="304012"/>
                  </a:lnTo>
                  <a:lnTo>
                    <a:pt x="97167" y="295592"/>
                  </a:lnTo>
                  <a:lnTo>
                    <a:pt x="84632" y="245033"/>
                  </a:lnTo>
                  <a:lnTo>
                    <a:pt x="80441" y="194462"/>
                  </a:lnTo>
                  <a:lnTo>
                    <a:pt x="84632" y="143891"/>
                  </a:lnTo>
                  <a:lnTo>
                    <a:pt x="97167" y="93306"/>
                  </a:lnTo>
                  <a:lnTo>
                    <a:pt x="148590" y="84886"/>
                  </a:lnTo>
                  <a:lnTo>
                    <a:pt x="200025" y="80683"/>
                  </a:lnTo>
                  <a:lnTo>
                    <a:pt x="251460" y="80683"/>
                  </a:lnTo>
                  <a:lnTo>
                    <a:pt x="302895" y="84886"/>
                  </a:lnTo>
                  <a:lnTo>
                    <a:pt x="354330" y="93306"/>
                  </a:lnTo>
                  <a:lnTo>
                    <a:pt x="366864" y="143891"/>
                  </a:lnTo>
                  <a:lnTo>
                    <a:pt x="371043" y="194462"/>
                  </a:lnTo>
                  <a:lnTo>
                    <a:pt x="371043" y="93840"/>
                  </a:lnTo>
                  <a:lnTo>
                    <a:pt x="369671" y="88277"/>
                  </a:lnTo>
                  <a:lnTo>
                    <a:pt x="367855" y="82816"/>
                  </a:lnTo>
                  <a:lnTo>
                    <a:pt x="365429" y="80683"/>
                  </a:lnTo>
                  <a:lnTo>
                    <a:pt x="363220" y="78727"/>
                  </a:lnTo>
                  <a:lnTo>
                    <a:pt x="324688" y="71678"/>
                  </a:lnTo>
                  <a:lnTo>
                    <a:pt x="258648" y="64935"/>
                  </a:lnTo>
                  <a:lnTo>
                    <a:pt x="225742" y="64084"/>
                  </a:lnTo>
                  <a:lnTo>
                    <a:pt x="192836" y="64935"/>
                  </a:lnTo>
                  <a:lnTo>
                    <a:pt x="126809" y="71678"/>
                  </a:lnTo>
                  <a:lnTo>
                    <a:pt x="88265" y="78727"/>
                  </a:lnTo>
                  <a:lnTo>
                    <a:pt x="68732" y="141274"/>
                  </a:lnTo>
                  <a:lnTo>
                    <a:pt x="64376" y="194462"/>
                  </a:lnTo>
                  <a:lnTo>
                    <a:pt x="68732" y="247624"/>
                  </a:lnTo>
                  <a:lnTo>
                    <a:pt x="81826" y="300609"/>
                  </a:lnTo>
                  <a:lnTo>
                    <a:pt x="126809" y="317233"/>
                  </a:lnTo>
                  <a:lnTo>
                    <a:pt x="192836" y="323989"/>
                  </a:lnTo>
                  <a:lnTo>
                    <a:pt x="225742" y="324840"/>
                  </a:lnTo>
                  <a:lnTo>
                    <a:pt x="258648" y="323989"/>
                  </a:lnTo>
                  <a:lnTo>
                    <a:pt x="324688" y="317233"/>
                  </a:lnTo>
                  <a:lnTo>
                    <a:pt x="363220" y="310184"/>
                  </a:lnTo>
                  <a:lnTo>
                    <a:pt x="365429" y="308229"/>
                  </a:lnTo>
                  <a:lnTo>
                    <a:pt x="367855" y="306082"/>
                  </a:lnTo>
                  <a:lnTo>
                    <a:pt x="369671" y="300609"/>
                  </a:lnTo>
                  <a:lnTo>
                    <a:pt x="382765" y="247624"/>
                  </a:lnTo>
                  <a:lnTo>
                    <a:pt x="387134" y="194462"/>
                  </a:lnTo>
                  <a:close/>
                </a:path>
                <a:path w="516255" h="401320">
                  <a:moveTo>
                    <a:pt x="451523" y="292582"/>
                  </a:moveTo>
                  <a:lnTo>
                    <a:pt x="447916" y="288836"/>
                  </a:lnTo>
                  <a:lnTo>
                    <a:pt x="443471" y="288836"/>
                  </a:lnTo>
                  <a:lnTo>
                    <a:pt x="390753" y="288836"/>
                  </a:lnTo>
                  <a:lnTo>
                    <a:pt x="387146" y="292582"/>
                  </a:lnTo>
                  <a:lnTo>
                    <a:pt x="387146" y="301777"/>
                  </a:lnTo>
                  <a:lnTo>
                    <a:pt x="390753" y="305523"/>
                  </a:lnTo>
                  <a:lnTo>
                    <a:pt x="447916" y="305523"/>
                  </a:lnTo>
                  <a:lnTo>
                    <a:pt x="451523" y="301777"/>
                  </a:lnTo>
                  <a:lnTo>
                    <a:pt x="451523" y="292582"/>
                  </a:lnTo>
                  <a:close/>
                </a:path>
                <a:path w="516255" h="401320">
                  <a:moveTo>
                    <a:pt x="451523" y="104470"/>
                  </a:moveTo>
                  <a:lnTo>
                    <a:pt x="449884" y="96570"/>
                  </a:lnTo>
                  <a:lnTo>
                    <a:pt x="449618" y="95250"/>
                  </a:lnTo>
                  <a:lnTo>
                    <a:pt x="444411" y="87718"/>
                  </a:lnTo>
                  <a:lnTo>
                    <a:pt x="436702" y="82626"/>
                  </a:lnTo>
                  <a:lnTo>
                    <a:pt x="435356" y="82372"/>
                  </a:lnTo>
                  <a:lnTo>
                    <a:pt x="435356" y="100126"/>
                  </a:lnTo>
                  <a:lnTo>
                    <a:pt x="435356" y="108813"/>
                  </a:lnTo>
                  <a:lnTo>
                    <a:pt x="431711" y="112369"/>
                  </a:lnTo>
                  <a:lnTo>
                    <a:pt x="422821" y="112369"/>
                  </a:lnTo>
                  <a:lnTo>
                    <a:pt x="419188" y="108813"/>
                  </a:lnTo>
                  <a:lnTo>
                    <a:pt x="419188" y="100126"/>
                  </a:lnTo>
                  <a:lnTo>
                    <a:pt x="422821" y="96570"/>
                  </a:lnTo>
                  <a:lnTo>
                    <a:pt x="431711" y="96570"/>
                  </a:lnTo>
                  <a:lnTo>
                    <a:pt x="435356" y="100126"/>
                  </a:lnTo>
                  <a:lnTo>
                    <a:pt x="435356" y="82372"/>
                  </a:lnTo>
                  <a:lnTo>
                    <a:pt x="403021" y="104470"/>
                  </a:lnTo>
                  <a:lnTo>
                    <a:pt x="404926" y="113703"/>
                  </a:lnTo>
                  <a:lnTo>
                    <a:pt x="410121" y="121234"/>
                  </a:lnTo>
                  <a:lnTo>
                    <a:pt x="417830" y="126314"/>
                  </a:lnTo>
                  <a:lnTo>
                    <a:pt x="427266" y="128181"/>
                  </a:lnTo>
                  <a:lnTo>
                    <a:pt x="436702" y="126314"/>
                  </a:lnTo>
                  <a:lnTo>
                    <a:pt x="444411" y="121234"/>
                  </a:lnTo>
                  <a:lnTo>
                    <a:pt x="449618" y="113703"/>
                  </a:lnTo>
                  <a:lnTo>
                    <a:pt x="449884" y="112369"/>
                  </a:lnTo>
                  <a:lnTo>
                    <a:pt x="451523" y="104470"/>
                  </a:lnTo>
                  <a:close/>
                </a:path>
                <a:path w="516255" h="401320">
                  <a:moveTo>
                    <a:pt x="468274" y="244297"/>
                  </a:moveTo>
                  <a:lnTo>
                    <a:pt x="464616" y="240550"/>
                  </a:lnTo>
                  <a:lnTo>
                    <a:pt x="460121" y="240550"/>
                  </a:lnTo>
                  <a:lnTo>
                    <a:pt x="406679" y="240550"/>
                  </a:lnTo>
                  <a:lnTo>
                    <a:pt x="403021" y="244297"/>
                  </a:lnTo>
                  <a:lnTo>
                    <a:pt x="403021" y="253492"/>
                  </a:lnTo>
                  <a:lnTo>
                    <a:pt x="406679" y="257238"/>
                  </a:lnTo>
                  <a:lnTo>
                    <a:pt x="464616" y="257238"/>
                  </a:lnTo>
                  <a:lnTo>
                    <a:pt x="468274" y="253492"/>
                  </a:lnTo>
                  <a:lnTo>
                    <a:pt x="468274" y="244297"/>
                  </a:lnTo>
                  <a:close/>
                </a:path>
                <a:path w="516255" h="401320">
                  <a:moveTo>
                    <a:pt x="468274" y="196684"/>
                  </a:moveTo>
                  <a:lnTo>
                    <a:pt x="464616" y="193141"/>
                  </a:lnTo>
                  <a:lnTo>
                    <a:pt x="460121" y="193141"/>
                  </a:lnTo>
                  <a:lnTo>
                    <a:pt x="406679" y="193141"/>
                  </a:lnTo>
                  <a:lnTo>
                    <a:pt x="403021" y="196684"/>
                  </a:lnTo>
                  <a:lnTo>
                    <a:pt x="403021" y="205409"/>
                  </a:lnTo>
                  <a:lnTo>
                    <a:pt x="406679" y="208953"/>
                  </a:lnTo>
                  <a:lnTo>
                    <a:pt x="464616" y="208953"/>
                  </a:lnTo>
                  <a:lnTo>
                    <a:pt x="468274" y="205409"/>
                  </a:lnTo>
                  <a:lnTo>
                    <a:pt x="468274" y="196684"/>
                  </a:lnTo>
                  <a:close/>
                </a:path>
                <a:path w="516255" h="401320">
                  <a:moveTo>
                    <a:pt x="515874" y="192570"/>
                  </a:moveTo>
                  <a:lnTo>
                    <a:pt x="513816" y="140677"/>
                  </a:lnTo>
                  <a:lnTo>
                    <a:pt x="507644" y="88874"/>
                  </a:lnTo>
                  <a:lnTo>
                    <a:pt x="497357" y="37236"/>
                  </a:lnTo>
                  <a:lnTo>
                    <a:pt x="483704" y="18262"/>
                  </a:lnTo>
                  <a:lnTo>
                    <a:pt x="483704" y="192570"/>
                  </a:lnTo>
                  <a:lnTo>
                    <a:pt x="481749" y="241884"/>
                  </a:lnTo>
                  <a:lnTo>
                    <a:pt x="475843" y="291185"/>
                  </a:lnTo>
                  <a:lnTo>
                    <a:pt x="466013" y="340499"/>
                  </a:lnTo>
                  <a:lnTo>
                    <a:pt x="413981" y="345998"/>
                  </a:lnTo>
                  <a:lnTo>
                    <a:pt x="361962" y="349923"/>
                  </a:lnTo>
                  <a:lnTo>
                    <a:pt x="309943" y="352272"/>
                  </a:lnTo>
                  <a:lnTo>
                    <a:pt x="257924" y="353060"/>
                  </a:lnTo>
                  <a:lnTo>
                    <a:pt x="205905" y="352272"/>
                  </a:lnTo>
                  <a:lnTo>
                    <a:pt x="153885" y="349923"/>
                  </a:lnTo>
                  <a:lnTo>
                    <a:pt x="101866" y="345998"/>
                  </a:lnTo>
                  <a:lnTo>
                    <a:pt x="49834" y="340499"/>
                  </a:lnTo>
                  <a:lnTo>
                    <a:pt x="40017" y="291185"/>
                  </a:lnTo>
                  <a:lnTo>
                    <a:pt x="34124" y="241884"/>
                  </a:lnTo>
                  <a:lnTo>
                    <a:pt x="32156" y="192570"/>
                  </a:lnTo>
                  <a:lnTo>
                    <a:pt x="34124" y="143268"/>
                  </a:lnTo>
                  <a:lnTo>
                    <a:pt x="40017" y="93954"/>
                  </a:lnTo>
                  <a:lnTo>
                    <a:pt x="49834" y="44653"/>
                  </a:lnTo>
                  <a:lnTo>
                    <a:pt x="101866" y="39154"/>
                  </a:lnTo>
                  <a:lnTo>
                    <a:pt x="153885" y="35229"/>
                  </a:lnTo>
                  <a:lnTo>
                    <a:pt x="205905" y="32867"/>
                  </a:lnTo>
                  <a:lnTo>
                    <a:pt x="257924" y="32080"/>
                  </a:lnTo>
                  <a:lnTo>
                    <a:pt x="309943" y="32867"/>
                  </a:lnTo>
                  <a:lnTo>
                    <a:pt x="361962" y="35229"/>
                  </a:lnTo>
                  <a:lnTo>
                    <a:pt x="413981" y="39154"/>
                  </a:lnTo>
                  <a:lnTo>
                    <a:pt x="466013" y="44653"/>
                  </a:lnTo>
                  <a:lnTo>
                    <a:pt x="475843" y="93954"/>
                  </a:lnTo>
                  <a:lnTo>
                    <a:pt x="481749" y="143268"/>
                  </a:lnTo>
                  <a:lnTo>
                    <a:pt x="483704" y="192570"/>
                  </a:lnTo>
                  <a:lnTo>
                    <a:pt x="483704" y="18262"/>
                  </a:lnTo>
                  <a:lnTo>
                    <a:pt x="416991" y="7213"/>
                  </a:lnTo>
                  <a:lnTo>
                    <a:pt x="363918" y="3213"/>
                  </a:lnTo>
                  <a:lnTo>
                    <a:pt x="310832" y="800"/>
                  </a:lnTo>
                  <a:lnTo>
                    <a:pt x="257924" y="0"/>
                  </a:lnTo>
                  <a:lnTo>
                    <a:pt x="205028" y="800"/>
                  </a:lnTo>
                  <a:lnTo>
                    <a:pt x="151942" y="3213"/>
                  </a:lnTo>
                  <a:lnTo>
                    <a:pt x="98856" y="7213"/>
                  </a:lnTo>
                  <a:lnTo>
                    <a:pt x="45948" y="12788"/>
                  </a:lnTo>
                  <a:lnTo>
                    <a:pt x="8216" y="88874"/>
                  </a:lnTo>
                  <a:lnTo>
                    <a:pt x="2057" y="140677"/>
                  </a:lnTo>
                  <a:lnTo>
                    <a:pt x="0" y="192570"/>
                  </a:lnTo>
                  <a:lnTo>
                    <a:pt x="2057" y="244462"/>
                  </a:lnTo>
                  <a:lnTo>
                    <a:pt x="8216" y="296278"/>
                  </a:lnTo>
                  <a:lnTo>
                    <a:pt x="18491" y="347929"/>
                  </a:lnTo>
                  <a:lnTo>
                    <a:pt x="71412" y="375221"/>
                  </a:lnTo>
                  <a:lnTo>
                    <a:pt x="122491" y="379831"/>
                  </a:lnTo>
                  <a:lnTo>
                    <a:pt x="148069" y="381609"/>
                  </a:lnTo>
                  <a:lnTo>
                    <a:pt x="146215" y="382752"/>
                  </a:lnTo>
                  <a:lnTo>
                    <a:pt x="145046" y="383946"/>
                  </a:lnTo>
                  <a:lnTo>
                    <a:pt x="145046" y="385152"/>
                  </a:lnTo>
                  <a:lnTo>
                    <a:pt x="153911" y="391401"/>
                  </a:lnTo>
                  <a:lnTo>
                    <a:pt x="178104" y="396506"/>
                  </a:lnTo>
                  <a:lnTo>
                    <a:pt x="213982" y="399948"/>
                  </a:lnTo>
                  <a:lnTo>
                    <a:pt x="257924" y="401205"/>
                  </a:lnTo>
                  <a:lnTo>
                    <a:pt x="301879" y="399948"/>
                  </a:lnTo>
                  <a:lnTo>
                    <a:pt x="337769" y="396506"/>
                  </a:lnTo>
                  <a:lnTo>
                    <a:pt x="361962" y="391401"/>
                  </a:lnTo>
                  <a:lnTo>
                    <a:pt x="370840" y="385152"/>
                  </a:lnTo>
                  <a:lnTo>
                    <a:pt x="370840" y="383946"/>
                  </a:lnTo>
                  <a:lnTo>
                    <a:pt x="369633" y="382752"/>
                  </a:lnTo>
                  <a:lnTo>
                    <a:pt x="367804" y="381609"/>
                  </a:lnTo>
                  <a:lnTo>
                    <a:pt x="393369" y="379831"/>
                  </a:lnTo>
                  <a:lnTo>
                    <a:pt x="444449" y="375221"/>
                  </a:lnTo>
                  <a:lnTo>
                    <a:pt x="487489" y="364426"/>
                  </a:lnTo>
                  <a:lnTo>
                    <a:pt x="507644" y="296278"/>
                  </a:lnTo>
                  <a:lnTo>
                    <a:pt x="513816" y="244462"/>
                  </a:lnTo>
                  <a:lnTo>
                    <a:pt x="515874" y="19257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7894" y="3042387"/>
              <a:ext cx="96321" cy="67768"/>
            </a:xfrm>
            <a:prstGeom prst="rect">
              <a:avLst/>
            </a:prstGeom>
            <a:grpFill/>
          </p:spPr>
        </p:pic>
      </p:grpSp>
      <p:grpSp>
        <p:nvGrpSpPr>
          <p:cNvPr id="18" name="object 18"/>
          <p:cNvGrpSpPr/>
          <p:nvPr/>
        </p:nvGrpSpPr>
        <p:grpSpPr>
          <a:xfrm>
            <a:off x="5159869" y="2907698"/>
            <a:ext cx="516890" cy="433070"/>
            <a:chOff x="5159869" y="2907698"/>
            <a:chExt cx="516890" cy="433070"/>
          </a:xfrm>
          <a:solidFill>
            <a:schemeClr val="accent4">
              <a:lumMod val="75000"/>
            </a:schemeClr>
          </a:solidFill>
        </p:grpSpPr>
        <p:sp>
          <p:nvSpPr>
            <p:cNvPr id="19" name="object 19"/>
            <p:cNvSpPr/>
            <p:nvPr/>
          </p:nvSpPr>
          <p:spPr>
            <a:xfrm>
              <a:off x="5289505" y="3020076"/>
              <a:ext cx="257810" cy="256540"/>
            </a:xfrm>
            <a:custGeom>
              <a:avLst/>
              <a:gdLst/>
              <a:ahLst/>
              <a:cxnLst/>
              <a:rect l="l" t="t" r="r" b="b"/>
              <a:pathLst>
                <a:path w="257810" h="256539">
                  <a:moveTo>
                    <a:pt x="128753" y="0"/>
                  </a:moveTo>
                  <a:lnTo>
                    <a:pt x="78625" y="10070"/>
                  </a:lnTo>
                  <a:lnTo>
                    <a:pt x="37700" y="37537"/>
                  </a:lnTo>
                  <a:lnTo>
                    <a:pt x="10114" y="78279"/>
                  </a:lnTo>
                  <a:lnTo>
                    <a:pt x="0" y="128179"/>
                  </a:lnTo>
                  <a:lnTo>
                    <a:pt x="10114" y="178074"/>
                  </a:lnTo>
                  <a:lnTo>
                    <a:pt x="37700" y="218813"/>
                  </a:lnTo>
                  <a:lnTo>
                    <a:pt x="78625" y="246278"/>
                  </a:lnTo>
                  <a:lnTo>
                    <a:pt x="128753" y="256349"/>
                  </a:lnTo>
                  <a:lnTo>
                    <a:pt x="178867" y="246278"/>
                  </a:lnTo>
                  <a:lnTo>
                    <a:pt x="212038" y="224017"/>
                  </a:lnTo>
                  <a:lnTo>
                    <a:pt x="136149" y="224017"/>
                  </a:lnTo>
                  <a:lnTo>
                    <a:pt x="99385" y="219767"/>
                  </a:lnTo>
                  <a:lnTo>
                    <a:pt x="65914" y="201148"/>
                  </a:lnTo>
                  <a:lnTo>
                    <a:pt x="42303" y="171068"/>
                  </a:lnTo>
                  <a:lnTo>
                    <a:pt x="32470" y="135540"/>
                  </a:lnTo>
                  <a:lnTo>
                    <a:pt x="36743" y="98929"/>
                  </a:lnTo>
                  <a:lnTo>
                    <a:pt x="55446" y="65596"/>
                  </a:lnTo>
                  <a:lnTo>
                    <a:pt x="85650" y="42109"/>
                  </a:lnTo>
                  <a:lnTo>
                    <a:pt x="121332" y="32326"/>
                  </a:lnTo>
                  <a:lnTo>
                    <a:pt x="212029" y="32326"/>
                  </a:lnTo>
                  <a:lnTo>
                    <a:pt x="178867" y="10070"/>
                  </a:lnTo>
                  <a:lnTo>
                    <a:pt x="128753" y="0"/>
                  </a:lnTo>
                  <a:close/>
                </a:path>
                <a:path w="257810" h="256539">
                  <a:moveTo>
                    <a:pt x="212029" y="32326"/>
                  </a:moveTo>
                  <a:lnTo>
                    <a:pt x="121332" y="32326"/>
                  </a:lnTo>
                  <a:lnTo>
                    <a:pt x="158104" y="36575"/>
                  </a:lnTo>
                  <a:lnTo>
                    <a:pt x="191580" y="55187"/>
                  </a:lnTo>
                  <a:lnTo>
                    <a:pt x="215176" y="85266"/>
                  </a:lnTo>
                  <a:lnTo>
                    <a:pt x="225010" y="120790"/>
                  </a:lnTo>
                  <a:lnTo>
                    <a:pt x="220746" y="157397"/>
                  </a:lnTo>
                  <a:lnTo>
                    <a:pt x="202048" y="190728"/>
                  </a:lnTo>
                  <a:lnTo>
                    <a:pt x="171829" y="214228"/>
                  </a:lnTo>
                  <a:lnTo>
                    <a:pt x="136149" y="224017"/>
                  </a:lnTo>
                  <a:lnTo>
                    <a:pt x="212038" y="224017"/>
                  </a:lnTo>
                  <a:lnTo>
                    <a:pt x="219793" y="218813"/>
                  </a:lnTo>
                  <a:lnTo>
                    <a:pt x="247388" y="178074"/>
                  </a:lnTo>
                  <a:lnTo>
                    <a:pt x="257507" y="128179"/>
                  </a:lnTo>
                  <a:lnTo>
                    <a:pt x="247388" y="78279"/>
                  </a:lnTo>
                  <a:lnTo>
                    <a:pt x="219793" y="37537"/>
                  </a:lnTo>
                  <a:lnTo>
                    <a:pt x="212029" y="32326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3881" y="3084165"/>
              <a:ext cx="72313" cy="71989"/>
            </a:xfrm>
            <a:prstGeom prst="rect">
              <a:avLst/>
            </a:prstGeom>
            <a:grpFill/>
          </p:spPr>
        </p:pic>
        <p:sp>
          <p:nvSpPr>
            <p:cNvPr id="21" name="object 21"/>
            <p:cNvSpPr/>
            <p:nvPr/>
          </p:nvSpPr>
          <p:spPr>
            <a:xfrm>
              <a:off x="5159869" y="2907698"/>
              <a:ext cx="516890" cy="433070"/>
            </a:xfrm>
            <a:custGeom>
              <a:avLst/>
              <a:gdLst/>
              <a:ahLst/>
              <a:cxnLst/>
              <a:rect l="l" t="t" r="r" b="b"/>
              <a:pathLst>
                <a:path w="516889" h="433070">
                  <a:moveTo>
                    <a:pt x="339112" y="0"/>
                  </a:moveTo>
                  <a:lnTo>
                    <a:pt x="177619" y="0"/>
                  </a:lnTo>
                  <a:lnTo>
                    <a:pt x="163246" y="2137"/>
                  </a:lnTo>
                  <a:lnTo>
                    <a:pt x="150452" y="8220"/>
                  </a:lnTo>
                  <a:lnTo>
                    <a:pt x="139991" y="17752"/>
                  </a:lnTo>
                  <a:lnTo>
                    <a:pt x="132615" y="30237"/>
                  </a:lnTo>
                  <a:lnTo>
                    <a:pt x="110486" y="85243"/>
                  </a:lnTo>
                  <a:lnTo>
                    <a:pt x="40481" y="96826"/>
                  </a:lnTo>
                  <a:lnTo>
                    <a:pt x="24254" y="102546"/>
                  </a:lnTo>
                  <a:lnTo>
                    <a:pt x="11439" y="113134"/>
                  </a:lnTo>
                  <a:lnTo>
                    <a:pt x="3024" y="127430"/>
                  </a:lnTo>
                  <a:lnTo>
                    <a:pt x="0" y="144277"/>
                  </a:lnTo>
                  <a:lnTo>
                    <a:pt x="0" y="384717"/>
                  </a:lnTo>
                  <a:lnTo>
                    <a:pt x="3811" y="403427"/>
                  </a:lnTo>
                  <a:lnTo>
                    <a:pt x="14199" y="418722"/>
                  </a:lnTo>
                  <a:lnTo>
                    <a:pt x="29593" y="429043"/>
                  </a:lnTo>
                  <a:lnTo>
                    <a:pt x="48423" y="432829"/>
                  </a:lnTo>
                  <a:lnTo>
                    <a:pt x="468331" y="432829"/>
                  </a:lnTo>
                  <a:lnTo>
                    <a:pt x="487165" y="429043"/>
                  </a:lnTo>
                  <a:lnTo>
                    <a:pt x="502568" y="418722"/>
                  </a:lnTo>
                  <a:lnTo>
                    <a:pt x="512964" y="403427"/>
                  </a:lnTo>
                  <a:lnTo>
                    <a:pt x="513510" y="400748"/>
                  </a:lnTo>
                  <a:lnTo>
                    <a:pt x="39500" y="400748"/>
                  </a:lnTo>
                  <a:lnTo>
                    <a:pt x="32274" y="393594"/>
                  </a:lnTo>
                  <a:lnTo>
                    <a:pt x="32274" y="136441"/>
                  </a:lnTo>
                  <a:lnTo>
                    <a:pt x="37993" y="129748"/>
                  </a:lnTo>
                  <a:lnTo>
                    <a:pt x="133692" y="113898"/>
                  </a:lnTo>
                  <a:lnTo>
                    <a:pt x="165082" y="36048"/>
                  </a:lnTo>
                  <a:lnTo>
                    <a:pt x="171015" y="32061"/>
                  </a:lnTo>
                  <a:lnTo>
                    <a:pt x="384843" y="32061"/>
                  </a:lnTo>
                  <a:lnTo>
                    <a:pt x="384092" y="30198"/>
                  </a:lnTo>
                  <a:lnTo>
                    <a:pt x="376744" y="17735"/>
                  </a:lnTo>
                  <a:lnTo>
                    <a:pt x="366295" y="8215"/>
                  </a:lnTo>
                  <a:lnTo>
                    <a:pt x="353499" y="2137"/>
                  </a:lnTo>
                  <a:lnTo>
                    <a:pt x="339112" y="0"/>
                  </a:lnTo>
                  <a:close/>
                </a:path>
                <a:path w="516889" h="433070">
                  <a:moveTo>
                    <a:pt x="384843" y="32061"/>
                  </a:moveTo>
                  <a:lnTo>
                    <a:pt x="345716" y="32061"/>
                  </a:lnTo>
                  <a:lnTo>
                    <a:pt x="351650" y="36048"/>
                  </a:lnTo>
                  <a:lnTo>
                    <a:pt x="383039" y="113898"/>
                  </a:lnTo>
                  <a:lnTo>
                    <a:pt x="478763" y="129748"/>
                  </a:lnTo>
                  <a:lnTo>
                    <a:pt x="484458" y="136441"/>
                  </a:lnTo>
                  <a:lnTo>
                    <a:pt x="484458" y="393594"/>
                  </a:lnTo>
                  <a:lnTo>
                    <a:pt x="477255" y="400748"/>
                  </a:lnTo>
                  <a:lnTo>
                    <a:pt x="513510" y="400748"/>
                  </a:lnTo>
                  <a:lnTo>
                    <a:pt x="516779" y="384717"/>
                  </a:lnTo>
                  <a:lnTo>
                    <a:pt x="516779" y="144277"/>
                  </a:lnTo>
                  <a:lnTo>
                    <a:pt x="492505" y="102546"/>
                  </a:lnTo>
                  <a:lnTo>
                    <a:pt x="406270" y="85243"/>
                  </a:lnTo>
                  <a:lnTo>
                    <a:pt x="384843" y="3206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6" name="object 16"/>
          <p:cNvSpPr/>
          <p:nvPr/>
        </p:nvSpPr>
        <p:spPr>
          <a:xfrm>
            <a:off x="8627961" y="2891954"/>
            <a:ext cx="516255" cy="513715"/>
          </a:xfrm>
          <a:custGeom>
            <a:avLst/>
            <a:gdLst/>
            <a:ahLst/>
            <a:cxnLst/>
            <a:rect l="l" t="t" r="r" b="b"/>
            <a:pathLst>
              <a:path w="516254" h="513714">
                <a:moveTo>
                  <a:pt x="161378" y="160502"/>
                </a:moveTo>
                <a:lnTo>
                  <a:pt x="159080" y="141541"/>
                </a:lnTo>
                <a:lnTo>
                  <a:pt x="152552" y="124256"/>
                </a:lnTo>
                <a:lnTo>
                  <a:pt x="144538" y="112356"/>
                </a:lnTo>
                <a:lnTo>
                  <a:pt x="142367" y="109118"/>
                </a:lnTo>
                <a:lnTo>
                  <a:pt x="129095" y="96634"/>
                </a:lnTo>
                <a:lnTo>
                  <a:pt x="129095" y="155752"/>
                </a:lnTo>
                <a:lnTo>
                  <a:pt x="129095" y="165188"/>
                </a:lnTo>
                <a:lnTo>
                  <a:pt x="128206" y="169684"/>
                </a:lnTo>
                <a:lnTo>
                  <a:pt x="126923" y="173964"/>
                </a:lnTo>
                <a:lnTo>
                  <a:pt x="126428" y="175653"/>
                </a:lnTo>
                <a:lnTo>
                  <a:pt x="124599" y="180733"/>
                </a:lnTo>
                <a:lnTo>
                  <a:pt x="122631" y="184759"/>
                </a:lnTo>
                <a:lnTo>
                  <a:pt x="119964" y="188417"/>
                </a:lnTo>
                <a:lnTo>
                  <a:pt x="119824" y="188582"/>
                </a:lnTo>
                <a:lnTo>
                  <a:pt x="96824" y="205651"/>
                </a:lnTo>
                <a:lnTo>
                  <a:pt x="96824" y="239115"/>
                </a:lnTo>
                <a:lnTo>
                  <a:pt x="96824" y="474319"/>
                </a:lnTo>
                <a:lnTo>
                  <a:pt x="89598" y="481482"/>
                </a:lnTo>
                <a:lnTo>
                  <a:pt x="71767" y="481482"/>
                </a:lnTo>
                <a:lnTo>
                  <a:pt x="64554" y="474319"/>
                </a:lnTo>
                <a:lnTo>
                  <a:pt x="64554" y="239115"/>
                </a:lnTo>
                <a:lnTo>
                  <a:pt x="69761" y="240182"/>
                </a:lnTo>
                <a:lnTo>
                  <a:pt x="75145" y="240728"/>
                </a:lnTo>
                <a:lnTo>
                  <a:pt x="86220" y="240728"/>
                </a:lnTo>
                <a:lnTo>
                  <a:pt x="91605" y="240182"/>
                </a:lnTo>
                <a:lnTo>
                  <a:pt x="96824" y="239115"/>
                </a:lnTo>
                <a:lnTo>
                  <a:pt x="96824" y="205651"/>
                </a:lnTo>
                <a:lnTo>
                  <a:pt x="91732" y="207492"/>
                </a:lnTo>
                <a:lnTo>
                  <a:pt x="86360" y="208622"/>
                </a:lnTo>
                <a:lnTo>
                  <a:pt x="74980" y="208622"/>
                </a:lnTo>
                <a:lnTo>
                  <a:pt x="69608" y="207492"/>
                </a:lnTo>
                <a:lnTo>
                  <a:pt x="64554" y="205651"/>
                </a:lnTo>
                <a:lnTo>
                  <a:pt x="59880" y="204038"/>
                </a:lnTo>
                <a:lnTo>
                  <a:pt x="55549" y="201688"/>
                </a:lnTo>
                <a:lnTo>
                  <a:pt x="51562" y="198716"/>
                </a:lnTo>
                <a:lnTo>
                  <a:pt x="47701" y="195783"/>
                </a:lnTo>
                <a:lnTo>
                  <a:pt x="44348" y="192417"/>
                </a:lnTo>
                <a:lnTo>
                  <a:pt x="41478" y="188493"/>
                </a:lnTo>
                <a:lnTo>
                  <a:pt x="34455" y="173964"/>
                </a:lnTo>
                <a:lnTo>
                  <a:pt x="33147" y="169684"/>
                </a:lnTo>
                <a:lnTo>
                  <a:pt x="32270" y="165188"/>
                </a:lnTo>
                <a:lnTo>
                  <a:pt x="32270" y="155752"/>
                </a:lnTo>
                <a:lnTo>
                  <a:pt x="33147" y="151282"/>
                </a:lnTo>
                <a:lnTo>
                  <a:pt x="34696" y="146138"/>
                </a:lnTo>
                <a:lnTo>
                  <a:pt x="34937" y="145288"/>
                </a:lnTo>
                <a:lnTo>
                  <a:pt x="36766" y="140246"/>
                </a:lnTo>
                <a:lnTo>
                  <a:pt x="38722" y="136220"/>
                </a:lnTo>
                <a:lnTo>
                  <a:pt x="41325" y="132613"/>
                </a:lnTo>
                <a:lnTo>
                  <a:pt x="41478" y="132473"/>
                </a:lnTo>
                <a:lnTo>
                  <a:pt x="44348" y="128574"/>
                </a:lnTo>
                <a:lnTo>
                  <a:pt x="74980" y="112356"/>
                </a:lnTo>
                <a:lnTo>
                  <a:pt x="86360" y="112356"/>
                </a:lnTo>
                <a:lnTo>
                  <a:pt x="109867" y="122313"/>
                </a:lnTo>
                <a:lnTo>
                  <a:pt x="113665" y="125171"/>
                </a:lnTo>
                <a:lnTo>
                  <a:pt x="117017" y="128574"/>
                </a:lnTo>
                <a:lnTo>
                  <a:pt x="119824" y="132372"/>
                </a:lnTo>
                <a:lnTo>
                  <a:pt x="120027" y="132613"/>
                </a:lnTo>
                <a:lnTo>
                  <a:pt x="122631" y="136220"/>
                </a:lnTo>
                <a:lnTo>
                  <a:pt x="124599" y="140246"/>
                </a:lnTo>
                <a:lnTo>
                  <a:pt x="126428" y="145288"/>
                </a:lnTo>
                <a:lnTo>
                  <a:pt x="126669" y="146138"/>
                </a:lnTo>
                <a:lnTo>
                  <a:pt x="128206" y="151282"/>
                </a:lnTo>
                <a:lnTo>
                  <a:pt x="129095" y="155752"/>
                </a:lnTo>
                <a:lnTo>
                  <a:pt x="129095" y="96634"/>
                </a:lnTo>
                <a:lnTo>
                  <a:pt x="129095" y="81851"/>
                </a:lnTo>
                <a:lnTo>
                  <a:pt x="129095" y="48158"/>
                </a:lnTo>
                <a:lnTo>
                  <a:pt x="125831" y="32105"/>
                </a:lnTo>
                <a:lnTo>
                  <a:pt x="125285" y="29425"/>
                </a:lnTo>
                <a:lnTo>
                  <a:pt x="114909" y="14122"/>
                </a:lnTo>
                <a:lnTo>
                  <a:pt x="99517" y="3797"/>
                </a:lnTo>
                <a:lnTo>
                  <a:pt x="96824" y="3263"/>
                </a:lnTo>
                <a:lnTo>
                  <a:pt x="96824" y="39255"/>
                </a:lnTo>
                <a:lnTo>
                  <a:pt x="96824" y="81851"/>
                </a:lnTo>
                <a:lnTo>
                  <a:pt x="91605" y="80797"/>
                </a:lnTo>
                <a:lnTo>
                  <a:pt x="86220" y="80251"/>
                </a:lnTo>
                <a:lnTo>
                  <a:pt x="75145" y="80251"/>
                </a:lnTo>
                <a:lnTo>
                  <a:pt x="69761" y="80797"/>
                </a:lnTo>
                <a:lnTo>
                  <a:pt x="64554" y="81851"/>
                </a:lnTo>
                <a:lnTo>
                  <a:pt x="64554" y="39255"/>
                </a:lnTo>
                <a:lnTo>
                  <a:pt x="71767" y="32105"/>
                </a:lnTo>
                <a:lnTo>
                  <a:pt x="89598" y="32105"/>
                </a:lnTo>
                <a:lnTo>
                  <a:pt x="96824" y="39255"/>
                </a:lnTo>
                <a:lnTo>
                  <a:pt x="96824" y="3263"/>
                </a:lnTo>
                <a:lnTo>
                  <a:pt x="46469" y="14122"/>
                </a:lnTo>
                <a:lnTo>
                  <a:pt x="32270" y="48158"/>
                </a:lnTo>
                <a:lnTo>
                  <a:pt x="32270" y="96634"/>
                </a:lnTo>
                <a:lnTo>
                  <a:pt x="18999" y="109118"/>
                </a:lnTo>
                <a:lnTo>
                  <a:pt x="8826" y="124256"/>
                </a:lnTo>
                <a:lnTo>
                  <a:pt x="2298" y="141541"/>
                </a:lnTo>
                <a:lnTo>
                  <a:pt x="0" y="160502"/>
                </a:lnTo>
                <a:lnTo>
                  <a:pt x="2298" y="179451"/>
                </a:lnTo>
                <a:lnTo>
                  <a:pt x="8826" y="196723"/>
                </a:lnTo>
                <a:lnTo>
                  <a:pt x="18999" y="211848"/>
                </a:lnTo>
                <a:lnTo>
                  <a:pt x="32270" y="224320"/>
                </a:lnTo>
                <a:lnTo>
                  <a:pt x="32270" y="465455"/>
                </a:lnTo>
                <a:lnTo>
                  <a:pt x="36080" y="484162"/>
                </a:lnTo>
                <a:lnTo>
                  <a:pt x="46469" y="499465"/>
                </a:lnTo>
                <a:lnTo>
                  <a:pt x="61849" y="509790"/>
                </a:lnTo>
                <a:lnTo>
                  <a:pt x="80683" y="513575"/>
                </a:lnTo>
                <a:lnTo>
                  <a:pt x="99517" y="509790"/>
                </a:lnTo>
                <a:lnTo>
                  <a:pt x="114909" y="499465"/>
                </a:lnTo>
                <a:lnTo>
                  <a:pt x="125285" y="484162"/>
                </a:lnTo>
                <a:lnTo>
                  <a:pt x="125831" y="481482"/>
                </a:lnTo>
                <a:lnTo>
                  <a:pt x="129095" y="465455"/>
                </a:lnTo>
                <a:lnTo>
                  <a:pt x="129095" y="239115"/>
                </a:lnTo>
                <a:lnTo>
                  <a:pt x="129095" y="224320"/>
                </a:lnTo>
                <a:lnTo>
                  <a:pt x="142367" y="211848"/>
                </a:lnTo>
                <a:lnTo>
                  <a:pt x="144538" y="208622"/>
                </a:lnTo>
                <a:lnTo>
                  <a:pt x="152552" y="196723"/>
                </a:lnTo>
                <a:lnTo>
                  <a:pt x="159080" y="179451"/>
                </a:lnTo>
                <a:lnTo>
                  <a:pt x="161378" y="160502"/>
                </a:lnTo>
                <a:close/>
              </a:path>
              <a:path w="516254" h="513714">
                <a:moveTo>
                  <a:pt x="338632" y="353098"/>
                </a:moveTo>
                <a:lnTo>
                  <a:pt x="321805" y="304952"/>
                </a:lnTo>
                <a:lnTo>
                  <a:pt x="306362" y="289229"/>
                </a:lnTo>
                <a:lnTo>
                  <a:pt x="306362" y="348348"/>
                </a:lnTo>
                <a:lnTo>
                  <a:pt x="306362" y="357784"/>
                </a:lnTo>
                <a:lnTo>
                  <a:pt x="305473" y="362280"/>
                </a:lnTo>
                <a:lnTo>
                  <a:pt x="304177" y="366560"/>
                </a:lnTo>
                <a:lnTo>
                  <a:pt x="303695" y="368249"/>
                </a:lnTo>
                <a:lnTo>
                  <a:pt x="301853" y="373341"/>
                </a:lnTo>
                <a:lnTo>
                  <a:pt x="299885" y="377355"/>
                </a:lnTo>
                <a:lnTo>
                  <a:pt x="297218" y="381012"/>
                </a:lnTo>
                <a:lnTo>
                  <a:pt x="297078" y="381190"/>
                </a:lnTo>
                <a:lnTo>
                  <a:pt x="274078" y="398259"/>
                </a:lnTo>
                <a:lnTo>
                  <a:pt x="274078" y="431711"/>
                </a:lnTo>
                <a:lnTo>
                  <a:pt x="274078" y="474319"/>
                </a:lnTo>
                <a:lnTo>
                  <a:pt x="266852" y="481482"/>
                </a:lnTo>
                <a:lnTo>
                  <a:pt x="249021" y="481482"/>
                </a:lnTo>
                <a:lnTo>
                  <a:pt x="241808" y="474319"/>
                </a:lnTo>
                <a:lnTo>
                  <a:pt x="241808" y="431711"/>
                </a:lnTo>
                <a:lnTo>
                  <a:pt x="247027" y="432777"/>
                </a:lnTo>
                <a:lnTo>
                  <a:pt x="252412" y="433349"/>
                </a:lnTo>
                <a:lnTo>
                  <a:pt x="263486" y="433349"/>
                </a:lnTo>
                <a:lnTo>
                  <a:pt x="268871" y="432777"/>
                </a:lnTo>
                <a:lnTo>
                  <a:pt x="274078" y="431711"/>
                </a:lnTo>
                <a:lnTo>
                  <a:pt x="274078" y="398259"/>
                </a:lnTo>
                <a:lnTo>
                  <a:pt x="268998" y="400088"/>
                </a:lnTo>
                <a:lnTo>
                  <a:pt x="263626" y="401256"/>
                </a:lnTo>
                <a:lnTo>
                  <a:pt x="252247" y="401256"/>
                </a:lnTo>
                <a:lnTo>
                  <a:pt x="246875" y="400088"/>
                </a:lnTo>
                <a:lnTo>
                  <a:pt x="241808" y="398259"/>
                </a:lnTo>
                <a:lnTo>
                  <a:pt x="237147" y="396633"/>
                </a:lnTo>
                <a:lnTo>
                  <a:pt x="232803" y="394284"/>
                </a:lnTo>
                <a:lnTo>
                  <a:pt x="228815" y="391312"/>
                </a:lnTo>
                <a:lnTo>
                  <a:pt x="224955" y="388391"/>
                </a:lnTo>
                <a:lnTo>
                  <a:pt x="221615" y="385013"/>
                </a:lnTo>
                <a:lnTo>
                  <a:pt x="218744" y="381088"/>
                </a:lnTo>
                <a:lnTo>
                  <a:pt x="211709" y="366560"/>
                </a:lnTo>
                <a:lnTo>
                  <a:pt x="210400" y="362280"/>
                </a:lnTo>
                <a:lnTo>
                  <a:pt x="209524" y="357784"/>
                </a:lnTo>
                <a:lnTo>
                  <a:pt x="209524" y="348348"/>
                </a:lnTo>
                <a:lnTo>
                  <a:pt x="210400" y="343877"/>
                </a:lnTo>
                <a:lnTo>
                  <a:pt x="211950" y="338747"/>
                </a:lnTo>
                <a:lnTo>
                  <a:pt x="212191" y="337883"/>
                </a:lnTo>
                <a:lnTo>
                  <a:pt x="214020" y="332841"/>
                </a:lnTo>
                <a:lnTo>
                  <a:pt x="215988" y="328828"/>
                </a:lnTo>
                <a:lnTo>
                  <a:pt x="218579" y="325208"/>
                </a:lnTo>
                <a:lnTo>
                  <a:pt x="218744" y="325069"/>
                </a:lnTo>
                <a:lnTo>
                  <a:pt x="221615" y="321170"/>
                </a:lnTo>
                <a:lnTo>
                  <a:pt x="252247" y="304952"/>
                </a:lnTo>
                <a:lnTo>
                  <a:pt x="263626" y="304952"/>
                </a:lnTo>
                <a:lnTo>
                  <a:pt x="287121" y="314909"/>
                </a:lnTo>
                <a:lnTo>
                  <a:pt x="290931" y="317766"/>
                </a:lnTo>
                <a:lnTo>
                  <a:pt x="294271" y="321170"/>
                </a:lnTo>
                <a:lnTo>
                  <a:pt x="297078" y="324967"/>
                </a:lnTo>
                <a:lnTo>
                  <a:pt x="297294" y="325208"/>
                </a:lnTo>
                <a:lnTo>
                  <a:pt x="299885" y="328828"/>
                </a:lnTo>
                <a:lnTo>
                  <a:pt x="301853" y="332841"/>
                </a:lnTo>
                <a:lnTo>
                  <a:pt x="303695" y="337883"/>
                </a:lnTo>
                <a:lnTo>
                  <a:pt x="303923" y="338747"/>
                </a:lnTo>
                <a:lnTo>
                  <a:pt x="305473" y="343877"/>
                </a:lnTo>
                <a:lnTo>
                  <a:pt x="306362" y="348348"/>
                </a:lnTo>
                <a:lnTo>
                  <a:pt x="306362" y="289229"/>
                </a:lnTo>
                <a:lnTo>
                  <a:pt x="306362" y="274447"/>
                </a:lnTo>
                <a:lnTo>
                  <a:pt x="306362" y="48158"/>
                </a:lnTo>
                <a:lnTo>
                  <a:pt x="303098" y="32105"/>
                </a:lnTo>
                <a:lnTo>
                  <a:pt x="302552" y="29425"/>
                </a:lnTo>
                <a:lnTo>
                  <a:pt x="292163" y="14122"/>
                </a:lnTo>
                <a:lnTo>
                  <a:pt x="276771" y="3797"/>
                </a:lnTo>
                <a:lnTo>
                  <a:pt x="274078" y="3263"/>
                </a:lnTo>
                <a:lnTo>
                  <a:pt x="274078" y="39255"/>
                </a:lnTo>
                <a:lnTo>
                  <a:pt x="274078" y="274447"/>
                </a:lnTo>
                <a:lnTo>
                  <a:pt x="268871" y="273405"/>
                </a:lnTo>
                <a:lnTo>
                  <a:pt x="263486" y="272846"/>
                </a:lnTo>
                <a:lnTo>
                  <a:pt x="252412" y="272846"/>
                </a:lnTo>
                <a:lnTo>
                  <a:pt x="247027" y="273405"/>
                </a:lnTo>
                <a:lnTo>
                  <a:pt x="241808" y="274447"/>
                </a:lnTo>
                <a:lnTo>
                  <a:pt x="241808" y="39255"/>
                </a:lnTo>
                <a:lnTo>
                  <a:pt x="249021" y="32105"/>
                </a:lnTo>
                <a:lnTo>
                  <a:pt x="266852" y="32105"/>
                </a:lnTo>
                <a:lnTo>
                  <a:pt x="274078" y="39255"/>
                </a:lnTo>
                <a:lnTo>
                  <a:pt x="274078" y="3263"/>
                </a:lnTo>
                <a:lnTo>
                  <a:pt x="223723" y="14122"/>
                </a:lnTo>
                <a:lnTo>
                  <a:pt x="209524" y="48158"/>
                </a:lnTo>
                <a:lnTo>
                  <a:pt x="209524" y="289229"/>
                </a:lnTo>
                <a:lnTo>
                  <a:pt x="196265" y="301726"/>
                </a:lnTo>
                <a:lnTo>
                  <a:pt x="186080" y="316852"/>
                </a:lnTo>
                <a:lnTo>
                  <a:pt x="179552" y="334137"/>
                </a:lnTo>
                <a:lnTo>
                  <a:pt x="177253" y="353098"/>
                </a:lnTo>
                <a:lnTo>
                  <a:pt x="179552" y="372046"/>
                </a:lnTo>
                <a:lnTo>
                  <a:pt x="186080" y="389331"/>
                </a:lnTo>
                <a:lnTo>
                  <a:pt x="196265" y="404444"/>
                </a:lnTo>
                <a:lnTo>
                  <a:pt x="209524" y="416928"/>
                </a:lnTo>
                <a:lnTo>
                  <a:pt x="209524" y="465455"/>
                </a:lnTo>
                <a:lnTo>
                  <a:pt x="213334" y="484162"/>
                </a:lnTo>
                <a:lnTo>
                  <a:pt x="223723" y="499465"/>
                </a:lnTo>
                <a:lnTo>
                  <a:pt x="239115" y="509790"/>
                </a:lnTo>
                <a:lnTo>
                  <a:pt x="257949" y="513575"/>
                </a:lnTo>
                <a:lnTo>
                  <a:pt x="276771" y="509790"/>
                </a:lnTo>
                <a:lnTo>
                  <a:pt x="292163" y="499465"/>
                </a:lnTo>
                <a:lnTo>
                  <a:pt x="302552" y="484162"/>
                </a:lnTo>
                <a:lnTo>
                  <a:pt x="303098" y="481482"/>
                </a:lnTo>
                <a:lnTo>
                  <a:pt x="306362" y="465455"/>
                </a:lnTo>
                <a:lnTo>
                  <a:pt x="306362" y="431711"/>
                </a:lnTo>
                <a:lnTo>
                  <a:pt x="306362" y="416928"/>
                </a:lnTo>
                <a:lnTo>
                  <a:pt x="319633" y="404444"/>
                </a:lnTo>
                <a:lnTo>
                  <a:pt x="321779" y="401256"/>
                </a:lnTo>
                <a:lnTo>
                  <a:pt x="329806" y="389331"/>
                </a:lnTo>
                <a:lnTo>
                  <a:pt x="336334" y="372046"/>
                </a:lnTo>
                <a:lnTo>
                  <a:pt x="338632" y="353098"/>
                </a:lnTo>
                <a:close/>
              </a:path>
              <a:path w="516254" h="513714">
                <a:moveTo>
                  <a:pt x="515899" y="160502"/>
                </a:moveTo>
                <a:lnTo>
                  <a:pt x="513588" y="141541"/>
                </a:lnTo>
                <a:lnTo>
                  <a:pt x="507060" y="124256"/>
                </a:lnTo>
                <a:lnTo>
                  <a:pt x="499059" y="112356"/>
                </a:lnTo>
                <a:lnTo>
                  <a:pt x="496887" y="109118"/>
                </a:lnTo>
                <a:lnTo>
                  <a:pt x="483616" y="96634"/>
                </a:lnTo>
                <a:lnTo>
                  <a:pt x="483616" y="155752"/>
                </a:lnTo>
                <a:lnTo>
                  <a:pt x="483616" y="165188"/>
                </a:lnTo>
                <a:lnTo>
                  <a:pt x="482727" y="169684"/>
                </a:lnTo>
                <a:lnTo>
                  <a:pt x="481431" y="173964"/>
                </a:lnTo>
                <a:lnTo>
                  <a:pt x="480949" y="175653"/>
                </a:lnTo>
                <a:lnTo>
                  <a:pt x="479107" y="180733"/>
                </a:lnTo>
                <a:lnTo>
                  <a:pt x="477151" y="184759"/>
                </a:lnTo>
                <a:lnTo>
                  <a:pt x="474484" y="188417"/>
                </a:lnTo>
                <a:lnTo>
                  <a:pt x="474332" y="188582"/>
                </a:lnTo>
                <a:lnTo>
                  <a:pt x="451345" y="205651"/>
                </a:lnTo>
                <a:lnTo>
                  <a:pt x="451345" y="239115"/>
                </a:lnTo>
                <a:lnTo>
                  <a:pt x="451345" y="474319"/>
                </a:lnTo>
                <a:lnTo>
                  <a:pt x="444106" y="481482"/>
                </a:lnTo>
                <a:lnTo>
                  <a:pt x="426288" y="481482"/>
                </a:lnTo>
                <a:lnTo>
                  <a:pt x="419061" y="474319"/>
                </a:lnTo>
                <a:lnTo>
                  <a:pt x="419061" y="239115"/>
                </a:lnTo>
                <a:lnTo>
                  <a:pt x="424281" y="240182"/>
                </a:lnTo>
                <a:lnTo>
                  <a:pt x="429666" y="240728"/>
                </a:lnTo>
                <a:lnTo>
                  <a:pt x="440740" y="240728"/>
                </a:lnTo>
                <a:lnTo>
                  <a:pt x="446125" y="240182"/>
                </a:lnTo>
                <a:lnTo>
                  <a:pt x="451345" y="239115"/>
                </a:lnTo>
                <a:lnTo>
                  <a:pt x="451345" y="205651"/>
                </a:lnTo>
                <a:lnTo>
                  <a:pt x="446252" y="207492"/>
                </a:lnTo>
                <a:lnTo>
                  <a:pt x="440880" y="208622"/>
                </a:lnTo>
                <a:lnTo>
                  <a:pt x="429501" y="208622"/>
                </a:lnTo>
                <a:lnTo>
                  <a:pt x="424129" y="207492"/>
                </a:lnTo>
                <a:lnTo>
                  <a:pt x="419061" y="205651"/>
                </a:lnTo>
                <a:lnTo>
                  <a:pt x="414401" y="204038"/>
                </a:lnTo>
                <a:lnTo>
                  <a:pt x="410057" y="201688"/>
                </a:lnTo>
                <a:lnTo>
                  <a:pt x="406069" y="198716"/>
                </a:lnTo>
                <a:lnTo>
                  <a:pt x="402221" y="195783"/>
                </a:lnTo>
                <a:lnTo>
                  <a:pt x="398868" y="192417"/>
                </a:lnTo>
                <a:lnTo>
                  <a:pt x="395998" y="188493"/>
                </a:lnTo>
                <a:lnTo>
                  <a:pt x="388975" y="173964"/>
                </a:lnTo>
                <a:lnTo>
                  <a:pt x="387667" y="169684"/>
                </a:lnTo>
                <a:lnTo>
                  <a:pt x="386791" y="165188"/>
                </a:lnTo>
                <a:lnTo>
                  <a:pt x="386791" y="155752"/>
                </a:lnTo>
                <a:lnTo>
                  <a:pt x="387667" y="151282"/>
                </a:lnTo>
                <a:lnTo>
                  <a:pt x="389204" y="146138"/>
                </a:lnTo>
                <a:lnTo>
                  <a:pt x="389445" y="145288"/>
                </a:lnTo>
                <a:lnTo>
                  <a:pt x="391274" y="140246"/>
                </a:lnTo>
                <a:lnTo>
                  <a:pt x="393242" y="136220"/>
                </a:lnTo>
                <a:lnTo>
                  <a:pt x="395833" y="132613"/>
                </a:lnTo>
                <a:lnTo>
                  <a:pt x="395998" y="132473"/>
                </a:lnTo>
                <a:lnTo>
                  <a:pt x="398868" y="128574"/>
                </a:lnTo>
                <a:lnTo>
                  <a:pt x="429501" y="112356"/>
                </a:lnTo>
                <a:lnTo>
                  <a:pt x="440880" y="112356"/>
                </a:lnTo>
                <a:lnTo>
                  <a:pt x="464375" y="122313"/>
                </a:lnTo>
                <a:lnTo>
                  <a:pt x="468185" y="125171"/>
                </a:lnTo>
                <a:lnTo>
                  <a:pt x="471525" y="128574"/>
                </a:lnTo>
                <a:lnTo>
                  <a:pt x="474332" y="132372"/>
                </a:lnTo>
                <a:lnTo>
                  <a:pt x="474548" y="132613"/>
                </a:lnTo>
                <a:lnTo>
                  <a:pt x="477151" y="136220"/>
                </a:lnTo>
                <a:lnTo>
                  <a:pt x="479107" y="140246"/>
                </a:lnTo>
                <a:lnTo>
                  <a:pt x="480949" y="145288"/>
                </a:lnTo>
                <a:lnTo>
                  <a:pt x="481177" y="146138"/>
                </a:lnTo>
                <a:lnTo>
                  <a:pt x="482727" y="151282"/>
                </a:lnTo>
                <a:lnTo>
                  <a:pt x="483616" y="155752"/>
                </a:lnTo>
                <a:lnTo>
                  <a:pt x="483616" y="96634"/>
                </a:lnTo>
                <a:lnTo>
                  <a:pt x="483616" y="81851"/>
                </a:lnTo>
                <a:lnTo>
                  <a:pt x="483616" y="48158"/>
                </a:lnTo>
                <a:lnTo>
                  <a:pt x="480352" y="32105"/>
                </a:lnTo>
                <a:lnTo>
                  <a:pt x="479806" y="29425"/>
                </a:lnTo>
                <a:lnTo>
                  <a:pt x="469417" y="14122"/>
                </a:lnTo>
                <a:lnTo>
                  <a:pt x="454025" y="3797"/>
                </a:lnTo>
                <a:lnTo>
                  <a:pt x="451345" y="3263"/>
                </a:lnTo>
                <a:lnTo>
                  <a:pt x="451345" y="39255"/>
                </a:lnTo>
                <a:lnTo>
                  <a:pt x="451345" y="81851"/>
                </a:lnTo>
                <a:lnTo>
                  <a:pt x="446125" y="80797"/>
                </a:lnTo>
                <a:lnTo>
                  <a:pt x="440740" y="80251"/>
                </a:lnTo>
                <a:lnTo>
                  <a:pt x="429666" y="80251"/>
                </a:lnTo>
                <a:lnTo>
                  <a:pt x="424281" y="80797"/>
                </a:lnTo>
                <a:lnTo>
                  <a:pt x="419061" y="81851"/>
                </a:lnTo>
                <a:lnTo>
                  <a:pt x="419061" y="39255"/>
                </a:lnTo>
                <a:lnTo>
                  <a:pt x="426288" y="32105"/>
                </a:lnTo>
                <a:lnTo>
                  <a:pt x="444106" y="32105"/>
                </a:lnTo>
                <a:lnTo>
                  <a:pt x="451345" y="39255"/>
                </a:lnTo>
                <a:lnTo>
                  <a:pt x="451345" y="3263"/>
                </a:lnTo>
                <a:lnTo>
                  <a:pt x="400977" y="14122"/>
                </a:lnTo>
                <a:lnTo>
                  <a:pt x="386791" y="48158"/>
                </a:lnTo>
                <a:lnTo>
                  <a:pt x="386791" y="96634"/>
                </a:lnTo>
                <a:lnTo>
                  <a:pt x="373519" y="109118"/>
                </a:lnTo>
                <a:lnTo>
                  <a:pt x="363334" y="124256"/>
                </a:lnTo>
                <a:lnTo>
                  <a:pt x="356806" y="141541"/>
                </a:lnTo>
                <a:lnTo>
                  <a:pt x="354507" y="160502"/>
                </a:lnTo>
                <a:lnTo>
                  <a:pt x="356806" y="179451"/>
                </a:lnTo>
                <a:lnTo>
                  <a:pt x="363334" y="196723"/>
                </a:lnTo>
                <a:lnTo>
                  <a:pt x="373519" y="211848"/>
                </a:lnTo>
                <a:lnTo>
                  <a:pt x="386791" y="224320"/>
                </a:lnTo>
                <a:lnTo>
                  <a:pt x="386791" y="465455"/>
                </a:lnTo>
                <a:lnTo>
                  <a:pt x="390601" y="484162"/>
                </a:lnTo>
                <a:lnTo>
                  <a:pt x="400977" y="499465"/>
                </a:lnTo>
                <a:lnTo>
                  <a:pt x="416369" y="509790"/>
                </a:lnTo>
                <a:lnTo>
                  <a:pt x="435203" y="513575"/>
                </a:lnTo>
                <a:lnTo>
                  <a:pt x="454025" y="509790"/>
                </a:lnTo>
                <a:lnTo>
                  <a:pt x="469417" y="499465"/>
                </a:lnTo>
                <a:lnTo>
                  <a:pt x="479806" y="484162"/>
                </a:lnTo>
                <a:lnTo>
                  <a:pt x="480352" y="481482"/>
                </a:lnTo>
                <a:lnTo>
                  <a:pt x="483616" y="465455"/>
                </a:lnTo>
                <a:lnTo>
                  <a:pt x="483616" y="239115"/>
                </a:lnTo>
                <a:lnTo>
                  <a:pt x="483616" y="224320"/>
                </a:lnTo>
                <a:lnTo>
                  <a:pt x="496887" y="211848"/>
                </a:lnTo>
                <a:lnTo>
                  <a:pt x="499046" y="208622"/>
                </a:lnTo>
                <a:lnTo>
                  <a:pt x="507060" y="196723"/>
                </a:lnTo>
                <a:lnTo>
                  <a:pt x="513588" y="179451"/>
                </a:lnTo>
                <a:lnTo>
                  <a:pt x="515899" y="16050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22728" y="2018292"/>
            <a:ext cx="2087880" cy="9665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5"/>
              </a:spcBef>
            </a:pPr>
            <a:r>
              <a:rPr lang="zh-CN" altLang="en-US" sz="1950" b="1" spc="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跨</a:t>
            </a:r>
            <a:r>
              <a:rPr lang="zh-CN" altLang="en-US" sz="1950" b="1" spc="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链</a:t>
            </a:r>
            <a:endParaRPr sz="195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2700" marR="238760">
              <a:lnSpc>
                <a:spcPct val="99000"/>
              </a:lnSpc>
              <a:spcBef>
                <a:spcPts val="1345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基于跨链的资产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证明技术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15181" y="2018292"/>
            <a:ext cx="2089150" cy="11586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5"/>
              </a:spcBef>
            </a:pPr>
            <a:r>
              <a:rPr sz="195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监管预留</a:t>
            </a:r>
            <a:endParaRPr sz="195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2700" marR="5080">
              <a:lnSpc>
                <a:spcPts val="1900"/>
              </a:lnSpc>
              <a:spcBef>
                <a:spcPts val="1405"/>
              </a:spcBef>
            </a:pP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用户监管</a:t>
            </a:r>
            <a:r>
              <a:rPr sz="1600" spc="-5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KYC</a:t>
            </a:r>
          </a:p>
          <a:p>
            <a:pPr marL="12700" marR="5080">
              <a:lnSpc>
                <a:spcPts val="1900"/>
              </a:lnSpc>
              <a:spcBef>
                <a:spcPts val="1405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资金监管</a:t>
            </a:r>
            <a:r>
              <a:rPr sz="16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透明网关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82710" y="4475219"/>
            <a:ext cx="2398835" cy="7251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95"/>
              </a:spcBef>
            </a:pPr>
            <a:r>
              <a:rPr sz="195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更安全的智能合约</a:t>
            </a:r>
            <a:endParaRPr sz="195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可审计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安全、法律保障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209195" y="4475219"/>
            <a:ext cx="2057400" cy="971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95"/>
              </a:spcBef>
            </a:pPr>
            <a:r>
              <a:rPr lang="zh-CN" altLang="en-US" sz="1950" b="1" spc="4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隐私计算</a:t>
            </a:r>
            <a:endParaRPr sz="195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多方安全计算和同态加密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的隐私保护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55255" y="4474845"/>
            <a:ext cx="1738066" cy="979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95"/>
              </a:spcBef>
            </a:pPr>
            <a:r>
              <a:rPr sz="1950" b="1" spc="4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融合链</a:t>
            </a:r>
            <a:endParaRPr sz="195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2700" marR="5080">
              <a:lnSpc>
                <a:spcPts val="1900"/>
              </a:lnSpc>
              <a:spcBef>
                <a:spcPts val="1405"/>
              </a:spcBef>
            </a:pP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公链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联盟链应用场景融合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59389" y="4178804"/>
            <a:ext cx="518159" cy="514984"/>
          </a:xfrm>
          <a:custGeom>
            <a:avLst/>
            <a:gdLst/>
            <a:ahLst/>
            <a:cxnLst/>
            <a:rect l="l" t="t" r="r" b="b"/>
            <a:pathLst>
              <a:path w="518160" h="514985">
                <a:moveTo>
                  <a:pt x="504200" y="0"/>
                </a:moveTo>
                <a:lnTo>
                  <a:pt x="498011" y="0"/>
                </a:lnTo>
                <a:lnTo>
                  <a:pt x="494892" y="857"/>
                </a:lnTo>
                <a:lnTo>
                  <a:pt x="492182" y="2691"/>
                </a:lnTo>
                <a:lnTo>
                  <a:pt x="2734" y="327521"/>
                </a:lnTo>
                <a:lnTo>
                  <a:pt x="0" y="333333"/>
                </a:lnTo>
                <a:lnTo>
                  <a:pt x="623" y="339263"/>
                </a:lnTo>
                <a:lnTo>
                  <a:pt x="1223" y="345217"/>
                </a:lnTo>
                <a:lnTo>
                  <a:pt x="5109" y="350315"/>
                </a:lnTo>
                <a:lnTo>
                  <a:pt x="137017" y="402857"/>
                </a:lnTo>
                <a:lnTo>
                  <a:pt x="196435" y="506346"/>
                </a:lnTo>
                <a:lnTo>
                  <a:pt x="199266" y="511324"/>
                </a:lnTo>
                <a:lnTo>
                  <a:pt x="204567" y="514396"/>
                </a:lnTo>
                <a:lnTo>
                  <a:pt x="210276" y="514445"/>
                </a:lnTo>
                <a:lnTo>
                  <a:pt x="216129" y="514445"/>
                </a:lnTo>
                <a:lnTo>
                  <a:pt x="221383" y="511467"/>
                </a:lnTo>
                <a:lnTo>
                  <a:pt x="249202" y="465307"/>
                </a:lnTo>
                <a:lnTo>
                  <a:pt x="210084" y="465307"/>
                </a:lnTo>
                <a:lnTo>
                  <a:pt x="165083" y="386899"/>
                </a:lnTo>
                <a:lnTo>
                  <a:pt x="164964" y="386756"/>
                </a:lnTo>
                <a:lnTo>
                  <a:pt x="175424" y="375610"/>
                </a:lnTo>
                <a:lnTo>
                  <a:pt x="153329" y="375610"/>
                </a:lnTo>
                <a:lnTo>
                  <a:pt x="151890" y="374751"/>
                </a:lnTo>
                <a:lnTo>
                  <a:pt x="150619" y="373632"/>
                </a:lnTo>
                <a:lnTo>
                  <a:pt x="51189" y="334023"/>
                </a:lnTo>
                <a:lnTo>
                  <a:pt x="425423" y="85625"/>
                </a:lnTo>
                <a:lnTo>
                  <a:pt x="447544" y="85625"/>
                </a:lnTo>
                <a:lnTo>
                  <a:pt x="470856" y="60783"/>
                </a:lnTo>
                <a:lnTo>
                  <a:pt x="510035" y="60783"/>
                </a:lnTo>
                <a:lnTo>
                  <a:pt x="517081" y="18696"/>
                </a:lnTo>
                <a:lnTo>
                  <a:pt x="518113" y="12385"/>
                </a:lnTo>
                <a:lnTo>
                  <a:pt x="515306" y="6049"/>
                </a:lnTo>
                <a:lnTo>
                  <a:pt x="507246" y="833"/>
                </a:lnTo>
                <a:lnTo>
                  <a:pt x="504200" y="0"/>
                </a:lnTo>
                <a:close/>
              </a:path>
              <a:path w="518160" h="514985">
                <a:moveTo>
                  <a:pt x="344844" y="450969"/>
                </a:moveTo>
                <a:lnTo>
                  <a:pt x="257844" y="450969"/>
                </a:lnTo>
                <a:lnTo>
                  <a:pt x="414413" y="513300"/>
                </a:lnTo>
                <a:lnTo>
                  <a:pt x="416308" y="514087"/>
                </a:lnTo>
                <a:lnTo>
                  <a:pt x="418371" y="514445"/>
                </a:lnTo>
                <a:lnTo>
                  <a:pt x="423144" y="514445"/>
                </a:lnTo>
                <a:lnTo>
                  <a:pt x="425879" y="513778"/>
                </a:lnTo>
                <a:lnTo>
                  <a:pt x="428302" y="512372"/>
                </a:lnTo>
                <a:lnTo>
                  <a:pt x="432572" y="509991"/>
                </a:lnTo>
                <a:lnTo>
                  <a:pt x="435522" y="505846"/>
                </a:lnTo>
                <a:lnTo>
                  <a:pt x="440514" y="476026"/>
                </a:lnTo>
                <a:lnTo>
                  <a:pt x="407769" y="476026"/>
                </a:lnTo>
                <a:lnTo>
                  <a:pt x="344844" y="450969"/>
                </a:lnTo>
                <a:close/>
              </a:path>
              <a:path w="518160" h="514985">
                <a:moveTo>
                  <a:pt x="504911" y="91389"/>
                </a:moveTo>
                <a:lnTo>
                  <a:pt x="472151" y="91389"/>
                </a:lnTo>
                <a:lnTo>
                  <a:pt x="407769" y="476026"/>
                </a:lnTo>
                <a:lnTo>
                  <a:pt x="440514" y="476026"/>
                </a:lnTo>
                <a:lnTo>
                  <a:pt x="504911" y="91389"/>
                </a:lnTo>
                <a:close/>
              </a:path>
              <a:path w="518160" h="514985">
                <a:moveTo>
                  <a:pt x="510035" y="60783"/>
                </a:moveTo>
                <a:lnTo>
                  <a:pt x="470856" y="60783"/>
                </a:lnTo>
                <a:lnTo>
                  <a:pt x="210084" y="465307"/>
                </a:lnTo>
                <a:lnTo>
                  <a:pt x="249202" y="465307"/>
                </a:lnTo>
                <a:lnTo>
                  <a:pt x="257844" y="450969"/>
                </a:lnTo>
                <a:lnTo>
                  <a:pt x="344844" y="450969"/>
                </a:lnTo>
                <a:lnTo>
                  <a:pt x="266528" y="419816"/>
                </a:lnTo>
                <a:lnTo>
                  <a:pt x="263122" y="419387"/>
                </a:lnTo>
                <a:lnTo>
                  <a:pt x="259763" y="419196"/>
                </a:lnTo>
                <a:lnTo>
                  <a:pt x="472151" y="91389"/>
                </a:lnTo>
                <a:lnTo>
                  <a:pt x="504911" y="91389"/>
                </a:lnTo>
                <a:lnTo>
                  <a:pt x="510035" y="60783"/>
                </a:lnTo>
                <a:close/>
              </a:path>
              <a:path w="518160" h="514985">
                <a:moveTo>
                  <a:pt x="447544" y="85625"/>
                </a:moveTo>
                <a:lnTo>
                  <a:pt x="425423" y="85625"/>
                </a:lnTo>
                <a:lnTo>
                  <a:pt x="153329" y="375610"/>
                </a:lnTo>
                <a:lnTo>
                  <a:pt x="175424" y="375610"/>
                </a:lnTo>
                <a:lnTo>
                  <a:pt x="447544" y="8562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08063" y="4179150"/>
            <a:ext cx="354965" cy="514984"/>
          </a:xfrm>
          <a:custGeom>
            <a:avLst/>
            <a:gdLst/>
            <a:ahLst/>
            <a:cxnLst/>
            <a:rect l="l" t="t" r="r" b="b"/>
            <a:pathLst>
              <a:path w="354965" h="514985">
                <a:moveTo>
                  <a:pt x="193141" y="453923"/>
                </a:moveTo>
                <a:lnTo>
                  <a:pt x="189572" y="450392"/>
                </a:lnTo>
                <a:lnTo>
                  <a:pt x="164922" y="450392"/>
                </a:lnTo>
                <a:lnTo>
                  <a:pt x="161391" y="453923"/>
                </a:lnTo>
                <a:lnTo>
                  <a:pt x="161391" y="462661"/>
                </a:lnTo>
                <a:lnTo>
                  <a:pt x="164922" y="466191"/>
                </a:lnTo>
                <a:lnTo>
                  <a:pt x="189572" y="466191"/>
                </a:lnTo>
                <a:lnTo>
                  <a:pt x="193141" y="462661"/>
                </a:lnTo>
                <a:lnTo>
                  <a:pt x="193141" y="458292"/>
                </a:lnTo>
                <a:lnTo>
                  <a:pt x="193141" y="453923"/>
                </a:lnTo>
                <a:close/>
              </a:path>
              <a:path w="354965" h="514985">
                <a:moveTo>
                  <a:pt x="209892" y="51828"/>
                </a:moveTo>
                <a:lnTo>
                  <a:pt x="206222" y="48285"/>
                </a:lnTo>
                <a:lnTo>
                  <a:pt x="148259" y="48285"/>
                </a:lnTo>
                <a:lnTo>
                  <a:pt x="144627" y="51828"/>
                </a:lnTo>
                <a:lnTo>
                  <a:pt x="144627" y="60540"/>
                </a:lnTo>
                <a:lnTo>
                  <a:pt x="148259" y="64084"/>
                </a:lnTo>
                <a:lnTo>
                  <a:pt x="206222" y="64084"/>
                </a:lnTo>
                <a:lnTo>
                  <a:pt x="209892" y="60540"/>
                </a:lnTo>
                <a:lnTo>
                  <a:pt x="209892" y="56184"/>
                </a:lnTo>
                <a:lnTo>
                  <a:pt x="209892" y="51828"/>
                </a:lnTo>
                <a:close/>
              </a:path>
              <a:path w="354965" h="514985">
                <a:moveTo>
                  <a:pt x="354520" y="48209"/>
                </a:moveTo>
                <a:lnTo>
                  <a:pt x="324980" y="3784"/>
                </a:lnTo>
                <a:lnTo>
                  <a:pt x="322287" y="3251"/>
                </a:lnTo>
                <a:lnTo>
                  <a:pt x="322287" y="39344"/>
                </a:lnTo>
                <a:lnTo>
                  <a:pt x="322287" y="80365"/>
                </a:lnTo>
                <a:lnTo>
                  <a:pt x="322287" y="96456"/>
                </a:lnTo>
                <a:lnTo>
                  <a:pt x="322287" y="417918"/>
                </a:lnTo>
                <a:lnTo>
                  <a:pt x="322275" y="434009"/>
                </a:lnTo>
                <a:lnTo>
                  <a:pt x="322262" y="475107"/>
                </a:lnTo>
                <a:lnTo>
                  <a:pt x="315048" y="482295"/>
                </a:lnTo>
                <a:lnTo>
                  <a:pt x="48336" y="482320"/>
                </a:lnTo>
                <a:lnTo>
                  <a:pt x="39433" y="482320"/>
                </a:lnTo>
                <a:lnTo>
                  <a:pt x="32219" y="475107"/>
                </a:lnTo>
                <a:lnTo>
                  <a:pt x="32219" y="434022"/>
                </a:lnTo>
                <a:lnTo>
                  <a:pt x="322275" y="434009"/>
                </a:lnTo>
                <a:lnTo>
                  <a:pt x="322275" y="417931"/>
                </a:lnTo>
                <a:lnTo>
                  <a:pt x="32219" y="417944"/>
                </a:lnTo>
                <a:lnTo>
                  <a:pt x="32219" y="96469"/>
                </a:lnTo>
                <a:lnTo>
                  <a:pt x="322287" y="96456"/>
                </a:lnTo>
                <a:lnTo>
                  <a:pt x="322287" y="80365"/>
                </a:lnTo>
                <a:lnTo>
                  <a:pt x="32219" y="80391"/>
                </a:lnTo>
                <a:lnTo>
                  <a:pt x="32245" y="39344"/>
                </a:lnTo>
                <a:lnTo>
                  <a:pt x="39433" y="32156"/>
                </a:lnTo>
                <a:lnTo>
                  <a:pt x="315048" y="32143"/>
                </a:lnTo>
                <a:lnTo>
                  <a:pt x="322287" y="39344"/>
                </a:lnTo>
                <a:lnTo>
                  <a:pt x="322287" y="3251"/>
                </a:lnTo>
                <a:lnTo>
                  <a:pt x="306171" y="0"/>
                </a:lnTo>
                <a:lnTo>
                  <a:pt x="48336" y="0"/>
                </a:lnTo>
                <a:lnTo>
                  <a:pt x="3797" y="29464"/>
                </a:lnTo>
                <a:lnTo>
                  <a:pt x="0" y="466242"/>
                </a:lnTo>
                <a:lnTo>
                  <a:pt x="3797" y="485013"/>
                </a:lnTo>
                <a:lnTo>
                  <a:pt x="14147" y="500341"/>
                </a:lnTo>
                <a:lnTo>
                  <a:pt x="29514" y="510692"/>
                </a:lnTo>
                <a:lnTo>
                  <a:pt x="48336" y="514477"/>
                </a:lnTo>
                <a:lnTo>
                  <a:pt x="306171" y="514451"/>
                </a:lnTo>
                <a:lnTo>
                  <a:pt x="324980" y="510667"/>
                </a:lnTo>
                <a:lnTo>
                  <a:pt x="340347" y="500329"/>
                </a:lnTo>
                <a:lnTo>
                  <a:pt x="350723" y="485000"/>
                </a:lnTo>
                <a:lnTo>
                  <a:pt x="351256" y="482320"/>
                </a:lnTo>
                <a:lnTo>
                  <a:pt x="354520" y="466242"/>
                </a:lnTo>
                <a:lnTo>
                  <a:pt x="354520" y="433997"/>
                </a:lnTo>
                <a:lnTo>
                  <a:pt x="354520" y="417944"/>
                </a:lnTo>
                <a:lnTo>
                  <a:pt x="354520" y="96443"/>
                </a:lnTo>
                <a:lnTo>
                  <a:pt x="354520" y="80391"/>
                </a:lnTo>
                <a:lnTo>
                  <a:pt x="354520" y="4820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312103" y="4189650"/>
            <a:ext cx="516255" cy="514350"/>
            <a:chOff x="10312103" y="4189650"/>
            <a:chExt cx="516255" cy="514350"/>
          </a:xfrm>
          <a:solidFill>
            <a:schemeClr val="accent4">
              <a:lumMod val="75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10312103" y="4189650"/>
              <a:ext cx="516255" cy="514350"/>
            </a:xfrm>
            <a:custGeom>
              <a:avLst/>
              <a:gdLst/>
              <a:ahLst/>
              <a:cxnLst/>
              <a:rect l="l" t="t" r="r" b="b"/>
              <a:pathLst>
                <a:path w="516254" h="514350">
                  <a:moveTo>
                    <a:pt x="264208" y="0"/>
                  </a:moveTo>
                  <a:lnTo>
                    <a:pt x="219823" y="2765"/>
                  </a:lnTo>
                  <a:lnTo>
                    <a:pt x="176953" y="12974"/>
                  </a:lnTo>
                  <a:lnTo>
                    <a:pt x="136546" y="30222"/>
                  </a:lnTo>
                  <a:lnTo>
                    <a:pt x="99547" y="54106"/>
                  </a:lnTo>
                  <a:lnTo>
                    <a:pt x="66904" y="84222"/>
                  </a:lnTo>
                  <a:lnTo>
                    <a:pt x="39565" y="120165"/>
                  </a:lnTo>
                  <a:lnTo>
                    <a:pt x="18475" y="161534"/>
                  </a:lnTo>
                  <a:lnTo>
                    <a:pt x="5099" y="205993"/>
                  </a:lnTo>
                  <a:lnTo>
                    <a:pt x="0" y="250829"/>
                  </a:lnTo>
                  <a:lnTo>
                    <a:pt x="2772" y="295097"/>
                  </a:lnTo>
                  <a:lnTo>
                    <a:pt x="13010" y="337853"/>
                  </a:lnTo>
                  <a:lnTo>
                    <a:pt x="30309" y="378151"/>
                  </a:lnTo>
                  <a:lnTo>
                    <a:pt x="54263" y="415048"/>
                  </a:lnTo>
                  <a:lnTo>
                    <a:pt x="84466" y="447599"/>
                  </a:lnTo>
                  <a:lnTo>
                    <a:pt x="120514" y="474858"/>
                  </a:lnTo>
                  <a:lnTo>
                    <a:pt x="162000" y="495882"/>
                  </a:lnTo>
                  <a:lnTo>
                    <a:pt x="206575" y="509228"/>
                  </a:lnTo>
                  <a:lnTo>
                    <a:pt x="251528" y="514316"/>
                  </a:lnTo>
                  <a:lnTo>
                    <a:pt x="295914" y="511553"/>
                  </a:lnTo>
                  <a:lnTo>
                    <a:pt x="338785" y="501342"/>
                  </a:lnTo>
                  <a:lnTo>
                    <a:pt x="379194" y="484090"/>
                  </a:lnTo>
                  <a:lnTo>
                    <a:pt x="382228" y="482131"/>
                  </a:lnTo>
                  <a:lnTo>
                    <a:pt x="262041" y="482131"/>
                  </a:lnTo>
                  <a:lnTo>
                    <a:pt x="217854" y="478633"/>
                  </a:lnTo>
                  <a:lnTo>
                    <a:pt x="173991" y="466053"/>
                  </a:lnTo>
                  <a:lnTo>
                    <a:pt x="133527" y="444963"/>
                  </a:lnTo>
                  <a:lnTo>
                    <a:pt x="99123" y="417080"/>
                  </a:lnTo>
                  <a:lnTo>
                    <a:pt x="71286" y="383591"/>
                  </a:lnTo>
                  <a:lnTo>
                    <a:pt x="50525" y="345680"/>
                  </a:lnTo>
                  <a:lnTo>
                    <a:pt x="37347" y="304533"/>
                  </a:lnTo>
                  <a:lnTo>
                    <a:pt x="32260" y="261333"/>
                  </a:lnTo>
                  <a:lnTo>
                    <a:pt x="35771" y="217267"/>
                  </a:lnTo>
                  <a:lnTo>
                    <a:pt x="48387" y="173519"/>
                  </a:lnTo>
                  <a:lnTo>
                    <a:pt x="69537" y="133174"/>
                  </a:lnTo>
                  <a:lnTo>
                    <a:pt x="97498" y="98864"/>
                  </a:lnTo>
                  <a:lnTo>
                    <a:pt x="131081" y="71100"/>
                  </a:lnTo>
                  <a:lnTo>
                    <a:pt x="169099" y="50390"/>
                  </a:lnTo>
                  <a:lnTo>
                    <a:pt x="210362" y="37242"/>
                  </a:lnTo>
                  <a:lnTo>
                    <a:pt x="253683" y="32167"/>
                  </a:lnTo>
                  <a:lnTo>
                    <a:pt x="380870" y="32167"/>
                  </a:lnTo>
                  <a:lnTo>
                    <a:pt x="353736" y="18411"/>
                  </a:lnTo>
                  <a:lnTo>
                    <a:pt x="309161" y="5080"/>
                  </a:lnTo>
                  <a:lnTo>
                    <a:pt x="264208" y="0"/>
                  </a:lnTo>
                  <a:close/>
                </a:path>
                <a:path w="516254" h="514350">
                  <a:moveTo>
                    <a:pt x="380870" y="32167"/>
                  </a:moveTo>
                  <a:lnTo>
                    <a:pt x="253683" y="32167"/>
                  </a:lnTo>
                  <a:lnTo>
                    <a:pt x="297873" y="35672"/>
                  </a:lnTo>
                  <a:lnTo>
                    <a:pt x="341744" y="48268"/>
                  </a:lnTo>
                  <a:lnTo>
                    <a:pt x="382201" y="69350"/>
                  </a:lnTo>
                  <a:lnTo>
                    <a:pt x="416601" y="97229"/>
                  </a:lnTo>
                  <a:lnTo>
                    <a:pt x="444437" y="130718"/>
                  </a:lnTo>
                  <a:lnTo>
                    <a:pt x="465200" y="168630"/>
                  </a:lnTo>
                  <a:lnTo>
                    <a:pt x="478381" y="209781"/>
                  </a:lnTo>
                  <a:lnTo>
                    <a:pt x="483472" y="252984"/>
                  </a:lnTo>
                  <a:lnTo>
                    <a:pt x="479964" y="297053"/>
                  </a:lnTo>
                  <a:lnTo>
                    <a:pt x="467348" y="340802"/>
                  </a:lnTo>
                  <a:lnTo>
                    <a:pt x="446197" y="381145"/>
                  </a:lnTo>
                  <a:lnTo>
                    <a:pt x="418234" y="415449"/>
                  </a:lnTo>
                  <a:lnTo>
                    <a:pt x="384647" y="443207"/>
                  </a:lnTo>
                  <a:lnTo>
                    <a:pt x="346626" y="463911"/>
                  </a:lnTo>
                  <a:lnTo>
                    <a:pt x="305361" y="477055"/>
                  </a:lnTo>
                  <a:lnTo>
                    <a:pt x="262041" y="482131"/>
                  </a:lnTo>
                  <a:lnTo>
                    <a:pt x="382228" y="482131"/>
                  </a:lnTo>
                  <a:lnTo>
                    <a:pt x="416196" y="460201"/>
                  </a:lnTo>
                  <a:lnTo>
                    <a:pt x="448843" y="430079"/>
                  </a:lnTo>
                  <a:lnTo>
                    <a:pt x="476189" y="394131"/>
                  </a:lnTo>
                  <a:lnTo>
                    <a:pt x="497287" y="352760"/>
                  </a:lnTo>
                  <a:lnTo>
                    <a:pt x="510663" y="308302"/>
                  </a:lnTo>
                  <a:lnTo>
                    <a:pt x="515759" y="263469"/>
                  </a:lnTo>
                  <a:lnTo>
                    <a:pt x="512983" y="219204"/>
                  </a:lnTo>
                  <a:lnTo>
                    <a:pt x="502740" y="176451"/>
                  </a:lnTo>
                  <a:lnTo>
                    <a:pt x="485437" y="136154"/>
                  </a:lnTo>
                  <a:lnTo>
                    <a:pt x="461479" y="99258"/>
                  </a:lnTo>
                  <a:lnTo>
                    <a:pt x="431272" y="66706"/>
                  </a:lnTo>
                  <a:lnTo>
                    <a:pt x="395222" y="39443"/>
                  </a:lnTo>
                  <a:lnTo>
                    <a:pt x="380870" y="3216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91208" y="4269252"/>
              <a:ext cx="359307" cy="360389"/>
            </a:xfrm>
            <a:prstGeom prst="rect">
              <a:avLst/>
            </a:prstGeom>
            <a:grpFill/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009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8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4042657" y="3603623"/>
            <a:ext cx="39948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1216025">
              <a:defRPr/>
            </a:pPr>
            <a:r>
              <a:rPr lang="zh-CN" altLang="en-US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2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03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盈利模式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1"/>
          <p:cNvGrpSpPr/>
          <p:nvPr/>
        </p:nvGrpSpPr>
        <p:grpSpPr>
          <a:xfrm>
            <a:off x="5988543" y="1746552"/>
            <a:ext cx="225941" cy="4253265"/>
            <a:chOff x="6017571" y="1819122"/>
            <a:chExt cx="225941" cy="4253265"/>
          </a:xfrm>
          <a:solidFill>
            <a:srgbClr val="C1C7D0"/>
          </a:solidFill>
        </p:grpSpPr>
        <p:sp>
          <p:nvSpPr>
            <p:cNvPr id="23" name="Rectangle 2"/>
            <p:cNvSpPr/>
            <p:nvPr/>
          </p:nvSpPr>
          <p:spPr>
            <a:xfrm>
              <a:off x="6061444" y="1913637"/>
              <a:ext cx="138196" cy="415875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7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Rectangle 3"/>
            <p:cNvSpPr/>
            <p:nvPr/>
          </p:nvSpPr>
          <p:spPr>
            <a:xfrm>
              <a:off x="6017571" y="1819122"/>
              <a:ext cx="225941" cy="94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" name="Notched Right Arrow 4"/>
          <p:cNvSpPr/>
          <p:nvPr/>
        </p:nvSpPr>
        <p:spPr>
          <a:xfrm rot="21267793">
            <a:off x="4875552" y="2049576"/>
            <a:ext cx="2712856" cy="752162"/>
          </a:xfrm>
          <a:prstGeom prst="notchedRightArrow">
            <a:avLst>
              <a:gd name="adj1" fmla="val 100000"/>
              <a:gd name="adj2" fmla="val 32381"/>
            </a:avLst>
          </a:prstGeom>
          <a:solidFill>
            <a:srgbClr val="2D3E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" panose="020B0503030202020304" pitchFamily="34" charset="0"/>
              <a:sym typeface="Arial" panose="020B0604020202020204" pitchFamily="34" charset="0"/>
            </a:endParaRPr>
          </a:p>
        </p:txBody>
      </p:sp>
      <p:sp>
        <p:nvSpPr>
          <p:cNvPr id="26" name="Notched Right Arrow 5"/>
          <p:cNvSpPr/>
          <p:nvPr/>
        </p:nvSpPr>
        <p:spPr>
          <a:xfrm flipH="1">
            <a:off x="4599926" y="2980925"/>
            <a:ext cx="2864979" cy="752162"/>
          </a:xfrm>
          <a:prstGeom prst="notchedRightArrow">
            <a:avLst>
              <a:gd name="adj1" fmla="val 100000"/>
              <a:gd name="adj2" fmla="val 32381"/>
            </a:avLst>
          </a:prstGeom>
          <a:solidFill>
            <a:srgbClr val="2D3E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" panose="020B0503030202020304" pitchFamily="34" charset="0"/>
              <a:sym typeface="Arial" panose="020B0604020202020204" pitchFamily="34" charset="0"/>
            </a:endParaRPr>
          </a:p>
        </p:txBody>
      </p:sp>
      <p:sp>
        <p:nvSpPr>
          <p:cNvPr id="27" name="Notched Right Arrow 6"/>
          <p:cNvSpPr/>
          <p:nvPr/>
        </p:nvSpPr>
        <p:spPr>
          <a:xfrm rot="21318851">
            <a:off x="4802591" y="3887701"/>
            <a:ext cx="2712856" cy="752162"/>
          </a:xfrm>
          <a:prstGeom prst="notchedRightArrow">
            <a:avLst>
              <a:gd name="adj1" fmla="val 100000"/>
              <a:gd name="adj2" fmla="val 32381"/>
            </a:avLst>
          </a:prstGeom>
          <a:solidFill>
            <a:srgbClr val="2D3E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" panose="020B0503030202020304" pitchFamily="34" charset="0"/>
              <a:sym typeface="Arial" panose="020B0604020202020204" pitchFamily="34" charset="0"/>
            </a:endParaRPr>
          </a:p>
        </p:txBody>
      </p:sp>
      <p:sp>
        <p:nvSpPr>
          <p:cNvPr id="28" name="Notched Right Arrow 7"/>
          <p:cNvSpPr/>
          <p:nvPr/>
        </p:nvSpPr>
        <p:spPr>
          <a:xfrm flipH="1">
            <a:off x="4545536" y="4798385"/>
            <a:ext cx="2973758" cy="752162"/>
          </a:xfrm>
          <a:prstGeom prst="notchedRightArrow">
            <a:avLst>
              <a:gd name="adj1" fmla="val 100000"/>
              <a:gd name="adj2" fmla="val 32381"/>
            </a:avLst>
          </a:prstGeom>
          <a:solidFill>
            <a:srgbClr val="2D3E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lear Sans" panose="020B0503030202020304" pitchFamily="34" charset="0"/>
                <a:sym typeface="Arial" panose="020B0604020202020204" pitchFamily="34" charset="0"/>
              </a:rPr>
              <a:t>	</a:t>
            </a:r>
            <a:endParaRPr lang="en-GB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Clear Sans" panose="020B0503030202020304" pitchFamily="34" charset="0"/>
              <a:sym typeface="Arial" panose="020B0604020202020204" pitchFamily="34" charset="0"/>
            </a:endParaRPr>
          </a:p>
        </p:txBody>
      </p:sp>
      <p:sp>
        <p:nvSpPr>
          <p:cNvPr id="29" name="TextBox 13"/>
          <p:cNvSpPr txBox="1"/>
          <p:nvPr/>
        </p:nvSpPr>
        <p:spPr>
          <a:xfrm>
            <a:off x="7859477" y="2106212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150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运营</a:t>
            </a:r>
            <a:r>
              <a:rPr lang="en-US" altLang="zh-CN" sz="1600" b="1" dirty="0" err="1" smtClean="0">
                <a:solidFill>
                  <a:srgbClr val="4150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Saas</a:t>
            </a:r>
            <a:r>
              <a:rPr lang="zh-CN" altLang="en-US" sz="1600" b="1" dirty="0" smtClean="0">
                <a:solidFill>
                  <a:srgbClr val="4150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平台使用年费</a:t>
            </a:r>
            <a:endParaRPr lang="en-US" sz="1600" b="1" dirty="0">
              <a:solidFill>
                <a:srgbClr val="41506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7863558" y="2392117"/>
            <a:ext cx="2333999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150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前期免费使用，后期收取年费</a:t>
            </a:r>
            <a:endParaRPr lang="en-US" altLang="zh-CN" sz="1200" dirty="0">
              <a:solidFill>
                <a:srgbClr val="41506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7880720" y="3843750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150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电商消费平台</a:t>
            </a:r>
            <a:r>
              <a:rPr lang="zh-CN" altLang="en-US" sz="1600" b="1" dirty="0" smtClean="0">
                <a:solidFill>
                  <a:srgbClr val="4150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佣金</a:t>
            </a:r>
            <a:endParaRPr lang="en-US" sz="1600" b="1" dirty="0">
              <a:solidFill>
                <a:srgbClr val="41506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7884801" y="4129655"/>
            <a:ext cx="2333999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150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电商平台相关收益</a:t>
            </a:r>
            <a:endParaRPr lang="en-US" altLang="zh-CN" sz="1200" dirty="0">
              <a:solidFill>
                <a:srgbClr val="41506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2035563" y="3157772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150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权证流通佣金</a:t>
            </a:r>
            <a:endParaRPr lang="en-US" sz="1600" b="1" dirty="0">
              <a:solidFill>
                <a:srgbClr val="41506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2039644" y="3443677"/>
            <a:ext cx="2333999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150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收益权证认购和流通时的佣金（</a:t>
            </a:r>
            <a:r>
              <a:rPr lang="en-US" altLang="zh-CN" sz="1200" dirty="0" smtClean="0">
                <a:solidFill>
                  <a:srgbClr val="4150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gas</a:t>
            </a:r>
            <a:r>
              <a:rPr lang="zh-CN" altLang="en-US" sz="1200" dirty="0" smtClean="0">
                <a:solidFill>
                  <a:srgbClr val="4150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费）</a:t>
            </a:r>
            <a:endParaRPr lang="en-US" altLang="zh-CN" sz="1200" dirty="0">
              <a:solidFill>
                <a:srgbClr val="41506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2056806" y="4895310"/>
            <a:ext cx="2338080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4150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对外服务输出</a:t>
            </a:r>
            <a:endParaRPr lang="en-US" sz="1600" b="1" dirty="0">
              <a:solidFill>
                <a:srgbClr val="41506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"/>
          <p:cNvSpPr txBox="1"/>
          <p:nvPr/>
        </p:nvSpPr>
        <p:spPr>
          <a:xfrm>
            <a:off x="2060887" y="5181215"/>
            <a:ext cx="2333999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spcBef>
                <a:spcPct val="20000"/>
              </a:spcBef>
              <a:defRPr/>
            </a:pPr>
            <a:r>
              <a:rPr lang="zh-CN" altLang="en-US" sz="1200" dirty="0" smtClean="0">
                <a:solidFill>
                  <a:srgbClr val="41506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隐私计算、预言机等对外输出费用</a:t>
            </a:r>
            <a:endParaRPr lang="en-US" altLang="zh-CN" sz="1200" dirty="0">
              <a:solidFill>
                <a:srgbClr val="41506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5550357" y="2145895"/>
            <a:ext cx="964118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/>
          <p:cNvSpPr txBox="1"/>
          <p:nvPr/>
        </p:nvSpPr>
        <p:spPr>
          <a:xfrm>
            <a:off x="5550357" y="4005293"/>
            <a:ext cx="964118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13"/>
          <p:cNvSpPr txBox="1"/>
          <p:nvPr/>
        </p:nvSpPr>
        <p:spPr>
          <a:xfrm>
            <a:off x="5550357" y="4934993"/>
            <a:ext cx="964118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5550357" y="3075594"/>
            <a:ext cx="964118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81"/>
          <p:cNvSpPr txBox="1"/>
          <p:nvPr/>
        </p:nvSpPr>
        <p:spPr>
          <a:xfrm>
            <a:off x="1037004" y="2303357"/>
            <a:ext cx="156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智慧农业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113"/>
          <p:cNvSpPr/>
          <p:nvPr/>
        </p:nvSpPr>
        <p:spPr>
          <a:xfrm>
            <a:off x="1060374" y="2774341"/>
            <a:ext cx="25401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智慧农业管理下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种植用地收益权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72"/>
          <p:cNvSpPr txBox="1"/>
          <p:nvPr/>
        </p:nvSpPr>
        <p:spPr>
          <a:xfrm>
            <a:off x="8208645" y="1853565"/>
            <a:ext cx="17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商业地产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04"/>
          <p:cNvSpPr/>
          <p:nvPr/>
        </p:nvSpPr>
        <p:spPr>
          <a:xfrm>
            <a:off x="8529658" y="2257510"/>
            <a:ext cx="284518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周期长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利润与风险不平衡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合伙人分红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</a:t>
            </a:r>
          </a:p>
        </p:txBody>
      </p:sp>
      <p:sp>
        <p:nvSpPr>
          <p:cNvPr id="9" name="文本框 85"/>
          <p:cNvSpPr txBox="1"/>
          <p:nvPr/>
        </p:nvSpPr>
        <p:spPr>
          <a:xfrm>
            <a:off x="1516257" y="4870176"/>
            <a:ext cx="147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不良资产</a:t>
            </a:r>
            <a:endParaRPr lang="zh-CN" altLang="en-US" dirty="0"/>
          </a:p>
        </p:txBody>
      </p:sp>
      <p:sp>
        <p:nvSpPr>
          <p:cNvPr id="10" name="矩形 87"/>
          <p:cNvSpPr/>
          <p:nvPr/>
        </p:nvSpPr>
        <p:spPr>
          <a:xfrm>
            <a:off x="1491745" y="5239508"/>
            <a:ext cx="2968743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整体资产购买价格高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资金量要求大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对资产分拆有政策风险</a:t>
            </a:r>
          </a:p>
        </p:txBody>
      </p:sp>
      <p:sp>
        <p:nvSpPr>
          <p:cNvPr id="11" name="文本框 77"/>
          <p:cNvSpPr txBox="1"/>
          <p:nvPr/>
        </p:nvSpPr>
        <p:spPr>
          <a:xfrm>
            <a:off x="9344238" y="4404736"/>
            <a:ext cx="158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计算资源</a:t>
            </a:r>
            <a:endParaRPr lang="zh-CN" altLang="en-US" dirty="0"/>
          </a:p>
        </p:txBody>
      </p:sp>
      <p:pic>
        <p:nvPicPr>
          <p:cNvPr id="12" name="Picture 2" descr="https://timgsa.baidu.com/timg?image&amp;quality=80&amp;size=b9999_10000&amp;sec=1595241279079&amp;di=722b104207074b8022492dce93efd348&amp;imgtype=0&amp;src=http%3A%2F%2Fphotocdn.sohu.com%2F20151204%2Fmp46386574_1449203203651_1_th.jpe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27" y="2356395"/>
            <a:ext cx="2637017" cy="1973368"/>
          </a:xfrm>
          <a:prstGeom prst="rect">
            <a:avLst/>
          </a:prstGeom>
          <a:noFill/>
          <a:effectLst>
            <a:softEdge rad="520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timgsa.baidu.com/timg?image&amp;quality=80&amp;size=b9999_10000&amp;sec=1595241405052&amp;di=5f25e8347c8a1bad0989f6b25becf946&amp;imgtype=0&amp;src=http%3A%2F%2Fimgs.focus.cn%2Fupload%2Fpics%2F37797%2Fb_377966620.jp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73" y="4261575"/>
            <a:ext cx="3552210" cy="1976704"/>
          </a:xfrm>
          <a:prstGeom prst="rect">
            <a:avLst/>
          </a:prstGeom>
          <a:noFill/>
          <a:effectLst>
            <a:softEdge rad="292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https://timgsa.baidu.com/timg?image&amp;quality=80&amp;size=b9999_10000&amp;sec=1595241509509&amp;di=e5fc7eaa6887a2eaf3b623befeccb301&amp;imgtype=0&amp;src=http%3A%2F%2Fcms-bucket.nosdn.127.net%2F2018%2F11%2F22%2F3dab147151ba4e0bba75f688071a367b.jpe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37" y="1513977"/>
            <a:ext cx="2706094" cy="1809074"/>
          </a:xfrm>
          <a:prstGeom prst="rect">
            <a:avLst/>
          </a:prstGeom>
          <a:noFill/>
          <a:effectLst>
            <a:softEdge rad="330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6373" y="3227461"/>
            <a:ext cx="3286296" cy="1670569"/>
          </a:xfrm>
          <a:prstGeom prst="rect">
            <a:avLst/>
          </a:prstGeom>
          <a:effectLst>
            <a:softEdge rad="266700"/>
          </a:effectLst>
        </p:spPr>
      </p:pic>
      <p:cxnSp>
        <p:nvCxnSpPr>
          <p:cNvPr id="16" name="PA_直接连接符 57"/>
          <p:cNvCxnSpPr/>
          <p:nvPr>
            <p:custDataLst>
              <p:tags r:id="rId1"/>
            </p:custDataLst>
          </p:nvPr>
        </p:nvCxnSpPr>
        <p:spPr>
          <a:xfrm>
            <a:off x="967738" y="2755253"/>
            <a:ext cx="3168000" cy="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69"/>
          <p:cNvCxnSpPr/>
          <p:nvPr/>
        </p:nvCxnSpPr>
        <p:spPr>
          <a:xfrm>
            <a:off x="6818669" y="2292903"/>
            <a:ext cx="3888000" cy="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74"/>
          <p:cNvCxnSpPr/>
          <p:nvPr/>
        </p:nvCxnSpPr>
        <p:spPr>
          <a:xfrm>
            <a:off x="7818650" y="4774068"/>
            <a:ext cx="4032000" cy="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A_直接连接符 61"/>
          <p:cNvCxnSpPr/>
          <p:nvPr>
            <p:custDataLst>
              <p:tags r:id="rId2"/>
            </p:custDataLst>
          </p:nvPr>
        </p:nvCxnSpPr>
        <p:spPr>
          <a:xfrm>
            <a:off x="1353392" y="5240163"/>
            <a:ext cx="3672000" cy="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27585" y="172379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市场拓展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101"/>
          <p:cNvSpPr/>
          <p:nvPr/>
        </p:nvSpPr>
        <p:spPr>
          <a:xfrm>
            <a:off x="8762669" y="4911826"/>
            <a:ext cx="36383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矿机矿场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基于零知识证明的资源能力</a:t>
            </a: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3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8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4279900" y="3603625"/>
            <a:ext cx="36322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 defTabSz="1216025">
              <a:defRPr/>
            </a:pPr>
            <a:r>
              <a:rPr lang="zh-CN" altLang="en-US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2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04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1674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74" y="2854625"/>
            <a:ext cx="301752" cy="25623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8315" y="3429000"/>
            <a:ext cx="476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5400" b="1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8118" y="4352330"/>
            <a:ext cx="43267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益通云</a:t>
            </a:r>
            <a:endParaRPr lang="en-US" altLang="zh-CN" sz="2800" dirty="0" smtClean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zh-CN" altLang="en-US" sz="240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让收益更健康</a:t>
            </a:r>
            <a:endParaRPr lang="zh-CN" altLang="en-US" sz="24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9" name="组合 4出自【趣你的PPT】(微信:qunideppt)：最优质的PPT资源库"/>
          <p:cNvGrpSpPr/>
          <p:nvPr/>
        </p:nvGrpSpPr>
        <p:grpSpPr bwMode="auto">
          <a:xfrm>
            <a:off x="1358900" y="2560955"/>
            <a:ext cx="1992313" cy="1990725"/>
            <a:chOff x="4307600" y="2183524"/>
            <a:chExt cx="2143125" cy="2143125"/>
          </a:xfrm>
        </p:grpSpPr>
        <p:sp>
          <p:nvSpPr>
            <p:cNvPr id="110" name="出自【趣你的PPT】(微信:qunideppt)：最优质的PPT资源库"/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1" name="出自【趣你的PPT】(微信:qunideppt)：最优质的PPT资源库"/>
            <p:cNvSpPr/>
            <p:nvPr/>
          </p:nvSpPr>
          <p:spPr>
            <a:xfrm rot="5400000">
              <a:off x="4307600" y="2332092"/>
              <a:ext cx="2143125" cy="184599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2" name="组合 7出自【趣你的PPT】(微信:qunideppt)：最优质的PPT资源库"/>
          <p:cNvGrpSpPr/>
          <p:nvPr/>
        </p:nvGrpSpPr>
        <p:grpSpPr bwMode="auto">
          <a:xfrm>
            <a:off x="3852863" y="2560955"/>
            <a:ext cx="1992312" cy="1990725"/>
            <a:chOff x="4307600" y="2183524"/>
            <a:chExt cx="2143125" cy="2143125"/>
          </a:xfrm>
        </p:grpSpPr>
        <p:sp>
          <p:nvSpPr>
            <p:cNvPr id="113" name="出自【趣你的PPT】(微信:qunideppt)：最优质的PPT资源库"/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4" name="出自【趣你的PPT】(微信:qunideppt)：最优质的PPT资源库"/>
            <p:cNvSpPr/>
            <p:nvPr/>
          </p:nvSpPr>
          <p:spPr>
            <a:xfrm rot="5400000">
              <a:off x="4307599" y="2332091"/>
              <a:ext cx="2143125" cy="184599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5" name="组合 10出自【趣你的PPT】(微信:qunideppt)：最优质的PPT资源库"/>
          <p:cNvGrpSpPr/>
          <p:nvPr/>
        </p:nvGrpSpPr>
        <p:grpSpPr bwMode="auto">
          <a:xfrm>
            <a:off x="6346825" y="2560955"/>
            <a:ext cx="1992313" cy="1990725"/>
            <a:chOff x="4307600" y="2183524"/>
            <a:chExt cx="2143125" cy="2143125"/>
          </a:xfrm>
        </p:grpSpPr>
        <p:sp>
          <p:nvSpPr>
            <p:cNvPr id="116" name="出自【趣你的PPT】(微信:qunideppt)：最优质的PPT资源库"/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7" name="出自【趣你的PPT】(微信:qunideppt)：最优质的PPT资源库"/>
            <p:cNvSpPr/>
            <p:nvPr/>
          </p:nvSpPr>
          <p:spPr>
            <a:xfrm rot="5400000">
              <a:off x="4307600" y="2332092"/>
              <a:ext cx="2143125" cy="184599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8" name="组合 13出自【趣你的PPT】(微信:qunideppt)：最优质的PPT资源库"/>
          <p:cNvGrpSpPr/>
          <p:nvPr/>
        </p:nvGrpSpPr>
        <p:grpSpPr bwMode="auto">
          <a:xfrm>
            <a:off x="8840788" y="2560955"/>
            <a:ext cx="1992312" cy="1990725"/>
            <a:chOff x="4307600" y="2183524"/>
            <a:chExt cx="2143125" cy="2143125"/>
          </a:xfrm>
        </p:grpSpPr>
        <p:sp>
          <p:nvSpPr>
            <p:cNvPr id="119" name="出自【趣你的PPT】(微信:qunideppt)：最优质的PPT资源库"/>
            <p:cNvSpPr/>
            <p:nvPr/>
          </p:nvSpPr>
          <p:spPr>
            <a:xfrm>
              <a:off x="4307600" y="2330501"/>
              <a:ext cx="2143125" cy="184917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0" name="出自【趣你的PPT】(微信:qunideppt)：最优质的PPT资源库"/>
            <p:cNvSpPr/>
            <p:nvPr/>
          </p:nvSpPr>
          <p:spPr>
            <a:xfrm rot="5400000">
              <a:off x="4307599" y="2332091"/>
              <a:ext cx="2143125" cy="1845992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2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2039938" y="3127693"/>
            <a:ext cx="630237" cy="857250"/>
          </a:xfrm>
          <a:custGeom>
            <a:avLst/>
            <a:gdLst>
              <a:gd name="T0" fmla="*/ 79 w 734"/>
              <a:gd name="T1" fmla="*/ 906 h 993"/>
              <a:gd name="T2" fmla="*/ 124 w 734"/>
              <a:gd name="T3" fmla="*/ 153 h 993"/>
              <a:gd name="T4" fmla="*/ 162 w 734"/>
              <a:gd name="T5" fmla="*/ 218 h 993"/>
              <a:gd name="T6" fmla="*/ 201 w 734"/>
              <a:gd name="T7" fmla="*/ 153 h 993"/>
              <a:gd name="T8" fmla="*/ 328 w 734"/>
              <a:gd name="T9" fmla="*/ 179 h 993"/>
              <a:gd name="T10" fmla="*/ 405 w 734"/>
              <a:gd name="T11" fmla="*/ 179 h 993"/>
              <a:gd name="T12" fmla="*/ 533 w 734"/>
              <a:gd name="T13" fmla="*/ 153 h 993"/>
              <a:gd name="T14" fmla="*/ 572 w 734"/>
              <a:gd name="T15" fmla="*/ 218 h 993"/>
              <a:gd name="T16" fmla="*/ 610 w 734"/>
              <a:gd name="T17" fmla="*/ 153 h 993"/>
              <a:gd name="T18" fmla="*/ 656 w 734"/>
              <a:gd name="T19" fmla="*/ 906 h 993"/>
              <a:gd name="T20" fmla="*/ 610 w 734"/>
              <a:gd name="T21" fmla="*/ 67 h 993"/>
              <a:gd name="T22" fmla="*/ 572 w 734"/>
              <a:gd name="T23" fmla="*/ 0 h 993"/>
              <a:gd name="T24" fmla="*/ 533 w 734"/>
              <a:gd name="T25" fmla="*/ 67 h 993"/>
              <a:gd name="T26" fmla="*/ 405 w 734"/>
              <a:gd name="T27" fmla="*/ 38 h 993"/>
              <a:gd name="T28" fmla="*/ 328 w 734"/>
              <a:gd name="T29" fmla="*/ 38 h 993"/>
              <a:gd name="T30" fmla="*/ 201 w 734"/>
              <a:gd name="T31" fmla="*/ 67 h 993"/>
              <a:gd name="T32" fmla="*/ 162 w 734"/>
              <a:gd name="T33" fmla="*/ 0 h 993"/>
              <a:gd name="T34" fmla="*/ 124 w 734"/>
              <a:gd name="T35" fmla="*/ 67 h 993"/>
              <a:gd name="T36" fmla="*/ 0 w 734"/>
              <a:gd name="T37" fmla="*/ 147 h 993"/>
              <a:gd name="T38" fmla="*/ 80 w 734"/>
              <a:gd name="T39" fmla="*/ 993 h 993"/>
              <a:gd name="T40" fmla="*/ 734 w 734"/>
              <a:gd name="T41" fmla="*/ 913 h 993"/>
              <a:gd name="T42" fmla="*/ 655 w 734"/>
              <a:gd name="T43" fmla="*/ 67 h 993"/>
              <a:gd name="T44" fmla="*/ 573 w 734"/>
              <a:gd name="T45" fmla="*/ 371 h 993"/>
              <a:gd name="T46" fmla="*/ 161 w 734"/>
              <a:gd name="T47" fmla="*/ 317 h 993"/>
              <a:gd name="T48" fmla="*/ 161 w 734"/>
              <a:gd name="T49" fmla="*/ 512 h 993"/>
              <a:gd name="T50" fmla="*/ 573 w 734"/>
              <a:gd name="T51" fmla="*/ 458 h 993"/>
              <a:gd name="T52" fmla="*/ 161 w 734"/>
              <a:gd name="T53" fmla="*/ 512 h 993"/>
              <a:gd name="T54" fmla="*/ 573 w 734"/>
              <a:gd name="T55" fmla="*/ 653 h 993"/>
              <a:gd name="T56" fmla="*/ 161 w 734"/>
              <a:gd name="T57" fmla="*/ 599 h 993"/>
              <a:gd name="T58" fmla="*/ 161 w 734"/>
              <a:gd name="T59" fmla="*/ 794 h 993"/>
              <a:gd name="T60" fmla="*/ 573 w 734"/>
              <a:gd name="T61" fmla="*/ 740 h 993"/>
              <a:gd name="T62" fmla="*/ 161 w 734"/>
              <a:gd name="T63" fmla="*/ 794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34" h="993">
                <a:moveTo>
                  <a:pt x="656" y="906"/>
                </a:moveTo>
                <a:lnTo>
                  <a:pt x="79" y="906"/>
                </a:lnTo>
                <a:lnTo>
                  <a:pt x="79" y="153"/>
                </a:lnTo>
                <a:lnTo>
                  <a:pt x="124" y="153"/>
                </a:lnTo>
                <a:lnTo>
                  <a:pt x="124" y="179"/>
                </a:lnTo>
                <a:cubicBezTo>
                  <a:pt x="124" y="201"/>
                  <a:pt x="141" y="218"/>
                  <a:pt x="162" y="218"/>
                </a:cubicBezTo>
                <a:cubicBezTo>
                  <a:pt x="183" y="218"/>
                  <a:pt x="201" y="201"/>
                  <a:pt x="201" y="179"/>
                </a:cubicBezTo>
                <a:lnTo>
                  <a:pt x="201" y="153"/>
                </a:lnTo>
                <a:lnTo>
                  <a:pt x="328" y="153"/>
                </a:lnTo>
                <a:lnTo>
                  <a:pt x="328" y="179"/>
                </a:lnTo>
                <a:cubicBezTo>
                  <a:pt x="328" y="201"/>
                  <a:pt x="345" y="218"/>
                  <a:pt x="366" y="218"/>
                </a:cubicBezTo>
                <a:cubicBezTo>
                  <a:pt x="388" y="218"/>
                  <a:pt x="405" y="201"/>
                  <a:pt x="405" y="179"/>
                </a:cubicBezTo>
                <a:lnTo>
                  <a:pt x="405" y="153"/>
                </a:lnTo>
                <a:lnTo>
                  <a:pt x="533" y="153"/>
                </a:lnTo>
                <a:lnTo>
                  <a:pt x="533" y="179"/>
                </a:lnTo>
                <a:cubicBezTo>
                  <a:pt x="533" y="201"/>
                  <a:pt x="550" y="218"/>
                  <a:pt x="572" y="218"/>
                </a:cubicBezTo>
                <a:cubicBezTo>
                  <a:pt x="593" y="218"/>
                  <a:pt x="610" y="201"/>
                  <a:pt x="610" y="179"/>
                </a:cubicBezTo>
                <a:lnTo>
                  <a:pt x="610" y="153"/>
                </a:lnTo>
                <a:lnTo>
                  <a:pt x="656" y="153"/>
                </a:lnTo>
                <a:lnTo>
                  <a:pt x="656" y="906"/>
                </a:lnTo>
                <a:close/>
                <a:moveTo>
                  <a:pt x="655" y="67"/>
                </a:moveTo>
                <a:lnTo>
                  <a:pt x="610" y="67"/>
                </a:lnTo>
                <a:lnTo>
                  <a:pt x="610" y="38"/>
                </a:lnTo>
                <a:cubicBezTo>
                  <a:pt x="610" y="17"/>
                  <a:pt x="593" y="0"/>
                  <a:pt x="572" y="0"/>
                </a:cubicBezTo>
                <a:cubicBezTo>
                  <a:pt x="550" y="0"/>
                  <a:pt x="533" y="17"/>
                  <a:pt x="533" y="38"/>
                </a:cubicBezTo>
                <a:lnTo>
                  <a:pt x="533" y="67"/>
                </a:lnTo>
                <a:lnTo>
                  <a:pt x="405" y="67"/>
                </a:lnTo>
                <a:lnTo>
                  <a:pt x="405" y="38"/>
                </a:lnTo>
                <a:cubicBezTo>
                  <a:pt x="405" y="17"/>
                  <a:pt x="388" y="0"/>
                  <a:pt x="366" y="0"/>
                </a:cubicBezTo>
                <a:cubicBezTo>
                  <a:pt x="345" y="0"/>
                  <a:pt x="328" y="17"/>
                  <a:pt x="328" y="38"/>
                </a:cubicBezTo>
                <a:lnTo>
                  <a:pt x="328" y="67"/>
                </a:lnTo>
                <a:lnTo>
                  <a:pt x="201" y="67"/>
                </a:lnTo>
                <a:lnTo>
                  <a:pt x="201" y="38"/>
                </a:lnTo>
                <a:cubicBezTo>
                  <a:pt x="201" y="17"/>
                  <a:pt x="183" y="0"/>
                  <a:pt x="162" y="0"/>
                </a:cubicBezTo>
                <a:cubicBezTo>
                  <a:pt x="141" y="0"/>
                  <a:pt x="124" y="17"/>
                  <a:pt x="124" y="38"/>
                </a:cubicBezTo>
                <a:lnTo>
                  <a:pt x="124" y="67"/>
                </a:lnTo>
                <a:lnTo>
                  <a:pt x="80" y="67"/>
                </a:lnTo>
                <a:cubicBezTo>
                  <a:pt x="36" y="67"/>
                  <a:pt x="0" y="103"/>
                  <a:pt x="0" y="147"/>
                </a:cubicBezTo>
                <a:lnTo>
                  <a:pt x="0" y="913"/>
                </a:lnTo>
                <a:cubicBezTo>
                  <a:pt x="0" y="957"/>
                  <a:pt x="36" y="993"/>
                  <a:pt x="80" y="993"/>
                </a:cubicBezTo>
                <a:lnTo>
                  <a:pt x="655" y="993"/>
                </a:lnTo>
                <a:cubicBezTo>
                  <a:pt x="699" y="993"/>
                  <a:pt x="734" y="957"/>
                  <a:pt x="734" y="913"/>
                </a:cubicBezTo>
                <a:lnTo>
                  <a:pt x="734" y="147"/>
                </a:lnTo>
                <a:cubicBezTo>
                  <a:pt x="734" y="103"/>
                  <a:pt x="699" y="67"/>
                  <a:pt x="655" y="67"/>
                </a:cubicBezTo>
                <a:close/>
                <a:moveTo>
                  <a:pt x="161" y="371"/>
                </a:moveTo>
                <a:lnTo>
                  <a:pt x="573" y="371"/>
                </a:lnTo>
                <a:lnTo>
                  <a:pt x="573" y="317"/>
                </a:lnTo>
                <a:lnTo>
                  <a:pt x="161" y="317"/>
                </a:lnTo>
                <a:lnTo>
                  <a:pt x="161" y="371"/>
                </a:lnTo>
                <a:close/>
                <a:moveTo>
                  <a:pt x="161" y="512"/>
                </a:moveTo>
                <a:lnTo>
                  <a:pt x="573" y="512"/>
                </a:lnTo>
                <a:lnTo>
                  <a:pt x="573" y="458"/>
                </a:lnTo>
                <a:lnTo>
                  <a:pt x="161" y="458"/>
                </a:lnTo>
                <a:lnTo>
                  <a:pt x="161" y="512"/>
                </a:lnTo>
                <a:close/>
                <a:moveTo>
                  <a:pt x="161" y="653"/>
                </a:moveTo>
                <a:lnTo>
                  <a:pt x="573" y="653"/>
                </a:lnTo>
                <a:lnTo>
                  <a:pt x="573" y="599"/>
                </a:lnTo>
                <a:lnTo>
                  <a:pt x="161" y="599"/>
                </a:lnTo>
                <a:lnTo>
                  <a:pt x="161" y="653"/>
                </a:lnTo>
                <a:close/>
                <a:moveTo>
                  <a:pt x="161" y="794"/>
                </a:moveTo>
                <a:lnTo>
                  <a:pt x="573" y="794"/>
                </a:lnTo>
                <a:lnTo>
                  <a:pt x="573" y="740"/>
                </a:lnTo>
                <a:lnTo>
                  <a:pt x="161" y="740"/>
                </a:lnTo>
                <a:lnTo>
                  <a:pt x="161" y="7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22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9332943" y="3127692"/>
            <a:ext cx="1138238" cy="850900"/>
          </a:xfrm>
          <a:custGeom>
            <a:avLst/>
            <a:gdLst>
              <a:gd name="T0" fmla="*/ 2147483646 w 1408"/>
              <a:gd name="T1" fmla="*/ 2147483646 h 1053"/>
              <a:gd name="T2" fmla="*/ 2147483646 w 1408"/>
              <a:gd name="T3" fmla="*/ 2147483646 h 1053"/>
              <a:gd name="T4" fmla="*/ 0 w 1408"/>
              <a:gd name="T5" fmla="*/ 2147483646 h 1053"/>
              <a:gd name="T6" fmla="*/ 2147483646 w 1408"/>
              <a:gd name="T7" fmla="*/ 2147483646 h 1053"/>
              <a:gd name="T8" fmla="*/ 2147483646 w 1408"/>
              <a:gd name="T9" fmla="*/ 2147483646 h 1053"/>
              <a:gd name="T10" fmla="*/ 2147483646 w 1408"/>
              <a:gd name="T11" fmla="*/ 2147483646 h 1053"/>
              <a:gd name="T12" fmla="*/ 2147483646 w 1408"/>
              <a:gd name="T13" fmla="*/ 2147483646 h 1053"/>
              <a:gd name="T14" fmla="*/ 2147483646 w 1408"/>
              <a:gd name="T15" fmla="*/ 2147483646 h 1053"/>
              <a:gd name="T16" fmla="*/ 2147483646 w 1408"/>
              <a:gd name="T17" fmla="*/ 2147483646 h 1053"/>
              <a:gd name="T18" fmla="*/ 2147483646 w 1408"/>
              <a:gd name="T19" fmla="*/ 2147483646 h 1053"/>
              <a:gd name="T20" fmla="*/ 2147483646 w 1408"/>
              <a:gd name="T21" fmla="*/ 2147483646 h 1053"/>
              <a:gd name="T22" fmla="*/ 2147483646 w 1408"/>
              <a:gd name="T23" fmla="*/ 2147483646 h 1053"/>
              <a:gd name="T24" fmla="*/ 2147483646 w 1408"/>
              <a:gd name="T25" fmla="*/ 2147483646 h 1053"/>
              <a:gd name="T26" fmla="*/ 2147483646 w 1408"/>
              <a:gd name="T27" fmla="*/ 2147483646 h 1053"/>
              <a:gd name="T28" fmla="*/ 2147483646 w 1408"/>
              <a:gd name="T29" fmla="*/ 2147483646 h 1053"/>
              <a:gd name="T30" fmla="*/ 2147483646 w 1408"/>
              <a:gd name="T31" fmla="*/ 2147483646 h 1053"/>
              <a:gd name="T32" fmla="*/ 2147483646 w 1408"/>
              <a:gd name="T33" fmla="*/ 2147483646 h 1053"/>
              <a:gd name="T34" fmla="*/ 2147483646 w 1408"/>
              <a:gd name="T35" fmla="*/ 2147483646 h 1053"/>
              <a:gd name="T36" fmla="*/ 2147483646 w 1408"/>
              <a:gd name="T37" fmla="*/ 2147483646 h 1053"/>
              <a:gd name="T38" fmla="*/ 2147483646 w 1408"/>
              <a:gd name="T39" fmla="*/ 2147483646 h 1053"/>
              <a:gd name="T40" fmla="*/ 2147483646 w 1408"/>
              <a:gd name="T41" fmla="*/ 2147483646 h 1053"/>
              <a:gd name="T42" fmla="*/ 2147483646 w 1408"/>
              <a:gd name="T43" fmla="*/ 2147483646 h 1053"/>
              <a:gd name="T44" fmla="*/ 2147483646 w 1408"/>
              <a:gd name="T45" fmla="*/ 2147483646 h 1053"/>
              <a:gd name="T46" fmla="*/ 2147483646 w 1408"/>
              <a:gd name="T47" fmla="*/ 2147483646 h 1053"/>
              <a:gd name="T48" fmla="*/ 2147483646 w 1408"/>
              <a:gd name="T49" fmla="*/ 2147483646 h 1053"/>
              <a:gd name="T50" fmla="*/ 2147483646 w 1408"/>
              <a:gd name="T51" fmla="*/ 2147483646 h 1053"/>
              <a:gd name="T52" fmla="*/ 2147483646 w 1408"/>
              <a:gd name="T53" fmla="*/ 2147483646 h 1053"/>
              <a:gd name="T54" fmla="*/ 2147483646 w 1408"/>
              <a:gd name="T55" fmla="*/ 2147483646 h 1053"/>
              <a:gd name="T56" fmla="*/ 2147483646 w 1408"/>
              <a:gd name="T57" fmla="*/ 2147483646 h 1053"/>
              <a:gd name="T58" fmla="*/ 2147483646 w 1408"/>
              <a:gd name="T59" fmla="*/ 2147483646 h 1053"/>
              <a:gd name="T60" fmla="*/ 2147483646 w 1408"/>
              <a:gd name="T61" fmla="*/ 2147483646 h 1053"/>
              <a:gd name="T62" fmla="*/ 2147483646 w 1408"/>
              <a:gd name="T63" fmla="*/ 2147483646 h 1053"/>
              <a:gd name="T64" fmla="*/ 2147483646 w 1408"/>
              <a:gd name="T65" fmla="*/ 2147483646 h 1053"/>
              <a:gd name="T66" fmla="*/ 2147483646 w 1408"/>
              <a:gd name="T67" fmla="*/ 2147483646 h 1053"/>
              <a:gd name="T68" fmla="*/ 2147483646 w 1408"/>
              <a:gd name="T69" fmla="*/ 2147483646 h 1053"/>
              <a:gd name="T70" fmla="*/ 2147483646 w 1408"/>
              <a:gd name="T71" fmla="*/ 2147483646 h 1053"/>
              <a:gd name="T72" fmla="*/ 2147483646 w 1408"/>
              <a:gd name="T73" fmla="*/ 2147483646 h 1053"/>
              <a:gd name="T74" fmla="*/ 2147483646 w 1408"/>
              <a:gd name="T75" fmla="*/ 2147483646 h 1053"/>
              <a:gd name="T76" fmla="*/ 2147483646 w 1408"/>
              <a:gd name="T77" fmla="*/ 2147483646 h 1053"/>
              <a:gd name="T78" fmla="*/ 2147483646 w 1408"/>
              <a:gd name="T79" fmla="*/ 2147483646 h 1053"/>
              <a:gd name="T80" fmla="*/ 2147483646 w 1408"/>
              <a:gd name="T81" fmla="*/ 2147483646 h 1053"/>
              <a:gd name="T82" fmla="*/ 2147483646 w 1408"/>
              <a:gd name="T83" fmla="*/ 2147483646 h 1053"/>
              <a:gd name="T84" fmla="*/ 2147483646 w 1408"/>
              <a:gd name="T85" fmla="*/ 2147483646 h 1053"/>
              <a:gd name="T86" fmla="*/ 2147483646 w 1408"/>
              <a:gd name="T87" fmla="*/ 2147483646 h 1053"/>
              <a:gd name="T88" fmla="*/ 2147483646 w 1408"/>
              <a:gd name="T89" fmla="*/ 0 h 1053"/>
              <a:gd name="T90" fmla="*/ 2147483646 w 1408"/>
              <a:gd name="T91" fmla="*/ 2147483646 h 1053"/>
              <a:gd name="T92" fmla="*/ 2147483646 w 1408"/>
              <a:gd name="T93" fmla="*/ 2147483646 h 1053"/>
              <a:gd name="T94" fmla="*/ 2147483646 w 1408"/>
              <a:gd name="T95" fmla="*/ 2147483646 h 105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408" h="1053">
                <a:moveTo>
                  <a:pt x="295" y="644"/>
                </a:moveTo>
                <a:lnTo>
                  <a:pt x="256" y="644"/>
                </a:lnTo>
                <a:lnTo>
                  <a:pt x="234" y="783"/>
                </a:lnTo>
                <a:lnTo>
                  <a:pt x="162" y="556"/>
                </a:lnTo>
                <a:cubicBezTo>
                  <a:pt x="67" y="593"/>
                  <a:pt x="0" y="673"/>
                  <a:pt x="0" y="756"/>
                </a:cubicBezTo>
                <a:cubicBezTo>
                  <a:pt x="0" y="757"/>
                  <a:pt x="0" y="758"/>
                  <a:pt x="0" y="759"/>
                </a:cubicBezTo>
                <a:cubicBezTo>
                  <a:pt x="0" y="759"/>
                  <a:pt x="0" y="760"/>
                  <a:pt x="0" y="760"/>
                </a:cubicBezTo>
                <a:cubicBezTo>
                  <a:pt x="0" y="812"/>
                  <a:pt x="50" y="811"/>
                  <a:pt x="233" y="811"/>
                </a:cubicBezTo>
                <a:cubicBezTo>
                  <a:pt x="251" y="774"/>
                  <a:pt x="275" y="739"/>
                  <a:pt x="305" y="707"/>
                </a:cubicBezTo>
                <a:lnTo>
                  <a:pt x="295" y="644"/>
                </a:lnTo>
                <a:close/>
                <a:moveTo>
                  <a:pt x="357" y="659"/>
                </a:moveTo>
                <a:cubicBezTo>
                  <a:pt x="388" y="635"/>
                  <a:pt x="422" y="613"/>
                  <a:pt x="460" y="595"/>
                </a:cubicBezTo>
                <a:cubicBezTo>
                  <a:pt x="439" y="580"/>
                  <a:pt x="415" y="566"/>
                  <a:pt x="389" y="556"/>
                </a:cubicBezTo>
                <a:lnTo>
                  <a:pt x="357" y="659"/>
                </a:lnTo>
                <a:close/>
                <a:moveTo>
                  <a:pt x="290" y="574"/>
                </a:moveTo>
                <a:lnTo>
                  <a:pt x="261" y="574"/>
                </a:lnTo>
                <a:cubicBezTo>
                  <a:pt x="258" y="574"/>
                  <a:pt x="255" y="575"/>
                  <a:pt x="253" y="577"/>
                </a:cubicBezTo>
                <a:lnTo>
                  <a:pt x="242" y="589"/>
                </a:lnTo>
                <a:cubicBezTo>
                  <a:pt x="239" y="592"/>
                  <a:pt x="238" y="597"/>
                  <a:pt x="241" y="602"/>
                </a:cubicBezTo>
                <a:lnTo>
                  <a:pt x="255" y="625"/>
                </a:lnTo>
                <a:cubicBezTo>
                  <a:pt x="256" y="628"/>
                  <a:pt x="260" y="630"/>
                  <a:pt x="264" y="630"/>
                </a:cubicBezTo>
                <a:lnTo>
                  <a:pt x="287" y="630"/>
                </a:lnTo>
                <a:cubicBezTo>
                  <a:pt x="291" y="630"/>
                  <a:pt x="295" y="628"/>
                  <a:pt x="297" y="625"/>
                </a:cubicBezTo>
                <a:lnTo>
                  <a:pt x="311" y="602"/>
                </a:lnTo>
                <a:cubicBezTo>
                  <a:pt x="313" y="597"/>
                  <a:pt x="312" y="592"/>
                  <a:pt x="309" y="589"/>
                </a:cubicBezTo>
                <a:lnTo>
                  <a:pt x="298" y="577"/>
                </a:lnTo>
                <a:cubicBezTo>
                  <a:pt x="296" y="575"/>
                  <a:pt x="293" y="574"/>
                  <a:pt x="290" y="574"/>
                </a:cubicBezTo>
                <a:close/>
                <a:moveTo>
                  <a:pt x="1408" y="756"/>
                </a:moveTo>
                <a:cubicBezTo>
                  <a:pt x="1408" y="673"/>
                  <a:pt x="1341" y="593"/>
                  <a:pt x="1245" y="556"/>
                </a:cubicBezTo>
                <a:lnTo>
                  <a:pt x="1174" y="783"/>
                </a:lnTo>
                <a:lnTo>
                  <a:pt x="1151" y="644"/>
                </a:lnTo>
                <a:lnTo>
                  <a:pt x="1113" y="644"/>
                </a:lnTo>
                <a:lnTo>
                  <a:pt x="1103" y="707"/>
                </a:lnTo>
                <a:cubicBezTo>
                  <a:pt x="1132" y="739"/>
                  <a:pt x="1157" y="774"/>
                  <a:pt x="1174" y="811"/>
                </a:cubicBezTo>
                <a:cubicBezTo>
                  <a:pt x="1369" y="811"/>
                  <a:pt x="1408" y="812"/>
                  <a:pt x="1408" y="760"/>
                </a:cubicBezTo>
                <a:cubicBezTo>
                  <a:pt x="1408" y="760"/>
                  <a:pt x="1407" y="759"/>
                  <a:pt x="1407" y="759"/>
                </a:cubicBezTo>
                <a:cubicBezTo>
                  <a:pt x="1407" y="758"/>
                  <a:pt x="1408" y="757"/>
                  <a:pt x="1408" y="756"/>
                </a:cubicBezTo>
                <a:close/>
                <a:moveTo>
                  <a:pt x="891" y="624"/>
                </a:moveTo>
                <a:lnTo>
                  <a:pt x="773" y="999"/>
                </a:lnTo>
                <a:lnTo>
                  <a:pt x="736" y="768"/>
                </a:lnTo>
                <a:lnTo>
                  <a:pt x="672" y="768"/>
                </a:lnTo>
                <a:lnTo>
                  <a:pt x="635" y="999"/>
                </a:lnTo>
                <a:lnTo>
                  <a:pt x="516" y="624"/>
                </a:lnTo>
                <a:cubicBezTo>
                  <a:pt x="358" y="684"/>
                  <a:pt x="248" y="816"/>
                  <a:pt x="248" y="954"/>
                </a:cubicBezTo>
                <a:cubicBezTo>
                  <a:pt x="248" y="956"/>
                  <a:pt x="248" y="957"/>
                  <a:pt x="248" y="959"/>
                </a:cubicBezTo>
                <a:cubicBezTo>
                  <a:pt x="248" y="959"/>
                  <a:pt x="248" y="960"/>
                  <a:pt x="248" y="961"/>
                </a:cubicBezTo>
                <a:cubicBezTo>
                  <a:pt x="248" y="1053"/>
                  <a:pt x="344" y="1045"/>
                  <a:pt x="704" y="1045"/>
                </a:cubicBezTo>
                <a:cubicBezTo>
                  <a:pt x="1087" y="1045"/>
                  <a:pt x="1160" y="1053"/>
                  <a:pt x="1160" y="961"/>
                </a:cubicBezTo>
                <a:cubicBezTo>
                  <a:pt x="1160" y="960"/>
                  <a:pt x="1159" y="959"/>
                  <a:pt x="1159" y="959"/>
                </a:cubicBezTo>
                <a:cubicBezTo>
                  <a:pt x="1159" y="957"/>
                  <a:pt x="1160" y="956"/>
                  <a:pt x="1160" y="954"/>
                </a:cubicBezTo>
                <a:cubicBezTo>
                  <a:pt x="1160" y="816"/>
                  <a:pt x="1049" y="684"/>
                  <a:pt x="891" y="624"/>
                </a:cubicBezTo>
                <a:close/>
                <a:moveTo>
                  <a:pt x="728" y="653"/>
                </a:moveTo>
                <a:lnTo>
                  <a:pt x="680" y="653"/>
                </a:lnTo>
                <a:cubicBezTo>
                  <a:pt x="675" y="653"/>
                  <a:pt x="670" y="655"/>
                  <a:pt x="667" y="658"/>
                </a:cubicBezTo>
                <a:lnTo>
                  <a:pt x="649" y="677"/>
                </a:lnTo>
                <a:cubicBezTo>
                  <a:pt x="643" y="683"/>
                  <a:pt x="642" y="692"/>
                  <a:pt x="646" y="699"/>
                </a:cubicBezTo>
                <a:lnTo>
                  <a:pt x="669" y="737"/>
                </a:lnTo>
                <a:cubicBezTo>
                  <a:pt x="672" y="743"/>
                  <a:pt x="678" y="746"/>
                  <a:pt x="684" y="746"/>
                </a:cubicBezTo>
                <a:lnTo>
                  <a:pt x="723" y="746"/>
                </a:lnTo>
                <a:cubicBezTo>
                  <a:pt x="730" y="746"/>
                  <a:pt x="735" y="743"/>
                  <a:pt x="739" y="737"/>
                </a:cubicBezTo>
                <a:lnTo>
                  <a:pt x="762" y="699"/>
                </a:lnTo>
                <a:cubicBezTo>
                  <a:pt x="766" y="692"/>
                  <a:pt x="765" y="683"/>
                  <a:pt x="759" y="677"/>
                </a:cubicBezTo>
                <a:lnTo>
                  <a:pt x="740" y="658"/>
                </a:lnTo>
                <a:cubicBezTo>
                  <a:pt x="737" y="655"/>
                  <a:pt x="733" y="653"/>
                  <a:pt x="728" y="653"/>
                </a:cubicBezTo>
                <a:close/>
                <a:moveTo>
                  <a:pt x="1132" y="519"/>
                </a:moveTo>
                <a:cubicBezTo>
                  <a:pt x="1200" y="519"/>
                  <a:pt x="1255" y="425"/>
                  <a:pt x="1255" y="338"/>
                </a:cubicBezTo>
                <a:cubicBezTo>
                  <a:pt x="1255" y="250"/>
                  <a:pt x="1200" y="179"/>
                  <a:pt x="1132" y="179"/>
                </a:cubicBezTo>
                <a:cubicBezTo>
                  <a:pt x="1064" y="179"/>
                  <a:pt x="1009" y="250"/>
                  <a:pt x="1009" y="338"/>
                </a:cubicBezTo>
                <a:cubicBezTo>
                  <a:pt x="1009" y="425"/>
                  <a:pt x="1064" y="519"/>
                  <a:pt x="1132" y="519"/>
                </a:cubicBezTo>
                <a:close/>
                <a:moveTo>
                  <a:pt x="1146" y="574"/>
                </a:moveTo>
                <a:lnTo>
                  <a:pt x="1117" y="574"/>
                </a:lnTo>
                <a:cubicBezTo>
                  <a:pt x="1115" y="574"/>
                  <a:pt x="1112" y="575"/>
                  <a:pt x="1110" y="577"/>
                </a:cubicBezTo>
                <a:lnTo>
                  <a:pt x="1099" y="589"/>
                </a:lnTo>
                <a:cubicBezTo>
                  <a:pt x="1095" y="592"/>
                  <a:pt x="1094" y="597"/>
                  <a:pt x="1097" y="602"/>
                </a:cubicBezTo>
                <a:lnTo>
                  <a:pt x="1111" y="625"/>
                </a:lnTo>
                <a:cubicBezTo>
                  <a:pt x="1113" y="628"/>
                  <a:pt x="1116" y="630"/>
                  <a:pt x="1120" y="630"/>
                </a:cubicBezTo>
                <a:lnTo>
                  <a:pt x="1144" y="630"/>
                </a:lnTo>
                <a:cubicBezTo>
                  <a:pt x="1148" y="630"/>
                  <a:pt x="1151" y="628"/>
                  <a:pt x="1153" y="625"/>
                </a:cubicBezTo>
                <a:lnTo>
                  <a:pt x="1167" y="602"/>
                </a:lnTo>
                <a:cubicBezTo>
                  <a:pt x="1169" y="597"/>
                  <a:pt x="1169" y="592"/>
                  <a:pt x="1165" y="589"/>
                </a:cubicBezTo>
                <a:lnTo>
                  <a:pt x="1154" y="577"/>
                </a:lnTo>
                <a:cubicBezTo>
                  <a:pt x="1152" y="575"/>
                  <a:pt x="1149" y="574"/>
                  <a:pt x="1146" y="574"/>
                </a:cubicBezTo>
                <a:close/>
                <a:moveTo>
                  <a:pt x="276" y="519"/>
                </a:moveTo>
                <a:cubicBezTo>
                  <a:pt x="343" y="519"/>
                  <a:pt x="398" y="425"/>
                  <a:pt x="398" y="338"/>
                </a:cubicBezTo>
                <a:cubicBezTo>
                  <a:pt x="398" y="250"/>
                  <a:pt x="343" y="179"/>
                  <a:pt x="276" y="179"/>
                </a:cubicBezTo>
                <a:cubicBezTo>
                  <a:pt x="208" y="179"/>
                  <a:pt x="153" y="250"/>
                  <a:pt x="153" y="338"/>
                </a:cubicBezTo>
                <a:cubicBezTo>
                  <a:pt x="153" y="425"/>
                  <a:pt x="208" y="519"/>
                  <a:pt x="276" y="519"/>
                </a:cubicBezTo>
                <a:close/>
                <a:moveTo>
                  <a:pt x="704" y="561"/>
                </a:moveTo>
                <a:cubicBezTo>
                  <a:pt x="816" y="561"/>
                  <a:pt x="907" y="407"/>
                  <a:pt x="907" y="262"/>
                </a:cubicBezTo>
                <a:cubicBezTo>
                  <a:pt x="907" y="117"/>
                  <a:pt x="816" y="0"/>
                  <a:pt x="704" y="0"/>
                </a:cubicBezTo>
                <a:cubicBezTo>
                  <a:pt x="592" y="0"/>
                  <a:pt x="501" y="117"/>
                  <a:pt x="501" y="262"/>
                </a:cubicBezTo>
                <a:cubicBezTo>
                  <a:pt x="501" y="407"/>
                  <a:pt x="592" y="561"/>
                  <a:pt x="704" y="561"/>
                </a:cubicBezTo>
                <a:close/>
                <a:moveTo>
                  <a:pt x="1019" y="556"/>
                </a:moveTo>
                <a:cubicBezTo>
                  <a:pt x="993" y="566"/>
                  <a:pt x="969" y="580"/>
                  <a:pt x="948" y="595"/>
                </a:cubicBezTo>
                <a:cubicBezTo>
                  <a:pt x="986" y="613"/>
                  <a:pt x="1020" y="635"/>
                  <a:pt x="1051" y="659"/>
                </a:cubicBezTo>
                <a:lnTo>
                  <a:pt x="1019" y="5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6920706" y="3134042"/>
            <a:ext cx="844550" cy="844550"/>
          </a:xfrm>
          <a:custGeom>
            <a:avLst/>
            <a:gdLst>
              <a:gd name="T0" fmla="*/ 341 w 933"/>
              <a:gd name="T1" fmla="*/ 63 h 932"/>
              <a:gd name="T2" fmla="*/ 145 w 933"/>
              <a:gd name="T3" fmla="*/ 144 h 932"/>
              <a:gd name="T4" fmla="*/ 64 w 933"/>
              <a:gd name="T5" fmla="*/ 340 h 932"/>
              <a:gd name="T6" fmla="*/ 145 w 933"/>
              <a:gd name="T7" fmla="*/ 536 h 932"/>
              <a:gd name="T8" fmla="*/ 341 w 933"/>
              <a:gd name="T9" fmla="*/ 617 h 932"/>
              <a:gd name="T10" fmla="*/ 537 w 933"/>
              <a:gd name="T11" fmla="*/ 536 h 932"/>
              <a:gd name="T12" fmla="*/ 537 w 933"/>
              <a:gd name="T13" fmla="*/ 144 h 932"/>
              <a:gd name="T14" fmla="*/ 341 w 933"/>
              <a:gd name="T15" fmla="*/ 63 h 932"/>
              <a:gd name="T16" fmla="*/ 341 w 933"/>
              <a:gd name="T17" fmla="*/ 681 h 932"/>
              <a:gd name="T18" fmla="*/ 100 w 933"/>
              <a:gd name="T19" fmla="*/ 581 h 932"/>
              <a:gd name="T20" fmla="*/ 0 w 933"/>
              <a:gd name="T21" fmla="*/ 340 h 932"/>
              <a:gd name="T22" fmla="*/ 100 w 933"/>
              <a:gd name="T23" fmla="*/ 100 h 932"/>
              <a:gd name="T24" fmla="*/ 341 w 933"/>
              <a:gd name="T25" fmla="*/ 0 h 932"/>
              <a:gd name="T26" fmla="*/ 582 w 933"/>
              <a:gd name="T27" fmla="*/ 100 h 932"/>
              <a:gd name="T28" fmla="*/ 582 w 933"/>
              <a:gd name="T29" fmla="*/ 581 h 932"/>
              <a:gd name="T30" fmla="*/ 341 w 933"/>
              <a:gd name="T31" fmla="*/ 681 h 932"/>
              <a:gd name="T32" fmla="*/ 636 w 933"/>
              <a:gd name="T33" fmla="*/ 538 h 932"/>
              <a:gd name="T34" fmla="*/ 636 w 933"/>
              <a:gd name="T35" fmla="*/ 581 h 932"/>
              <a:gd name="T36" fmla="*/ 582 w 933"/>
              <a:gd name="T37" fmla="*/ 636 h 932"/>
              <a:gd name="T38" fmla="*/ 539 w 933"/>
              <a:gd name="T39" fmla="*/ 636 h 932"/>
              <a:gd name="T40" fmla="*/ 537 w 933"/>
              <a:gd name="T41" fmla="*/ 634 h 932"/>
              <a:gd name="T42" fmla="*/ 537 w 933"/>
              <a:gd name="T43" fmla="*/ 591 h 932"/>
              <a:gd name="T44" fmla="*/ 591 w 933"/>
              <a:gd name="T45" fmla="*/ 536 h 932"/>
              <a:gd name="T46" fmla="*/ 634 w 933"/>
              <a:gd name="T47" fmla="*/ 536 h 932"/>
              <a:gd name="T48" fmla="*/ 636 w 933"/>
              <a:gd name="T49" fmla="*/ 538 h 932"/>
              <a:gd name="T50" fmla="*/ 707 w 933"/>
              <a:gd name="T51" fmla="*/ 630 h 932"/>
              <a:gd name="T52" fmla="*/ 707 w 933"/>
              <a:gd name="T53" fmla="*/ 706 h 932"/>
              <a:gd name="T54" fmla="*/ 631 w 933"/>
              <a:gd name="T55" fmla="*/ 706 h 932"/>
              <a:gd name="T56" fmla="*/ 631 w 933"/>
              <a:gd name="T57" fmla="*/ 630 h 932"/>
              <a:gd name="T58" fmla="*/ 707 w 933"/>
              <a:gd name="T59" fmla="*/ 630 h 932"/>
              <a:gd name="T60" fmla="*/ 922 w 933"/>
              <a:gd name="T61" fmla="*/ 834 h 932"/>
              <a:gd name="T62" fmla="*/ 920 w 933"/>
              <a:gd name="T63" fmla="*/ 875 h 932"/>
              <a:gd name="T64" fmla="*/ 876 w 933"/>
              <a:gd name="T65" fmla="*/ 919 h 932"/>
              <a:gd name="T66" fmla="*/ 835 w 933"/>
              <a:gd name="T67" fmla="*/ 921 h 932"/>
              <a:gd name="T68" fmla="*/ 705 w 933"/>
              <a:gd name="T69" fmla="*/ 791 h 932"/>
              <a:gd name="T70" fmla="*/ 707 w 933"/>
              <a:gd name="T71" fmla="*/ 750 h 932"/>
              <a:gd name="T72" fmla="*/ 750 w 933"/>
              <a:gd name="T73" fmla="*/ 706 h 932"/>
              <a:gd name="T74" fmla="*/ 791 w 933"/>
              <a:gd name="T75" fmla="*/ 704 h 932"/>
              <a:gd name="T76" fmla="*/ 922 w 933"/>
              <a:gd name="T77" fmla="*/ 834 h 932"/>
              <a:gd name="T78" fmla="*/ 341 w 933"/>
              <a:gd name="T79" fmla="*/ 136 h 932"/>
              <a:gd name="T80" fmla="*/ 196 w 933"/>
              <a:gd name="T81" fmla="*/ 196 h 932"/>
              <a:gd name="T82" fmla="*/ 137 w 933"/>
              <a:gd name="T83" fmla="*/ 340 h 932"/>
              <a:gd name="T84" fmla="*/ 196 w 933"/>
              <a:gd name="T85" fmla="*/ 485 h 932"/>
              <a:gd name="T86" fmla="*/ 341 w 933"/>
              <a:gd name="T87" fmla="*/ 545 h 932"/>
              <a:gd name="T88" fmla="*/ 485 w 933"/>
              <a:gd name="T89" fmla="*/ 485 h 932"/>
              <a:gd name="T90" fmla="*/ 485 w 933"/>
              <a:gd name="T91" fmla="*/ 196 h 932"/>
              <a:gd name="T92" fmla="*/ 341 w 933"/>
              <a:gd name="T93" fmla="*/ 136 h 932"/>
              <a:gd name="T94" fmla="*/ 341 w 933"/>
              <a:gd name="T95" fmla="*/ 587 h 932"/>
              <a:gd name="T96" fmla="*/ 167 w 933"/>
              <a:gd name="T97" fmla="*/ 515 h 932"/>
              <a:gd name="T98" fmla="*/ 94 w 933"/>
              <a:gd name="T99" fmla="*/ 340 h 932"/>
              <a:gd name="T100" fmla="*/ 167 w 933"/>
              <a:gd name="T101" fmla="*/ 166 h 932"/>
              <a:gd name="T102" fmla="*/ 341 w 933"/>
              <a:gd name="T103" fmla="*/ 94 h 932"/>
              <a:gd name="T104" fmla="*/ 515 w 933"/>
              <a:gd name="T105" fmla="*/ 166 h 932"/>
              <a:gd name="T106" fmla="*/ 515 w 933"/>
              <a:gd name="T107" fmla="*/ 515 h 932"/>
              <a:gd name="T108" fmla="*/ 341 w 933"/>
              <a:gd name="T109" fmla="*/ 587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33" h="932">
                <a:moveTo>
                  <a:pt x="341" y="63"/>
                </a:moveTo>
                <a:cubicBezTo>
                  <a:pt x="267" y="63"/>
                  <a:pt x="197" y="92"/>
                  <a:pt x="145" y="144"/>
                </a:cubicBezTo>
                <a:cubicBezTo>
                  <a:pt x="93" y="197"/>
                  <a:pt x="64" y="266"/>
                  <a:pt x="64" y="340"/>
                </a:cubicBezTo>
                <a:cubicBezTo>
                  <a:pt x="64" y="414"/>
                  <a:pt x="93" y="484"/>
                  <a:pt x="145" y="536"/>
                </a:cubicBezTo>
                <a:cubicBezTo>
                  <a:pt x="197" y="589"/>
                  <a:pt x="267" y="617"/>
                  <a:pt x="341" y="617"/>
                </a:cubicBezTo>
                <a:cubicBezTo>
                  <a:pt x="415" y="617"/>
                  <a:pt x="484" y="589"/>
                  <a:pt x="537" y="536"/>
                </a:cubicBezTo>
                <a:cubicBezTo>
                  <a:pt x="645" y="428"/>
                  <a:pt x="645" y="252"/>
                  <a:pt x="537" y="144"/>
                </a:cubicBezTo>
                <a:cubicBezTo>
                  <a:pt x="484" y="92"/>
                  <a:pt x="415" y="63"/>
                  <a:pt x="341" y="63"/>
                </a:cubicBezTo>
                <a:close/>
                <a:moveTo>
                  <a:pt x="341" y="681"/>
                </a:moveTo>
                <a:cubicBezTo>
                  <a:pt x="250" y="681"/>
                  <a:pt x="164" y="645"/>
                  <a:pt x="100" y="581"/>
                </a:cubicBezTo>
                <a:cubicBezTo>
                  <a:pt x="36" y="517"/>
                  <a:pt x="0" y="431"/>
                  <a:pt x="0" y="340"/>
                </a:cubicBezTo>
                <a:cubicBezTo>
                  <a:pt x="0" y="249"/>
                  <a:pt x="36" y="164"/>
                  <a:pt x="100" y="100"/>
                </a:cubicBezTo>
                <a:cubicBezTo>
                  <a:pt x="164" y="35"/>
                  <a:pt x="250" y="0"/>
                  <a:pt x="341" y="0"/>
                </a:cubicBezTo>
                <a:cubicBezTo>
                  <a:pt x="432" y="0"/>
                  <a:pt x="517" y="35"/>
                  <a:pt x="582" y="100"/>
                </a:cubicBezTo>
                <a:cubicBezTo>
                  <a:pt x="714" y="232"/>
                  <a:pt x="714" y="448"/>
                  <a:pt x="582" y="581"/>
                </a:cubicBezTo>
                <a:cubicBezTo>
                  <a:pt x="517" y="645"/>
                  <a:pt x="432" y="681"/>
                  <a:pt x="341" y="681"/>
                </a:cubicBezTo>
                <a:close/>
                <a:moveTo>
                  <a:pt x="636" y="538"/>
                </a:moveTo>
                <a:cubicBezTo>
                  <a:pt x="648" y="550"/>
                  <a:pt x="648" y="569"/>
                  <a:pt x="636" y="581"/>
                </a:cubicBezTo>
                <a:lnTo>
                  <a:pt x="582" y="636"/>
                </a:lnTo>
                <a:cubicBezTo>
                  <a:pt x="570" y="648"/>
                  <a:pt x="551" y="648"/>
                  <a:pt x="539" y="636"/>
                </a:cubicBezTo>
                <a:lnTo>
                  <a:pt x="537" y="634"/>
                </a:lnTo>
                <a:cubicBezTo>
                  <a:pt x="525" y="622"/>
                  <a:pt x="525" y="602"/>
                  <a:pt x="537" y="591"/>
                </a:cubicBezTo>
                <a:lnTo>
                  <a:pt x="591" y="536"/>
                </a:lnTo>
                <a:cubicBezTo>
                  <a:pt x="603" y="524"/>
                  <a:pt x="622" y="524"/>
                  <a:pt x="634" y="536"/>
                </a:cubicBezTo>
                <a:lnTo>
                  <a:pt x="636" y="538"/>
                </a:lnTo>
                <a:close/>
                <a:moveTo>
                  <a:pt x="707" y="630"/>
                </a:moveTo>
                <a:cubicBezTo>
                  <a:pt x="728" y="651"/>
                  <a:pt x="728" y="685"/>
                  <a:pt x="707" y="706"/>
                </a:cubicBezTo>
                <a:cubicBezTo>
                  <a:pt x="686" y="727"/>
                  <a:pt x="652" y="727"/>
                  <a:pt x="631" y="706"/>
                </a:cubicBezTo>
                <a:cubicBezTo>
                  <a:pt x="610" y="685"/>
                  <a:pt x="610" y="651"/>
                  <a:pt x="631" y="630"/>
                </a:cubicBezTo>
                <a:cubicBezTo>
                  <a:pt x="652" y="609"/>
                  <a:pt x="686" y="609"/>
                  <a:pt x="707" y="630"/>
                </a:cubicBezTo>
                <a:close/>
                <a:moveTo>
                  <a:pt x="922" y="834"/>
                </a:moveTo>
                <a:cubicBezTo>
                  <a:pt x="933" y="845"/>
                  <a:pt x="932" y="864"/>
                  <a:pt x="920" y="875"/>
                </a:cubicBezTo>
                <a:lnTo>
                  <a:pt x="876" y="919"/>
                </a:lnTo>
                <a:cubicBezTo>
                  <a:pt x="864" y="931"/>
                  <a:pt x="846" y="932"/>
                  <a:pt x="835" y="921"/>
                </a:cubicBezTo>
                <a:lnTo>
                  <a:pt x="705" y="791"/>
                </a:lnTo>
                <a:cubicBezTo>
                  <a:pt x="694" y="780"/>
                  <a:pt x="695" y="762"/>
                  <a:pt x="707" y="750"/>
                </a:cubicBezTo>
                <a:lnTo>
                  <a:pt x="750" y="706"/>
                </a:lnTo>
                <a:cubicBezTo>
                  <a:pt x="762" y="694"/>
                  <a:pt x="781" y="693"/>
                  <a:pt x="791" y="704"/>
                </a:cubicBezTo>
                <a:lnTo>
                  <a:pt x="922" y="834"/>
                </a:lnTo>
                <a:close/>
                <a:moveTo>
                  <a:pt x="341" y="136"/>
                </a:moveTo>
                <a:cubicBezTo>
                  <a:pt x="286" y="136"/>
                  <a:pt x="235" y="157"/>
                  <a:pt x="196" y="196"/>
                </a:cubicBezTo>
                <a:cubicBezTo>
                  <a:pt x="158" y="234"/>
                  <a:pt x="137" y="286"/>
                  <a:pt x="137" y="340"/>
                </a:cubicBezTo>
                <a:cubicBezTo>
                  <a:pt x="137" y="395"/>
                  <a:pt x="158" y="446"/>
                  <a:pt x="196" y="485"/>
                </a:cubicBezTo>
                <a:cubicBezTo>
                  <a:pt x="235" y="523"/>
                  <a:pt x="286" y="545"/>
                  <a:pt x="341" y="545"/>
                </a:cubicBezTo>
                <a:cubicBezTo>
                  <a:pt x="395" y="545"/>
                  <a:pt x="447" y="523"/>
                  <a:pt x="485" y="485"/>
                </a:cubicBezTo>
                <a:cubicBezTo>
                  <a:pt x="565" y="405"/>
                  <a:pt x="565" y="275"/>
                  <a:pt x="485" y="196"/>
                </a:cubicBezTo>
                <a:cubicBezTo>
                  <a:pt x="447" y="157"/>
                  <a:pt x="395" y="136"/>
                  <a:pt x="341" y="136"/>
                </a:cubicBezTo>
                <a:close/>
                <a:moveTo>
                  <a:pt x="341" y="587"/>
                </a:moveTo>
                <a:cubicBezTo>
                  <a:pt x="275" y="587"/>
                  <a:pt x="213" y="561"/>
                  <a:pt x="167" y="515"/>
                </a:cubicBezTo>
                <a:cubicBezTo>
                  <a:pt x="120" y="468"/>
                  <a:pt x="94" y="406"/>
                  <a:pt x="94" y="340"/>
                </a:cubicBezTo>
                <a:cubicBezTo>
                  <a:pt x="94" y="274"/>
                  <a:pt x="120" y="212"/>
                  <a:pt x="167" y="166"/>
                </a:cubicBezTo>
                <a:cubicBezTo>
                  <a:pt x="213" y="119"/>
                  <a:pt x="275" y="94"/>
                  <a:pt x="341" y="94"/>
                </a:cubicBezTo>
                <a:cubicBezTo>
                  <a:pt x="407" y="94"/>
                  <a:pt x="469" y="119"/>
                  <a:pt x="515" y="166"/>
                </a:cubicBezTo>
                <a:cubicBezTo>
                  <a:pt x="611" y="262"/>
                  <a:pt x="611" y="418"/>
                  <a:pt x="515" y="515"/>
                </a:cubicBezTo>
                <a:cubicBezTo>
                  <a:pt x="469" y="561"/>
                  <a:pt x="407" y="587"/>
                  <a:pt x="341" y="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24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4529137" y="3130868"/>
            <a:ext cx="617538" cy="854075"/>
          </a:xfrm>
          <a:custGeom>
            <a:avLst/>
            <a:gdLst>
              <a:gd name="T0" fmla="*/ 68 w 683"/>
              <a:gd name="T1" fmla="*/ 130 h 941"/>
              <a:gd name="T2" fmla="*/ 170 w 683"/>
              <a:gd name="T3" fmla="*/ 74 h 941"/>
              <a:gd name="T4" fmla="*/ 173 w 683"/>
              <a:gd name="T5" fmla="*/ 190 h 941"/>
              <a:gd name="T6" fmla="*/ 71 w 683"/>
              <a:gd name="T7" fmla="*/ 246 h 941"/>
              <a:gd name="T8" fmla="*/ 68 w 683"/>
              <a:gd name="T9" fmla="*/ 130 h 941"/>
              <a:gd name="T10" fmla="*/ 266 w 683"/>
              <a:gd name="T11" fmla="*/ 416 h 941"/>
              <a:gd name="T12" fmla="*/ 266 w 683"/>
              <a:gd name="T13" fmla="*/ 416 h 941"/>
              <a:gd name="T14" fmla="*/ 419 w 683"/>
              <a:gd name="T15" fmla="*/ 329 h 941"/>
              <a:gd name="T16" fmla="*/ 418 w 683"/>
              <a:gd name="T17" fmla="*/ 153 h 941"/>
              <a:gd name="T18" fmla="*/ 418 w 683"/>
              <a:gd name="T19" fmla="*/ 153 h 941"/>
              <a:gd name="T20" fmla="*/ 197 w 683"/>
              <a:gd name="T21" fmla="*/ 25 h 941"/>
              <a:gd name="T22" fmla="*/ 197 w 683"/>
              <a:gd name="T23" fmla="*/ 25 h 941"/>
              <a:gd name="T24" fmla="*/ 41 w 683"/>
              <a:gd name="T25" fmla="*/ 111 h 941"/>
              <a:gd name="T26" fmla="*/ 45 w 683"/>
              <a:gd name="T27" fmla="*/ 288 h 941"/>
              <a:gd name="T28" fmla="*/ 45 w 683"/>
              <a:gd name="T29" fmla="*/ 288 h 941"/>
              <a:gd name="T30" fmla="*/ 266 w 683"/>
              <a:gd name="T31" fmla="*/ 416 h 941"/>
              <a:gd name="T32" fmla="*/ 664 w 683"/>
              <a:gd name="T33" fmla="*/ 395 h 941"/>
              <a:gd name="T34" fmla="*/ 665 w 683"/>
              <a:gd name="T35" fmla="*/ 395 h 941"/>
              <a:gd name="T36" fmla="*/ 628 w 683"/>
              <a:gd name="T37" fmla="*/ 374 h 941"/>
              <a:gd name="T38" fmla="*/ 604 w 683"/>
              <a:gd name="T39" fmla="*/ 433 h 941"/>
              <a:gd name="T40" fmla="*/ 561 w 683"/>
              <a:gd name="T41" fmla="*/ 487 h 941"/>
              <a:gd name="T42" fmla="*/ 599 w 683"/>
              <a:gd name="T43" fmla="*/ 509 h 941"/>
              <a:gd name="T44" fmla="*/ 599 w 683"/>
              <a:gd name="T45" fmla="*/ 508 h 941"/>
              <a:gd name="T46" fmla="*/ 665 w 683"/>
              <a:gd name="T47" fmla="*/ 471 h 941"/>
              <a:gd name="T48" fmla="*/ 664 w 683"/>
              <a:gd name="T49" fmla="*/ 395 h 941"/>
              <a:gd name="T50" fmla="*/ 575 w 683"/>
              <a:gd name="T51" fmla="*/ 305 h 941"/>
              <a:gd name="T52" fmla="*/ 575 w 683"/>
              <a:gd name="T53" fmla="*/ 305 h 941"/>
              <a:gd name="T54" fmla="*/ 486 w 683"/>
              <a:gd name="T55" fmla="*/ 253 h 941"/>
              <a:gd name="T56" fmla="*/ 449 w 683"/>
              <a:gd name="T57" fmla="*/ 353 h 941"/>
              <a:gd name="T58" fmla="*/ 391 w 683"/>
              <a:gd name="T59" fmla="*/ 427 h 941"/>
              <a:gd name="T60" fmla="*/ 476 w 683"/>
              <a:gd name="T61" fmla="*/ 476 h 941"/>
              <a:gd name="T62" fmla="*/ 476 w 683"/>
              <a:gd name="T63" fmla="*/ 476 h 941"/>
              <a:gd name="T64" fmla="*/ 576 w 683"/>
              <a:gd name="T65" fmla="*/ 419 h 941"/>
              <a:gd name="T66" fmla="*/ 575 w 683"/>
              <a:gd name="T67" fmla="*/ 305 h 941"/>
              <a:gd name="T68" fmla="*/ 410 w 683"/>
              <a:gd name="T69" fmla="*/ 579 h 941"/>
              <a:gd name="T70" fmla="*/ 425 w 683"/>
              <a:gd name="T71" fmla="*/ 532 h 941"/>
              <a:gd name="T72" fmla="*/ 349 w 683"/>
              <a:gd name="T73" fmla="*/ 456 h 941"/>
              <a:gd name="T74" fmla="*/ 273 w 683"/>
              <a:gd name="T75" fmla="*/ 532 h 941"/>
              <a:gd name="T76" fmla="*/ 289 w 683"/>
              <a:gd name="T77" fmla="*/ 579 h 941"/>
              <a:gd name="T78" fmla="*/ 172 w 683"/>
              <a:gd name="T79" fmla="*/ 907 h 941"/>
              <a:gd name="T80" fmla="*/ 182 w 683"/>
              <a:gd name="T81" fmla="*/ 929 h 941"/>
              <a:gd name="T82" fmla="*/ 208 w 683"/>
              <a:gd name="T83" fmla="*/ 938 h 941"/>
              <a:gd name="T84" fmla="*/ 230 w 683"/>
              <a:gd name="T85" fmla="*/ 928 h 941"/>
              <a:gd name="T86" fmla="*/ 319 w 683"/>
              <a:gd name="T87" fmla="*/ 677 h 941"/>
              <a:gd name="T88" fmla="*/ 319 w 683"/>
              <a:gd name="T89" fmla="*/ 922 h 941"/>
              <a:gd name="T90" fmla="*/ 336 w 683"/>
              <a:gd name="T91" fmla="*/ 939 h 941"/>
              <a:gd name="T92" fmla="*/ 363 w 683"/>
              <a:gd name="T93" fmla="*/ 939 h 941"/>
              <a:gd name="T94" fmla="*/ 380 w 683"/>
              <a:gd name="T95" fmla="*/ 922 h 941"/>
              <a:gd name="T96" fmla="*/ 380 w 683"/>
              <a:gd name="T97" fmla="*/ 679 h 941"/>
              <a:gd name="T98" fmla="*/ 469 w 683"/>
              <a:gd name="T99" fmla="*/ 928 h 941"/>
              <a:gd name="T100" fmla="*/ 490 w 683"/>
              <a:gd name="T101" fmla="*/ 938 h 941"/>
              <a:gd name="T102" fmla="*/ 516 w 683"/>
              <a:gd name="T103" fmla="*/ 929 h 941"/>
              <a:gd name="T104" fmla="*/ 527 w 683"/>
              <a:gd name="T105" fmla="*/ 907 h 941"/>
              <a:gd name="T106" fmla="*/ 410 w 683"/>
              <a:gd name="T107" fmla="*/ 579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3" h="941">
                <a:moveTo>
                  <a:pt x="68" y="130"/>
                </a:moveTo>
                <a:cubicBezTo>
                  <a:pt x="95" y="82"/>
                  <a:pt x="141" y="58"/>
                  <a:pt x="170" y="74"/>
                </a:cubicBezTo>
                <a:cubicBezTo>
                  <a:pt x="199" y="91"/>
                  <a:pt x="200" y="143"/>
                  <a:pt x="173" y="190"/>
                </a:cubicBezTo>
                <a:cubicBezTo>
                  <a:pt x="146" y="238"/>
                  <a:pt x="100" y="262"/>
                  <a:pt x="71" y="246"/>
                </a:cubicBezTo>
                <a:cubicBezTo>
                  <a:pt x="42" y="229"/>
                  <a:pt x="41" y="177"/>
                  <a:pt x="68" y="130"/>
                </a:cubicBezTo>
                <a:close/>
                <a:moveTo>
                  <a:pt x="266" y="416"/>
                </a:moveTo>
                <a:lnTo>
                  <a:pt x="266" y="416"/>
                </a:lnTo>
                <a:cubicBezTo>
                  <a:pt x="311" y="437"/>
                  <a:pt x="378" y="399"/>
                  <a:pt x="419" y="329"/>
                </a:cubicBezTo>
                <a:cubicBezTo>
                  <a:pt x="460" y="258"/>
                  <a:pt x="459" y="181"/>
                  <a:pt x="418" y="153"/>
                </a:cubicBezTo>
                <a:lnTo>
                  <a:pt x="197" y="25"/>
                </a:lnTo>
                <a:cubicBezTo>
                  <a:pt x="153" y="0"/>
                  <a:pt x="83" y="38"/>
                  <a:pt x="41" y="111"/>
                </a:cubicBezTo>
                <a:cubicBezTo>
                  <a:pt x="0" y="183"/>
                  <a:pt x="2" y="262"/>
                  <a:pt x="45" y="288"/>
                </a:cubicBezTo>
                <a:lnTo>
                  <a:pt x="266" y="416"/>
                </a:lnTo>
                <a:close/>
                <a:moveTo>
                  <a:pt x="664" y="395"/>
                </a:moveTo>
                <a:lnTo>
                  <a:pt x="665" y="395"/>
                </a:lnTo>
                <a:lnTo>
                  <a:pt x="628" y="374"/>
                </a:lnTo>
                <a:cubicBezTo>
                  <a:pt x="623" y="393"/>
                  <a:pt x="616" y="414"/>
                  <a:pt x="604" y="433"/>
                </a:cubicBezTo>
                <a:cubicBezTo>
                  <a:pt x="592" y="455"/>
                  <a:pt x="577" y="473"/>
                  <a:pt x="561" y="487"/>
                </a:cubicBezTo>
                <a:lnTo>
                  <a:pt x="599" y="509"/>
                </a:lnTo>
                <a:lnTo>
                  <a:pt x="599" y="508"/>
                </a:lnTo>
                <a:cubicBezTo>
                  <a:pt x="618" y="518"/>
                  <a:pt x="647" y="501"/>
                  <a:pt x="665" y="471"/>
                </a:cubicBezTo>
                <a:cubicBezTo>
                  <a:pt x="683" y="441"/>
                  <a:pt x="682" y="407"/>
                  <a:pt x="664" y="395"/>
                </a:cubicBezTo>
                <a:close/>
                <a:moveTo>
                  <a:pt x="575" y="305"/>
                </a:moveTo>
                <a:lnTo>
                  <a:pt x="575" y="305"/>
                </a:lnTo>
                <a:lnTo>
                  <a:pt x="486" y="253"/>
                </a:lnTo>
                <a:cubicBezTo>
                  <a:pt x="481" y="286"/>
                  <a:pt x="468" y="320"/>
                  <a:pt x="449" y="353"/>
                </a:cubicBezTo>
                <a:cubicBezTo>
                  <a:pt x="432" y="382"/>
                  <a:pt x="412" y="407"/>
                  <a:pt x="391" y="427"/>
                </a:cubicBezTo>
                <a:lnTo>
                  <a:pt x="476" y="476"/>
                </a:lnTo>
                <a:cubicBezTo>
                  <a:pt x="505" y="490"/>
                  <a:pt x="549" y="465"/>
                  <a:pt x="576" y="419"/>
                </a:cubicBezTo>
                <a:cubicBezTo>
                  <a:pt x="602" y="373"/>
                  <a:pt x="602" y="323"/>
                  <a:pt x="575" y="305"/>
                </a:cubicBezTo>
                <a:close/>
                <a:moveTo>
                  <a:pt x="410" y="579"/>
                </a:moveTo>
                <a:cubicBezTo>
                  <a:pt x="420" y="566"/>
                  <a:pt x="425" y="550"/>
                  <a:pt x="425" y="532"/>
                </a:cubicBezTo>
                <a:cubicBezTo>
                  <a:pt x="425" y="490"/>
                  <a:pt x="391" y="456"/>
                  <a:pt x="349" y="456"/>
                </a:cubicBezTo>
                <a:cubicBezTo>
                  <a:pt x="307" y="456"/>
                  <a:pt x="273" y="490"/>
                  <a:pt x="273" y="532"/>
                </a:cubicBezTo>
                <a:cubicBezTo>
                  <a:pt x="273" y="550"/>
                  <a:pt x="279" y="566"/>
                  <a:pt x="289" y="579"/>
                </a:cubicBezTo>
                <a:lnTo>
                  <a:pt x="172" y="907"/>
                </a:lnTo>
                <a:cubicBezTo>
                  <a:pt x="169" y="916"/>
                  <a:pt x="174" y="926"/>
                  <a:pt x="182" y="929"/>
                </a:cubicBezTo>
                <a:lnTo>
                  <a:pt x="208" y="938"/>
                </a:lnTo>
                <a:cubicBezTo>
                  <a:pt x="217" y="941"/>
                  <a:pt x="227" y="937"/>
                  <a:pt x="230" y="928"/>
                </a:cubicBezTo>
                <a:lnTo>
                  <a:pt x="319" y="677"/>
                </a:lnTo>
                <a:lnTo>
                  <a:pt x="319" y="922"/>
                </a:lnTo>
                <a:cubicBezTo>
                  <a:pt x="319" y="932"/>
                  <a:pt x="327" y="939"/>
                  <a:pt x="336" y="939"/>
                </a:cubicBezTo>
                <a:lnTo>
                  <a:pt x="363" y="939"/>
                </a:lnTo>
                <a:cubicBezTo>
                  <a:pt x="373" y="939"/>
                  <a:pt x="380" y="932"/>
                  <a:pt x="380" y="922"/>
                </a:cubicBezTo>
                <a:lnTo>
                  <a:pt x="380" y="679"/>
                </a:lnTo>
                <a:lnTo>
                  <a:pt x="469" y="928"/>
                </a:lnTo>
                <a:cubicBezTo>
                  <a:pt x="472" y="937"/>
                  <a:pt x="482" y="941"/>
                  <a:pt x="490" y="938"/>
                </a:cubicBezTo>
                <a:lnTo>
                  <a:pt x="516" y="929"/>
                </a:lnTo>
                <a:cubicBezTo>
                  <a:pt x="525" y="926"/>
                  <a:pt x="530" y="916"/>
                  <a:pt x="527" y="907"/>
                </a:cubicBezTo>
                <a:lnTo>
                  <a:pt x="410" y="5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2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897063" y="4545330"/>
            <a:ext cx="915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kumimoji="0" lang="zh-CN" altLang="en-US" sz="3600" b="1" i="0" u="none" strike="noStrike" kern="0" cap="none" spc="0" normalizeH="0" baseline="0" noProof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1328738" y="5269230"/>
            <a:ext cx="20526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7" name="组合 45出自【趣你的PPT】(微信:qunideppt)：最优质的PPT资源库"/>
          <p:cNvGrpSpPr/>
          <p:nvPr/>
        </p:nvGrpSpPr>
        <p:grpSpPr bwMode="auto">
          <a:xfrm>
            <a:off x="1471613" y="4805680"/>
            <a:ext cx="1765300" cy="125413"/>
            <a:chOff x="1462077" y="4714061"/>
            <a:chExt cx="1765217" cy="125997"/>
          </a:xfrm>
        </p:grpSpPr>
        <p:grpSp>
          <p:nvGrpSpPr>
            <p:cNvPr id="128" name="组合 41"/>
            <p:cNvGrpSpPr/>
            <p:nvPr/>
          </p:nvGrpSpPr>
          <p:grpSpPr bwMode="auto">
            <a:xfrm>
              <a:off x="1462077" y="4714061"/>
              <a:ext cx="485786" cy="125997"/>
              <a:chOff x="1477736" y="4777059"/>
              <a:chExt cx="419101" cy="152401"/>
            </a:xfrm>
          </p:grpSpPr>
          <p:cxnSp>
            <p:nvCxnSpPr>
              <p:cNvPr id="132" name="出自【趣你的PPT】(微信:qunideppt)：最优质的PPT资源库"/>
              <p:cNvCxnSpPr/>
              <p:nvPr/>
            </p:nvCxnSpPr>
            <p:spPr>
              <a:xfrm>
                <a:off x="1477736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出自【趣你的PPT】(微信:qunideppt)：最优质的PPT资源库"/>
              <p:cNvCxnSpPr/>
              <p:nvPr/>
            </p:nvCxnSpPr>
            <p:spPr>
              <a:xfrm>
                <a:off x="1477736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组合 42"/>
            <p:cNvGrpSpPr/>
            <p:nvPr/>
          </p:nvGrpSpPr>
          <p:grpSpPr bwMode="auto">
            <a:xfrm>
              <a:off x="2741508" y="4714061"/>
              <a:ext cx="485786" cy="125997"/>
              <a:chOff x="1477736" y="4777059"/>
              <a:chExt cx="419101" cy="152401"/>
            </a:xfrm>
          </p:grpSpPr>
          <p:cxnSp>
            <p:nvCxnSpPr>
              <p:cNvPr id="130" name="出自【趣你的PPT】(微信:qunideppt)：最优质的PPT资源库"/>
              <p:cNvCxnSpPr/>
              <p:nvPr/>
            </p:nvCxnSpPr>
            <p:spPr>
              <a:xfrm>
                <a:off x="1477765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出自【趣你的PPT】(微信:qunideppt)：最优质的PPT资源库"/>
              <p:cNvCxnSpPr/>
              <p:nvPr/>
            </p:nvCxnSpPr>
            <p:spPr>
              <a:xfrm>
                <a:off x="1477765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4391025" y="4545330"/>
            <a:ext cx="91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kumimoji="0" lang="zh-CN" altLang="en-US" sz="3600" b="1" i="0" u="none" strike="noStrike" kern="0" cap="none" spc="0" normalizeH="0" baseline="0" noProof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3822700" y="5269230"/>
            <a:ext cx="20526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产品与</a:t>
            </a:r>
            <a:r>
              <a:rPr lang="zh-CN" altLang="en-US" sz="32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6" name="组合 35出自【趣你的PPT】(微信:qunideppt)：最优质的PPT资源库"/>
          <p:cNvGrpSpPr/>
          <p:nvPr/>
        </p:nvGrpSpPr>
        <p:grpSpPr bwMode="auto">
          <a:xfrm>
            <a:off x="3967163" y="4805680"/>
            <a:ext cx="1763712" cy="125413"/>
            <a:chOff x="1462077" y="4714061"/>
            <a:chExt cx="1765217" cy="125997"/>
          </a:xfrm>
        </p:grpSpPr>
        <p:grpSp>
          <p:nvGrpSpPr>
            <p:cNvPr id="137" name="组合 36"/>
            <p:cNvGrpSpPr/>
            <p:nvPr/>
          </p:nvGrpSpPr>
          <p:grpSpPr bwMode="auto">
            <a:xfrm>
              <a:off x="1462077" y="4714061"/>
              <a:ext cx="485786" cy="125997"/>
              <a:chOff x="1477736" y="4777059"/>
              <a:chExt cx="419101" cy="152401"/>
            </a:xfrm>
          </p:grpSpPr>
          <p:cxnSp>
            <p:nvCxnSpPr>
              <p:cNvPr id="141" name="出自【趣你的PPT】(微信:qunideppt)：最优质的PPT资源库"/>
              <p:cNvCxnSpPr/>
              <p:nvPr/>
            </p:nvCxnSpPr>
            <p:spPr>
              <a:xfrm>
                <a:off x="1477736" y="4777059"/>
                <a:ext cx="419449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出自【趣你的PPT】(微信:qunideppt)：最优质的PPT资源库"/>
              <p:cNvCxnSpPr/>
              <p:nvPr/>
            </p:nvCxnSpPr>
            <p:spPr>
              <a:xfrm>
                <a:off x="1477736" y="4929460"/>
                <a:ext cx="419449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组合 37"/>
            <p:cNvGrpSpPr/>
            <p:nvPr/>
          </p:nvGrpSpPr>
          <p:grpSpPr bwMode="auto">
            <a:xfrm>
              <a:off x="2741508" y="4714061"/>
              <a:ext cx="485786" cy="125997"/>
              <a:chOff x="1477736" y="4777059"/>
              <a:chExt cx="419101" cy="152401"/>
            </a:xfrm>
          </p:grpSpPr>
          <p:cxnSp>
            <p:nvCxnSpPr>
              <p:cNvPr id="139" name="出自【趣你的PPT】(微信:qunideppt)：最优质的PPT资源库"/>
              <p:cNvCxnSpPr/>
              <p:nvPr/>
            </p:nvCxnSpPr>
            <p:spPr>
              <a:xfrm>
                <a:off x="1477388" y="4777059"/>
                <a:ext cx="419449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出自【趣你的PPT】(微信:qunideppt)：最优质的PPT资源库"/>
              <p:cNvCxnSpPr/>
              <p:nvPr/>
            </p:nvCxnSpPr>
            <p:spPr>
              <a:xfrm>
                <a:off x="1477388" y="4929460"/>
                <a:ext cx="419449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3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6884988" y="4545330"/>
            <a:ext cx="915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kumimoji="0" lang="zh-CN" altLang="en-US" sz="3600" b="1" i="0" u="none" strike="noStrike" kern="0" cap="none" spc="0" normalizeH="0" baseline="0" noProof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4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6316663" y="5269230"/>
            <a:ext cx="20526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r>
              <a:rPr lang="zh-CN" altLang="en-US" sz="32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32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5" name="组合 50出自【趣你的PPT】(微信:qunideppt)：最优质的PPT资源库"/>
          <p:cNvGrpSpPr/>
          <p:nvPr/>
        </p:nvGrpSpPr>
        <p:grpSpPr bwMode="auto">
          <a:xfrm>
            <a:off x="6461125" y="4805680"/>
            <a:ext cx="1763713" cy="125413"/>
            <a:chOff x="1462077" y="4714061"/>
            <a:chExt cx="1765217" cy="125997"/>
          </a:xfrm>
        </p:grpSpPr>
        <p:grpSp>
          <p:nvGrpSpPr>
            <p:cNvPr id="146" name="组合 51"/>
            <p:cNvGrpSpPr/>
            <p:nvPr/>
          </p:nvGrpSpPr>
          <p:grpSpPr bwMode="auto">
            <a:xfrm>
              <a:off x="1462077" y="4714061"/>
              <a:ext cx="485786" cy="125997"/>
              <a:chOff x="1477736" y="4777059"/>
              <a:chExt cx="419101" cy="152401"/>
            </a:xfrm>
          </p:grpSpPr>
          <p:cxnSp>
            <p:nvCxnSpPr>
              <p:cNvPr id="150" name="出自【趣你的PPT】(微信:qunideppt)：最优质的PPT资源库"/>
              <p:cNvCxnSpPr/>
              <p:nvPr/>
            </p:nvCxnSpPr>
            <p:spPr>
              <a:xfrm>
                <a:off x="1477736" y="4777059"/>
                <a:ext cx="419449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出自【趣你的PPT】(微信:qunideppt)：最优质的PPT资源库"/>
              <p:cNvCxnSpPr/>
              <p:nvPr/>
            </p:nvCxnSpPr>
            <p:spPr>
              <a:xfrm>
                <a:off x="1477736" y="4929460"/>
                <a:ext cx="419449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52"/>
            <p:cNvGrpSpPr/>
            <p:nvPr/>
          </p:nvGrpSpPr>
          <p:grpSpPr bwMode="auto">
            <a:xfrm>
              <a:off x="2741508" y="4714061"/>
              <a:ext cx="485786" cy="125997"/>
              <a:chOff x="1477736" y="4777059"/>
              <a:chExt cx="419101" cy="152401"/>
            </a:xfrm>
          </p:grpSpPr>
          <p:cxnSp>
            <p:nvCxnSpPr>
              <p:cNvPr id="148" name="出自【趣你的PPT】(微信:qunideppt)：最优质的PPT资源库"/>
              <p:cNvCxnSpPr/>
              <p:nvPr/>
            </p:nvCxnSpPr>
            <p:spPr>
              <a:xfrm>
                <a:off x="1477388" y="4777059"/>
                <a:ext cx="419449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出自【趣你的PPT】(微信:qunideppt)：最优质的PPT资源库"/>
              <p:cNvCxnSpPr/>
              <p:nvPr/>
            </p:nvCxnSpPr>
            <p:spPr>
              <a:xfrm>
                <a:off x="1477388" y="4929460"/>
                <a:ext cx="419449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2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9378950" y="4545330"/>
            <a:ext cx="91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kumimoji="0" lang="zh-CN" altLang="en-US" sz="3600" b="1" i="0" u="none" strike="noStrike" kern="0" cap="none" spc="0" normalizeH="0" baseline="0" noProof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8810625" y="5269230"/>
            <a:ext cx="20526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kern="0" noProof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团队介绍</a:t>
            </a:r>
            <a:endParaRPr kumimoji="0" lang="zh-CN" altLang="en-US" sz="105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4" name="组合 57出自【趣你的PPT】(微信:qunideppt)：最优质的PPT资源库"/>
          <p:cNvGrpSpPr/>
          <p:nvPr/>
        </p:nvGrpSpPr>
        <p:grpSpPr bwMode="auto">
          <a:xfrm>
            <a:off x="8955088" y="4805680"/>
            <a:ext cx="1765300" cy="125413"/>
            <a:chOff x="1462077" y="4714061"/>
            <a:chExt cx="1765217" cy="125997"/>
          </a:xfrm>
        </p:grpSpPr>
        <p:grpSp>
          <p:nvGrpSpPr>
            <p:cNvPr id="155" name="组合 58"/>
            <p:cNvGrpSpPr/>
            <p:nvPr/>
          </p:nvGrpSpPr>
          <p:grpSpPr bwMode="auto">
            <a:xfrm>
              <a:off x="1462077" y="4714061"/>
              <a:ext cx="485786" cy="125997"/>
              <a:chOff x="1477736" y="4777059"/>
              <a:chExt cx="419101" cy="152401"/>
            </a:xfrm>
          </p:grpSpPr>
          <p:cxnSp>
            <p:nvCxnSpPr>
              <p:cNvPr id="159" name="出自【趣你的PPT】(微信:qunideppt)：最优质的PPT资源库"/>
              <p:cNvCxnSpPr/>
              <p:nvPr/>
            </p:nvCxnSpPr>
            <p:spPr>
              <a:xfrm>
                <a:off x="1477736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出自【趣你的PPT】(微信:qunideppt)：最优质的PPT资源库"/>
              <p:cNvCxnSpPr/>
              <p:nvPr/>
            </p:nvCxnSpPr>
            <p:spPr>
              <a:xfrm>
                <a:off x="1477736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59"/>
            <p:cNvGrpSpPr/>
            <p:nvPr/>
          </p:nvGrpSpPr>
          <p:grpSpPr bwMode="auto">
            <a:xfrm>
              <a:off x="2741508" y="4714061"/>
              <a:ext cx="485786" cy="125997"/>
              <a:chOff x="1477736" y="4777059"/>
              <a:chExt cx="419101" cy="152401"/>
            </a:xfrm>
          </p:grpSpPr>
          <p:cxnSp>
            <p:nvCxnSpPr>
              <p:cNvPr id="157" name="出自【趣你的PPT】(微信:qunideppt)：最优质的PPT资源库"/>
              <p:cNvCxnSpPr/>
              <p:nvPr/>
            </p:nvCxnSpPr>
            <p:spPr>
              <a:xfrm>
                <a:off x="1477765" y="4777059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出自【趣你的PPT】(微信:qunideppt)：最优质的PPT资源库"/>
              <p:cNvCxnSpPr/>
              <p:nvPr/>
            </p:nvCxnSpPr>
            <p:spPr>
              <a:xfrm>
                <a:off x="1477765" y="4929460"/>
                <a:ext cx="41907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组合 73出自【趣你的PPT】(微信:qunideppt)：最优质的PPT资源库"/>
          <p:cNvGrpSpPr/>
          <p:nvPr/>
        </p:nvGrpSpPr>
        <p:grpSpPr bwMode="auto">
          <a:xfrm>
            <a:off x="4946650" y="987743"/>
            <a:ext cx="2317750" cy="1241425"/>
            <a:chOff x="4946650" y="862704"/>
            <a:chExt cx="2317750" cy="1241786"/>
          </a:xfrm>
        </p:grpSpPr>
        <p:sp>
          <p:nvSpPr>
            <p:cNvPr id="162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5213350" y="862704"/>
              <a:ext cx="17843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163" name="出自【趣你的PPT】(微信:qunideppt)：最优质的PPT资源库"/>
            <p:cNvSpPr txBox="1">
              <a:spLocks noChangeArrowheads="1"/>
            </p:cNvSpPr>
            <p:nvPr/>
          </p:nvSpPr>
          <p:spPr bwMode="auto">
            <a:xfrm>
              <a:off x="4946650" y="1642825"/>
              <a:ext cx="23177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gradFill flip="none" rotWithShape="1"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8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4279900" y="3603625"/>
            <a:ext cx="36322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 algn="ctr" defTabSz="1216025">
              <a:spcBef>
                <a:spcPct val="20000"/>
              </a:spcBef>
              <a:defRPr/>
            </a:pPr>
            <a:r>
              <a:rPr lang="zh-CN" altLang="en-US" sz="6000" b="1" kern="0" dirty="0" smtClean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项目背景</a:t>
            </a:r>
            <a:endParaRPr lang="zh-CN" altLang="en-US" sz="6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01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1" y="0"/>
            <a:ext cx="12185583" cy="6858000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-1" y="142043"/>
            <a:ext cx="7239909" cy="6857999"/>
          </a:xfrm>
          <a:custGeom>
            <a:avLst/>
            <a:gdLst>
              <a:gd name="connsiteX0" fmla="*/ 460357 w 7239909"/>
              <a:gd name="connsiteY0" fmla="*/ 0 h 6857999"/>
              <a:gd name="connsiteX1" fmla="*/ 5545840 w 7239909"/>
              <a:gd name="connsiteY1" fmla="*/ 0 h 6857999"/>
              <a:gd name="connsiteX2" fmla="*/ 5698103 w 7239909"/>
              <a:gd name="connsiteY2" fmla="*/ 113861 h 6857999"/>
              <a:gd name="connsiteX3" fmla="*/ 7239909 w 7239909"/>
              <a:gd name="connsiteY3" fmla="*/ 3383190 h 6857999"/>
              <a:gd name="connsiteX4" fmla="*/ 5698104 w 7239909"/>
              <a:gd name="connsiteY4" fmla="*/ 6652520 h 6857999"/>
              <a:gd name="connsiteX5" fmla="*/ 5423320 w 7239909"/>
              <a:gd name="connsiteY5" fmla="*/ 6857999 h 6857999"/>
              <a:gd name="connsiteX6" fmla="*/ 582877 w 7239909"/>
              <a:gd name="connsiteY6" fmla="*/ 6857999 h 6857999"/>
              <a:gd name="connsiteX7" fmla="*/ 308093 w 7239909"/>
              <a:gd name="connsiteY7" fmla="*/ 6652520 h 6857999"/>
              <a:gd name="connsiteX8" fmla="*/ 7220 w 7239909"/>
              <a:gd name="connsiteY8" fmla="*/ 6379068 h 6857999"/>
              <a:gd name="connsiteX9" fmla="*/ 0 w 7239909"/>
              <a:gd name="connsiteY9" fmla="*/ 6371124 h 6857999"/>
              <a:gd name="connsiteX10" fmla="*/ 0 w 7239909"/>
              <a:gd name="connsiteY10" fmla="*/ 395257 h 6857999"/>
              <a:gd name="connsiteX11" fmla="*/ 7220 w 7239909"/>
              <a:gd name="connsiteY11" fmla="*/ 387313 h 6857999"/>
              <a:gd name="connsiteX12" fmla="*/ 308093 w 7239909"/>
              <a:gd name="connsiteY12" fmla="*/ 1138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39909" h="6857999">
                <a:moveTo>
                  <a:pt x="460357" y="0"/>
                </a:moveTo>
                <a:lnTo>
                  <a:pt x="5545840" y="0"/>
                </a:lnTo>
                <a:lnTo>
                  <a:pt x="5698103" y="113861"/>
                </a:lnTo>
                <a:cubicBezTo>
                  <a:pt x="6639723" y="890954"/>
                  <a:pt x="7239909" y="2066982"/>
                  <a:pt x="7239909" y="3383190"/>
                </a:cubicBezTo>
                <a:cubicBezTo>
                  <a:pt x="7239909" y="4699399"/>
                  <a:pt x="6639723" y="5875426"/>
                  <a:pt x="5698104" y="6652520"/>
                </a:cubicBezTo>
                <a:lnTo>
                  <a:pt x="5423320" y="6857999"/>
                </a:lnTo>
                <a:lnTo>
                  <a:pt x="582877" y="6857999"/>
                </a:lnTo>
                <a:lnTo>
                  <a:pt x="308093" y="6652520"/>
                </a:lnTo>
                <a:cubicBezTo>
                  <a:pt x="203468" y="6566176"/>
                  <a:pt x="103059" y="6474907"/>
                  <a:pt x="7220" y="6379068"/>
                </a:cubicBezTo>
                <a:lnTo>
                  <a:pt x="0" y="6371124"/>
                </a:lnTo>
                <a:lnTo>
                  <a:pt x="0" y="395257"/>
                </a:lnTo>
                <a:lnTo>
                  <a:pt x="7220" y="387313"/>
                </a:lnTo>
                <a:cubicBezTo>
                  <a:pt x="103059" y="291474"/>
                  <a:pt x="203469" y="200205"/>
                  <a:pt x="308093" y="113861"/>
                </a:cubicBezTo>
                <a:close/>
              </a:path>
            </a:pathLst>
          </a:custGeom>
          <a:solidFill>
            <a:srgbClr val="2D3E5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59658" y="1603721"/>
            <a:ext cx="6088692" cy="5254279"/>
            <a:chOff x="159658" y="1603721"/>
            <a:chExt cx="6088692" cy="5254279"/>
          </a:xfrm>
        </p:grpSpPr>
        <p:sp>
          <p:nvSpPr>
            <p:cNvPr id="7" name="任意多边形 6"/>
            <p:cNvSpPr/>
            <p:nvPr/>
          </p:nvSpPr>
          <p:spPr>
            <a:xfrm>
              <a:off x="159658" y="1603721"/>
              <a:ext cx="6088692" cy="5254279"/>
            </a:xfrm>
            <a:custGeom>
              <a:avLst/>
              <a:gdLst>
                <a:gd name="connsiteX0" fmla="*/ 2184400 w 4368800"/>
                <a:gd name="connsiteY0" fmla="*/ 0 h 3770086"/>
                <a:gd name="connsiteX1" fmla="*/ 4368800 w 4368800"/>
                <a:gd name="connsiteY1" fmla="*/ 2184400 h 3770086"/>
                <a:gd name="connsiteX2" fmla="*/ 3729004 w 4368800"/>
                <a:gd name="connsiteY2" fmla="*/ 3729004 h 3770086"/>
                <a:gd name="connsiteX3" fmla="*/ 3683803 w 4368800"/>
                <a:gd name="connsiteY3" fmla="*/ 3770086 h 3770086"/>
                <a:gd name="connsiteX4" fmla="*/ 684998 w 4368800"/>
                <a:gd name="connsiteY4" fmla="*/ 3770086 h 3770086"/>
                <a:gd name="connsiteX5" fmla="*/ 639796 w 4368800"/>
                <a:gd name="connsiteY5" fmla="*/ 3729004 h 3770086"/>
                <a:gd name="connsiteX6" fmla="*/ 0 w 4368800"/>
                <a:gd name="connsiteY6" fmla="*/ 2184400 h 3770086"/>
                <a:gd name="connsiteX7" fmla="*/ 2184400 w 4368800"/>
                <a:gd name="connsiteY7" fmla="*/ 0 h 377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68800" h="3770086">
                  <a:moveTo>
                    <a:pt x="2184400" y="0"/>
                  </a:moveTo>
                  <a:cubicBezTo>
                    <a:pt x="3390811" y="0"/>
                    <a:pt x="4368800" y="977989"/>
                    <a:pt x="4368800" y="2184400"/>
                  </a:cubicBezTo>
                  <a:cubicBezTo>
                    <a:pt x="4368800" y="2787606"/>
                    <a:pt x="4124303" y="3333706"/>
                    <a:pt x="3729004" y="3729004"/>
                  </a:cubicBezTo>
                  <a:lnTo>
                    <a:pt x="3683803" y="3770086"/>
                  </a:lnTo>
                  <a:lnTo>
                    <a:pt x="684998" y="3770086"/>
                  </a:lnTo>
                  <a:lnTo>
                    <a:pt x="639796" y="3729004"/>
                  </a:lnTo>
                  <a:cubicBezTo>
                    <a:pt x="244497" y="3333706"/>
                    <a:pt x="0" y="2787606"/>
                    <a:pt x="0" y="2184400"/>
                  </a:cubicBezTo>
                  <a:cubicBezTo>
                    <a:pt x="0" y="977989"/>
                    <a:pt x="977989" y="0"/>
                    <a:pt x="2184400" y="0"/>
                  </a:cubicBezTo>
                  <a:close/>
                </a:path>
              </a:pathLst>
            </a:cu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542972" y="1727200"/>
              <a:ext cx="1074057" cy="107405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56762" y="4085436"/>
              <a:ext cx="42944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endParaRPr lang="zh-CN" altLang="en-US" sz="1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89935" y="3429000"/>
            <a:ext cx="57028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受到</a:t>
            </a:r>
            <a:r>
              <a:rPr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疫情及全球经济下行的影响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，小微企业出现生存困境。大量办公楼、商业用地出现空置。</a:t>
            </a:r>
            <a:endParaRPr lang="en-US" altLang="zh-CN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对小微企业：租金压力大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倒闭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搬迁</a:t>
            </a:r>
            <a:endParaRPr lang="en-US" altLang="zh-CN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对开发商：回笼资金慢、维护成本高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不愿降租</a:t>
            </a:r>
            <a:endParaRPr lang="en-US" altLang="zh-CN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对周边商业：客流量下降、开店成本高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倒闭</a:t>
            </a:r>
            <a:r>
              <a:rPr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暴雷</a:t>
            </a:r>
            <a:endParaRPr lang="en-US" altLang="zh-CN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en-US" altLang="zh-CN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最终导致楼宇经济生态的恶性循环</a:t>
            </a:r>
            <a:endParaRPr lang="zh-CN" altLang="en-US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4840302" y="1976283"/>
            <a:ext cx="479395" cy="575890"/>
          </a:xfrm>
          <a:custGeom>
            <a:avLst/>
            <a:gdLst>
              <a:gd name="T0" fmla="*/ 79 w 734"/>
              <a:gd name="T1" fmla="*/ 906 h 993"/>
              <a:gd name="T2" fmla="*/ 124 w 734"/>
              <a:gd name="T3" fmla="*/ 153 h 993"/>
              <a:gd name="T4" fmla="*/ 162 w 734"/>
              <a:gd name="T5" fmla="*/ 218 h 993"/>
              <a:gd name="T6" fmla="*/ 201 w 734"/>
              <a:gd name="T7" fmla="*/ 153 h 993"/>
              <a:gd name="T8" fmla="*/ 328 w 734"/>
              <a:gd name="T9" fmla="*/ 179 h 993"/>
              <a:gd name="T10" fmla="*/ 405 w 734"/>
              <a:gd name="T11" fmla="*/ 179 h 993"/>
              <a:gd name="T12" fmla="*/ 533 w 734"/>
              <a:gd name="T13" fmla="*/ 153 h 993"/>
              <a:gd name="T14" fmla="*/ 572 w 734"/>
              <a:gd name="T15" fmla="*/ 218 h 993"/>
              <a:gd name="T16" fmla="*/ 610 w 734"/>
              <a:gd name="T17" fmla="*/ 153 h 993"/>
              <a:gd name="T18" fmla="*/ 656 w 734"/>
              <a:gd name="T19" fmla="*/ 906 h 993"/>
              <a:gd name="T20" fmla="*/ 610 w 734"/>
              <a:gd name="T21" fmla="*/ 67 h 993"/>
              <a:gd name="T22" fmla="*/ 572 w 734"/>
              <a:gd name="T23" fmla="*/ 0 h 993"/>
              <a:gd name="T24" fmla="*/ 533 w 734"/>
              <a:gd name="T25" fmla="*/ 67 h 993"/>
              <a:gd name="T26" fmla="*/ 405 w 734"/>
              <a:gd name="T27" fmla="*/ 38 h 993"/>
              <a:gd name="T28" fmla="*/ 328 w 734"/>
              <a:gd name="T29" fmla="*/ 38 h 993"/>
              <a:gd name="T30" fmla="*/ 201 w 734"/>
              <a:gd name="T31" fmla="*/ 67 h 993"/>
              <a:gd name="T32" fmla="*/ 162 w 734"/>
              <a:gd name="T33" fmla="*/ 0 h 993"/>
              <a:gd name="T34" fmla="*/ 124 w 734"/>
              <a:gd name="T35" fmla="*/ 67 h 993"/>
              <a:gd name="T36" fmla="*/ 0 w 734"/>
              <a:gd name="T37" fmla="*/ 147 h 993"/>
              <a:gd name="T38" fmla="*/ 80 w 734"/>
              <a:gd name="T39" fmla="*/ 993 h 993"/>
              <a:gd name="T40" fmla="*/ 734 w 734"/>
              <a:gd name="T41" fmla="*/ 913 h 993"/>
              <a:gd name="T42" fmla="*/ 655 w 734"/>
              <a:gd name="T43" fmla="*/ 67 h 993"/>
              <a:gd name="T44" fmla="*/ 573 w 734"/>
              <a:gd name="T45" fmla="*/ 371 h 993"/>
              <a:gd name="T46" fmla="*/ 161 w 734"/>
              <a:gd name="T47" fmla="*/ 317 h 993"/>
              <a:gd name="T48" fmla="*/ 161 w 734"/>
              <a:gd name="T49" fmla="*/ 512 h 993"/>
              <a:gd name="T50" fmla="*/ 573 w 734"/>
              <a:gd name="T51" fmla="*/ 458 h 993"/>
              <a:gd name="T52" fmla="*/ 161 w 734"/>
              <a:gd name="T53" fmla="*/ 512 h 993"/>
              <a:gd name="T54" fmla="*/ 573 w 734"/>
              <a:gd name="T55" fmla="*/ 653 h 993"/>
              <a:gd name="T56" fmla="*/ 161 w 734"/>
              <a:gd name="T57" fmla="*/ 599 h 993"/>
              <a:gd name="T58" fmla="*/ 161 w 734"/>
              <a:gd name="T59" fmla="*/ 794 h 993"/>
              <a:gd name="T60" fmla="*/ 573 w 734"/>
              <a:gd name="T61" fmla="*/ 740 h 993"/>
              <a:gd name="T62" fmla="*/ 161 w 734"/>
              <a:gd name="T63" fmla="*/ 794 h 9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34" h="993">
                <a:moveTo>
                  <a:pt x="656" y="906"/>
                </a:moveTo>
                <a:lnTo>
                  <a:pt x="79" y="906"/>
                </a:lnTo>
                <a:lnTo>
                  <a:pt x="79" y="153"/>
                </a:lnTo>
                <a:lnTo>
                  <a:pt x="124" y="153"/>
                </a:lnTo>
                <a:lnTo>
                  <a:pt x="124" y="179"/>
                </a:lnTo>
                <a:cubicBezTo>
                  <a:pt x="124" y="201"/>
                  <a:pt x="141" y="218"/>
                  <a:pt x="162" y="218"/>
                </a:cubicBezTo>
                <a:cubicBezTo>
                  <a:pt x="183" y="218"/>
                  <a:pt x="201" y="201"/>
                  <a:pt x="201" y="179"/>
                </a:cubicBezTo>
                <a:lnTo>
                  <a:pt x="201" y="153"/>
                </a:lnTo>
                <a:lnTo>
                  <a:pt x="328" y="153"/>
                </a:lnTo>
                <a:lnTo>
                  <a:pt x="328" y="179"/>
                </a:lnTo>
                <a:cubicBezTo>
                  <a:pt x="328" y="201"/>
                  <a:pt x="345" y="218"/>
                  <a:pt x="366" y="218"/>
                </a:cubicBezTo>
                <a:cubicBezTo>
                  <a:pt x="388" y="218"/>
                  <a:pt x="405" y="201"/>
                  <a:pt x="405" y="179"/>
                </a:cubicBezTo>
                <a:lnTo>
                  <a:pt x="405" y="153"/>
                </a:lnTo>
                <a:lnTo>
                  <a:pt x="533" y="153"/>
                </a:lnTo>
                <a:lnTo>
                  <a:pt x="533" y="179"/>
                </a:lnTo>
                <a:cubicBezTo>
                  <a:pt x="533" y="201"/>
                  <a:pt x="550" y="218"/>
                  <a:pt x="572" y="218"/>
                </a:cubicBezTo>
                <a:cubicBezTo>
                  <a:pt x="593" y="218"/>
                  <a:pt x="610" y="201"/>
                  <a:pt x="610" y="179"/>
                </a:cubicBezTo>
                <a:lnTo>
                  <a:pt x="610" y="153"/>
                </a:lnTo>
                <a:lnTo>
                  <a:pt x="656" y="153"/>
                </a:lnTo>
                <a:lnTo>
                  <a:pt x="656" y="906"/>
                </a:lnTo>
                <a:close/>
                <a:moveTo>
                  <a:pt x="655" y="67"/>
                </a:moveTo>
                <a:lnTo>
                  <a:pt x="610" y="67"/>
                </a:lnTo>
                <a:lnTo>
                  <a:pt x="610" y="38"/>
                </a:lnTo>
                <a:cubicBezTo>
                  <a:pt x="610" y="17"/>
                  <a:pt x="593" y="0"/>
                  <a:pt x="572" y="0"/>
                </a:cubicBezTo>
                <a:cubicBezTo>
                  <a:pt x="550" y="0"/>
                  <a:pt x="533" y="17"/>
                  <a:pt x="533" y="38"/>
                </a:cubicBezTo>
                <a:lnTo>
                  <a:pt x="533" y="67"/>
                </a:lnTo>
                <a:lnTo>
                  <a:pt x="405" y="67"/>
                </a:lnTo>
                <a:lnTo>
                  <a:pt x="405" y="38"/>
                </a:lnTo>
                <a:cubicBezTo>
                  <a:pt x="405" y="17"/>
                  <a:pt x="388" y="0"/>
                  <a:pt x="366" y="0"/>
                </a:cubicBezTo>
                <a:cubicBezTo>
                  <a:pt x="345" y="0"/>
                  <a:pt x="328" y="17"/>
                  <a:pt x="328" y="38"/>
                </a:cubicBezTo>
                <a:lnTo>
                  <a:pt x="328" y="67"/>
                </a:lnTo>
                <a:lnTo>
                  <a:pt x="201" y="67"/>
                </a:lnTo>
                <a:lnTo>
                  <a:pt x="201" y="38"/>
                </a:lnTo>
                <a:cubicBezTo>
                  <a:pt x="201" y="17"/>
                  <a:pt x="183" y="0"/>
                  <a:pt x="162" y="0"/>
                </a:cubicBezTo>
                <a:cubicBezTo>
                  <a:pt x="141" y="0"/>
                  <a:pt x="124" y="17"/>
                  <a:pt x="124" y="38"/>
                </a:cubicBezTo>
                <a:lnTo>
                  <a:pt x="124" y="67"/>
                </a:lnTo>
                <a:lnTo>
                  <a:pt x="80" y="67"/>
                </a:lnTo>
                <a:cubicBezTo>
                  <a:pt x="36" y="67"/>
                  <a:pt x="0" y="103"/>
                  <a:pt x="0" y="147"/>
                </a:cubicBezTo>
                <a:lnTo>
                  <a:pt x="0" y="913"/>
                </a:lnTo>
                <a:cubicBezTo>
                  <a:pt x="0" y="957"/>
                  <a:pt x="36" y="993"/>
                  <a:pt x="80" y="993"/>
                </a:cubicBezTo>
                <a:lnTo>
                  <a:pt x="655" y="993"/>
                </a:lnTo>
                <a:cubicBezTo>
                  <a:pt x="699" y="993"/>
                  <a:pt x="734" y="957"/>
                  <a:pt x="734" y="913"/>
                </a:cubicBezTo>
                <a:lnTo>
                  <a:pt x="734" y="147"/>
                </a:lnTo>
                <a:cubicBezTo>
                  <a:pt x="734" y="103"/>
                  <a:pt x="699" y="67"/>
                  <a:pt x="655" y="67"/>
                </a:cubicBezTo>
                <a:close/>
                <a:moveTo>
                  <a:pt x="161" y="371"/>
                </a:moveTo>
                <a:lnTo>
                  <a:pt x="573" y="371"/>
                </a:lnTo>
                <a:lnTo>
                  <a:pt x="573" y="317"/>
                </a:lnTo>
                <a:lnTo>
                  <a:pt x="161" y="317"/>
                </a:lnTo>
                <a:lnTo>
                  <a:pt x="161" y="371"/>
                </a:lnTo>
                <a:close/>
                <a:moveTo>
                  <a:pt x="161" y="512"/>
                </a:moveTo>
                <a:lnTo>
                  <a:pt x="573" y="512"/>
                </a:lnTo>
                <a:lnTo>
                  <a:pt x="573" y="458"/>
                </a:lnTo>
                <a:lnTo>
                  <a:pt x="161" y="458"/>
                </a:lnTo>
                <a:lnTo>
                  <a:pt x="161" y="512"/>
                </a:lnTo>
                <a:close/>
                <a:moveTo>
                  <a:pt x="161" y="653"/>
                </a:moveTo>
                <a:lnTo>
                  <a:pt x="573" y="653"/>
                </a:lnTo>
                <a:lnTo>
                  <a:pt x="573" y="599"/>
                </a:lnTo>
                <a:lnTo>
                  <a:pt x="161" y="599"/>
                </a:lnTo>
                <a:lnTo>
                  <a:pt x="161" y="653"/>
                </a:lnTo>
                <a:close/>
                <a:moveTo>
                  <a:pt x="161" y="794"/>
                </a:moveTo>
                <a:lnTo>
                  <a:pt x="573" y="794"/>
                </a:lnTo>
                <a:lnTo>
                  <a:pt x="573" y="740"/>
                </a:lnTo>
                <a:lnTo>
                  <a:pt x="161" y="740"/>
                </a:lnTo>
                <a:lnTo>
                  <a:pt x="161" y="7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518728" y="2945099"/>
            <a:ext cx="538543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收益权证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Beinifitom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•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将收益权数字化拆分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更易于流通</a:t>
            </a: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•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比产权拆分更合规更易于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操作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•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真实的资产和商业价值体现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•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基于区块链，成本收益透明，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便于投资决策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• 拆分权益可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分红，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也可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兑换产品和服务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•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基于智能合约，自动执行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分红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490855" y="1708660"/>
            <a:ext cx="5688330" cy="4985385"/>
            <a:chOff x="3416300" y="1511300"/>
            <a:chExt cx="4965700" cy="4610100"/>
          </a:xfrm>
        </p:grpSpPr>
        <p:pic>
          <p:nvPicPr>
            <p:cNvPr id="6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9400" y="1511300"/>
              <a:ext cx="3505200" cy="4610100"/>
            </a:xfrm>
            <a:prstGeom prst="rect">
              <a:avLst/>
            </a:prstGeom>
          </p:spPr>
        </p:pic>
        <p:sp>
          <p:nvSpPr>
            <p:cNvPr id="8" name="object 6"/>
            <p:cNvSpPr/>
            <p:nvPr/>
          </p:nvSpPr>
          <p:spPr>
            <a:xfrm>
              <a:off x="4243634" y="1567695"/>
              <a:ext cx="3200400" cy="4305300"/>
            </a:xfrm>
            <a:custGeom>
              <a:avLst/>
              <a:gdLst/>
              <a:ahLst/>
              <a:cxnLst/>
              <a:rect l="l" t="t" r="r" b="b"/>
              <a:pathLst>
                <a:path w="3200400" h="4305300">
                  <a:moveTo>
                    <a:pt x="1323689" y="3352800"/>
                  </a:moveTo>
                  <a:lnTo>
                    <a:pt x="1024573" y="3352800"/>
                  </a:lnTo>
                  <a:lnTo>
                    <a:pt x="1065856" y="3365500"/>
                  </a:lnTo>
                  <a:lnTo>
                    <a:pt x="1138373" y="3365500"/>
                  </a:lnTo>
                  <a:lnTo>
                    <a:pt x="1170612" y="3378200"/>
                  </a:lnTo>
                  <a:lnTo>
                    <a:pt x="1207044" y="3403600"/>
                  </a:lnTo>
                  <a:lnTo>
                    <a:pt x="1240995" y="3429000"/>
                  </a:lnTo>
                  <a:lnTo>
                    <a:pt x="1272497" y="3454400"/>
                  </a:lnTo>
                  <a:lnTo>
                    <a:pt x="1301580" y="3492500"/>
                  </a:lnTo>
                  <a:lnTo>
                    <a:pt x="1328277" y="3530600"/>
                  </a:lnTo>
                  <a:lnTo>
                    <a:pt x="1352619" y="3581400"/>
                  </a:lnTo>
                  <a:lnTo>
                    <a:pt x="1374637" y="3644900"/>
                  </a:lnTo>
                  <a:lnTo>
                    <a:pt x="1394362" y="3695700"/>
                  </a:lnTo>
                  <a:lnTo>
                    <a:pt x="1408710" y="3759200"/>
                  </a:lnTo>
                  <a:lnTo>
                    <a:pt x="1421159" y="3810000"/>
                  </a:lnTo>
                  <a:lnTo>
                    <a:pt x="1432045" y="3860800"/>
                  </a:lnTo>
                  <a:lnTo>
                    <a:pt x="1441703" y="3911600"/>
                  </a:lnTo>
                  <a:lnTo>
                    <a:pt x="1450467" y="3962400"/>
                  </a:lnTo>
                  <a:lnTo>
                    <a:pt x="1458674" y="4025900"/>
                  </a:lnTo>
                  <a:lnTo>
                    <a:pt x="1464745" y="4064000"/>
                  </a:lnTo>
                  <a:lnTo>
                    <a:pt x="1471067" y="4102100"/>
                  </a:lnTo>
                  <a:lnTo>
                    <a:pt x="1477892" y="4140200"/>
                  </a:lnTo>
                  <a:lnTo>
                    <a:pt x="1485470" y="4178300"/>
                  </a:lnTo>
                  <a:lnTo>
                    <a:pt x="1488484" y="4191000"/>
                  </a:lnTo>
                  <a:lnTo>
                    <a:pt x="1491499" y="4216400"/>
                  </a:lnTo>
                  <a:lnTo>
                    <a:pt x="1497528" y="4241800"/>
                  </a:lnTo>
                  <a:lnTo>
                    <a:pt x="1511366" y="4279900"/>
                  </a:lnTo>
                  <a:lnTo>
                    <a:pt x="1530856" y="4292600"/>
                  </a:lnTo>
                  <a:lnTo>
                    <a:pt x="1553110" y="4305300"/>
                  </a:lnTo>
                  <a:lnTo>
                    <a:pt x="1618112" y="4305300"/>
                  </a:lnTo>
                  <a:lnTo>
                    <a:pt x="1640219" y="4292600"/>
                  </a:lnTo>
                  <a:lnTo>
                    <a:pt x="1662326" y="4292600"/>
                  </a:lnTo>
                  <a:lnTo>
                    <a:pt x="1684433" y="4279900"/>
                  </a:lnTo>
                  <a:lnTo>
                    <a:pt x="1706540" y="4279900"/>
                  </a:lnTo>
                  <a:lnTo>
                    <a:pt x="1733336" y="4267200"/>
                  </a:lnTo>
                  <a:lnTo>
                    <a:pt x="1759127" y="4267200"/>
                  </a:lnTo>
                  <a:lnTo>
                    <a:pt x="1804011" y="4254500"/>
                  </a:lnTo>
                  <a:lnTo>
                    <a:pt x="1864471" y="4241800"/>
                  </a:lnTo>
                  <a:lnTo>
                    <a:pt x="1936988" y="4216400"/>
                  </a:lnTo>
                  <a:lnTo>
                    <a:pt x="2050578" y="4191000"/>
                  </a:lnTo>
                  <a:lnTo>
                    <a:pt x="1602034" y="4191000"/>
                  </a:lnTo>
                  <a:lnTo>
                    <a:pt x="1600820" y="4178300"/>
                  </a:lnTo>
                  <a:lnTo>
                    <a:pt x="1599354" y="4178300"/>
                  </a:lnTo>
                  <a:lnTo>
                    <a:pt x="1597889" y="4165600"/>
                  </a:lnTo>
                  <a:lnTo>
                    <a:pt x="1596675" y="4152900"/>
                  </a:lnTo>
                  <a:lnTo>
                    <a:pt x="1589682" y="4114800"/>
                  </a:lnTo>
                  <a:lnTo>
                    <a:pt x="1582942" y="4076700"/>
                  </a:lnTo>
                  <a:lnTo>
                    <a:pt x="1576704" y="4038600"/>
                  </a:lnTo>
                  <a:lnTo>
                    <a:pt x="1571219" y="4000500"/>
                  </a:lnTo>
                  <a:lnTo>
                    <a:pt x="1563637" y="3962400"/>
                  </a:lnTo>
                  <a:lnTo>
                    <a:pt x="1555680" y="3911600"/>
                  </a:lnTo>
                  <a:lnTo>
                    <a:pt x="1547137" y="3860800"/>
                  </a:lnTo>
                  <a:lnTo>
                    <a:pt x="1537797" y="3810000"/>
                  </a:lnTo>
                  <a:lnTo>
                    <a:pt x="1527449" y="3759200"/>
                  </a:lnTo>
                  <a:lnTo>
                    <a:pt x="1515883" y="3721100"/>
                  </a:lnTo>
                  <a:lnTo>
                    <a:pt x="1502888" y="3670300"/>
                  </a:lnTo>
                  <a:lnTo>
                    <a:pt x="1483751" y="3606800"/>
                  </a:lnTo>
                  <a:lnTo>
                    <a:pt x="1462500" y="3556000"/>
                  </a:lnTo>
                  <a:lnTo>
                    <a:pt x="1439111" y="3505200"/>
                  </a:lnTo>
                  <a:lnTo>
                    <a:pt x="1413559" y="3454400"/>
                  </a:lnTo>
                  <a:lnTo>
                    <a:pt x="1385821" y="3416300"/>
                  </a:lnTo>
                  <a:lnTo>
                    <a:pt x="1355872" y="3378200"/>
                  </a:lnTo>
                  <a:lnTo>
                    <a:pt x="1323689" y="3352800"/>
                  </a:lnTo>
                  <a:close/>
                </a:path>
                <a:path w="3200400" h="4305300">
                  <a:moveTo>
                    <a:pt x="2368906" y="114300"/>
                  </a:moveTo>
                  <a:lnTo>
                    <a:pt x="1778605" y="114300"/>
                  </a:lnTo>
                  <a:lnTo>
                    <a:pt x="1821071" y="127000"/>
                  </a:lnTo>
                  <a:lnTo>
                    <a:pt x="1910834" y="127000"/>
                  </a:lnTo>
                  <a:lnTo>
                    <a:pt x="1957788" y="139700"/>
                  </a:lnTo>
                  <a:lnTo>
                    <a:pt x="2005896" y="139700"/>
                  </a:lnTo>
                  <a:lnTo>
                    <a:pt x="2360576" y="228600"/>
                  </a:lnTo>
                  <a:lnTo>
                    <a:pt x="2512774" y="304800"/>
                  </a:lnTo>
                  <a:lnTo>
                    <a:pt x="2610880" y="355600"/>
                  </a:lnTo>
                  <a:lnTo>
                    <a:pt x="2658413" y="381000"/>
                  </a:lnTo>
                  <a:lnTo>
                    <a:pt x="2704703" y="419100"/>
                  </a:lnTo>
                  <a:lnTo>
                    <a:pt x="2745144" y="444500"/>
                  </a:lnTo>
                  <a:lnTo>
                    <a:pt x="2783384" y="482600"/>
                  </a:lnTo>
                  <a:lnTo>
                    <a:pt x="2819402" y="520700"/>
                  </a:lnTo>
                  <a:lnTo>
                    <a:pt x="2853176" y="558800"/>
                  </a:lnTo>
                  <a:lnTo>
                    <a:pt x="2884685" y="596900"/>
                  </a:lnTo>
                  <a:lnTo>
                    <a:pt x="2913907" y="635000"/>
                  </a:lnTo>
                  <a:lnTo>
                    <a:pt x="2940821" y="673100"/>
                  </a:lnTo>
                  <a:lnTo>
                    <a:pt x="2965406" y="711200"/>
                  </a:lnTo>
                  <a:lnTo>
                    <a:pt x="2987640" y="762000"/>
                  </a:lnTo>
                  <a:lnTo>
                    <a:pt x="3007502" y="800100"/>
                  </a:lnTo>
                  <a:lnTo>
                    <a:pt x="3024969" y="850900"/>
                  </a:lnTo>
                  <a:lnTo>
                    <a:pt x="3040022" y="889000"/>
                  </a:lnTo>
                  <a:lnTo>
                    <a:pt x="3052637" y="939800"/>
                  </a:lnTo>
                  <a:lnTo>
                    <a:pt x="3062795" y="990600"/>
                  </a:lnTo>
                  <a:lnTo>
                    <a:pt x="3070473" y="1028700"/>
                  </a:lnTo>
                  <a:lnTo>
                    <a:pt x="3076496" y="1079500"/>
                  </a:lnTo>
                  <a:lnTo>
                    <a:pt x="3081165" y="1130300"/>
                  </a:lnTo>
                  <a:lnTo>
                    <a:pt x="3084472" y="1181100"/>
                  </a:lnTo>
                  <a:lnTo>
                    <a:pt x="3086413" y="1231900"/>
                  </a:lnTo>
                  <a:lnTo>
                    <a:pt x="3086980" y="1282700"/>
                  </a:lnTo>
                  <a:lnTo>
                    <a:pt x="3086168" y="1333500"/>
                  </a:lnTo>
                  <a:lnTo>
                    <a:pt x="3083970" y="1384300"/>
                  </a:lnTo>
                  <a:lnTo>
                    <a:pt x="3080381" y="1422400"/>
                  </a:lnTo>
                  <a:lnTo>
                    <a:pt x="3075395" y="1473200"/>
                  </a:lnTo>
                  <a:lnTo>
                    <a:pt x="3069004" y="1524000"/>
                  </a:lnTo>
                  <a:lnTo>
                    <a:pt x="3061205" y="1574800"/>
                  </a:lnTo>
                  <a:lnTo>
                    <a:pt x="3051989" y="1612900"/>
                  </a:lnTo>
                  <a:lnTo>
                    <a:pt x="3041351" y="1663700"/>
                  </a:lnTo>
                  <a:lnTo>
                    <a:pt x="3029286" y="1714500"/>
                  </a:lnTo>
                  <a:lnTo>
                    <a:pt x="3015787" y="1765300"/>
                  </a:lnTo>
                  <a:lnTo>
                    <a:pt x="3000847" y="1803400"/>
                  </a:lnTo>
                  <a:lnTo>
                    <a:pt x="2984462" y="1854200"/>
                  </a:lnTo>
                  <a:lnTo>
                    <a:pt x="2966624" y="1905000"/>
                  </a:lnTo>
                  <a:lnTo>
                    <a:pt x="2947328" y="1955800"/>
                  </a:lnTo>
                  <a:lnTo>
                    <a:pt x="2926567" y="1993900"/>
                  </a:lnTo>
                  <a:lnTo>
                    <a:pt x="2904336" y="2044700"/>
                  </a:lnTo>
                  <a:lnTo>
                    <a:pt x="2883718" y="2082800"/>
                  </a:lnTo>
                  <a:lnTo>
                    <a:pt x="2862206" y="2133600"/>
                  </a:lnTo>
                  <a:lnTo>
                    <a:pt x="2840024" y="2171700"/>
                  </a:lnTo>
                  <a:lnTo>
                    <a:pt x="2817396" y="2209800"/>
                  </a:lnTo>
                  <a:lnTo>
                    <a:pt x="2794545" y="2247900"/>
                  </a:lnTo>
                  <a:lnTo>
                    <a:pt x="2771694" y="2298700"/>
                  </a:lnTo>
                  <a:lnTo>
                    <a:pt x="2723251" y="2374900"/>
                  </a:lnTo>
                  <a:lnTo>
                    <a:pt x="2699202" y="2425700"/>
                  </a:lnTo>
                  <a:lnTo>
                    <a:pt x="2675562" y="2463800"/>
                  </a:lnTo>
                  <a:lnTo>
                    <a:pt x="2652550" y="2514600"/>
                  </a:lnTo>
                  <a:lnTo>
                    <a:pt x="2630385" y="2552700"/>
                  </a:lnTo>
                  <a:lnTo>
                    <a:pt x="2609289" y="2603500"/>
                  </a:lnTo>
                  <a:lnTo>
                    <a:pt x="2589479" y="2654300"/>
                  </a:lnTo>
                  <a:lnTo>
                    <a:pt x="2573122" y="2692400"/>
                  </a:lnTo>
                  <a:lnTo>
                    <a:pt x="2558880" y="2743200"/>
                  </a:lnTo>
                  <a:lnTo>
                    <a:pt x="2546751" y="2781300"/>
                  </a:lnTo>
                  <a:lnTo>
                    <a:pt x="2536730" y="2832100"/>
                  </a:lnTo>
                  <a:lnTo>
                    <a:pt x="2528811" y="2882900"/>
                  </a:lnTo>
                  <a:lnTo>
                    <a:pt x="2522990" y="2933700"/>
                  </a:lnTo>
                  <a:lnTo>
                    <a:pt x="2519263" y="2984500"/>
                  </a:lnTo>
                  <a:lnTo>
                    <a:pt x="2517625" y="3035300"/>
                  </a:lnTo>
                  <a:lnTo>
                    <a:pt x="2518071" y="3086100"/>
                  </a:lnTo>
                  <a:lnTo>
                    <a:pt x="2520596" y="3149600"/>
                  </a:lnTo>
                  <a:lnTo>
                    <a:pt x="2525196" y="3200400"/>
                  </a:lnTo>
                  <a:lnTo>
                    <a:pt x="2531867" y="3263900"/>
                  </a:lnTo>
                  <a:lnTo>
                    <a:pt x="2539301" y="3314700"/>
                  </a:lnTo>
                  <a:lnTo>
                    <a:pt x="2547695" y="3365500"/>
                  </a:lnTo>
                  <a:lnTo>
                    <a:pt x="2556863" y="3416300"/>
                  </a:lnTo>
                  <a:lnTo>
                    <a:pt x="2566616" y="3467100"/>
                  </a:lnTo>
                  <a:lnTo>
                    <a:pt x="2576769" y="3517900"/>
                  </a:lnTo>
                  <a:lnTo>
                    <a:pt x="2597518" y="3619500"/>
                  </a:lnTo>
                  <a:lnTo>
                    <a:pt x="2604216" y="3644900"/>
                  </a:lnTo>
                  <a:lnTo>
                    <a:pt x="2609220" y="3670300"/>
                  </a:lnTo>
                  <a:lnTo>
                    <a:pt x="2614098" y="3695700"/>
                  </a:lnTo>
                  <a:lnTo>
                    <a:pt x="2618724" y="3708400"/>
                  </a:lnTo>
                  <a:lnTo>
                    <a:pt x="2622974" y="3733800"/>
                  </a:lnTo>
                  <a:lnTo>
                    <a:pt x="2626010" y="3759200"/>
                  </a:lnTo>
                  <a:lnTo>
                    <a:pt x="2629171" y="3771900"/>
                  </a:lnTo>
                  <a:lnTo>
                    <a:pt x="2632584" y="3784600"/>
                  </a:lnTo>
                  <a:lnTo>
                    <a:pt x="2636373" y="3797300"/>
                  </a:lnTo>
                  <a:lnTo>
                    <a:pt x="2637838" y="3810000"/>
                  </a:lnTo>
                  <a:lnTo>
                    <a:pt x="2640057" y="3822700"/>
                  </a:lnTo>
                  <a:lnTo>
                    <a:pt x="2642779" y="3822700"/>
                  </a:lnTo>
                  <a:lnTo>
                    <a:pt x="2645752" y="3835400"/>
                  </a:lnTo>
                  <a:lnTo>
                    <a:pt x="2650482" y="3848100"/>
                  </a:lnTo>
                  <a:lnTo>
                    <a:pt x="2655465" y="3873500"/>
                  </a:lnTo>
                  <a:lnTo>
                    <a:pt x="2658940" y="3886200"/>
                  </a:lnTo>
                  <a:lnTo>
                    <a:pt x="2659149" y="3898900"/>
                  </a:lnTo>
                  <a:lnTo>
                    <a:pt x="2642120" y="3911600"/>
                  </a:lnTo>
                  <a:lnTo>
                    <a:pt x="2615380" y="3911600"/>
                  </a:lnTo>
                  <a:lnTo>
                    <a:pt x="2580079" y="3924300"/>
                  </a:lnTo>
                  <a:lnTo>
                    <a:pt x="2537368" y="3937000"/>
                  </a:lnTo>
                  <a:lnTo>
                    <a:pt x="2488398" y="3949700"/>
                  </a:lnTo>
                  <a:lnTo>
                    <a:pt x="2434318" y="3962400"/>
                  </a:lnTo>
                  <a:lnTo>
                    <a:pt x="2376279" y="3987800"/>
                  </a:lnTo>
                  <a:lnTo>
                    <a:pt x="2252928" y="4013200"/>
                  </a:lnTo>
                  <a:lnTo>
                    <a:pt x="2189916" y="4038600"/>
                  </a:lnTo>
                  <a:lnTo>
                    <a:pt x="2066972" y="4064000"/>
                  </a:lnTo>
                  <a:lnTo>
                    <a:pt x="1907512" y="4102100"/>
                  </a:lnTo>
                  <a:lnTo>
                    <a:pt x="1833069" y="4127500"/>
                  </a:lnTo>
                  <a:lnTo>
                    <a:pt x="1772191" y="4140200"/>
                  </a:lnTo>
                  <a:lnTo>
                    <a:pt x="1727391" y="4152900"/>
                  </a:lnTo>
                  <a:lnTo>
                    <a:pt x="1701180" y="4165600"/>
                  </a:lnTo>
                  <a:lnTo>
                    <a:pt x="1674385" y="4165600"/>
                  </a:lnTo>
                  <a:lnTo>
                    <a:pt x="1656297" y="4178300"/>
                  </a:lnTo>
                  <a:lnTo>
                    <a:pt x="1620122" y="4191000"/>
                  </a:lnTo>
                  <a:lnTo>
                    <a:pt x="2050578" y="4191000"/>
                  </a:lnTo>
                  <a:lnTo>
                    <a:pt x="2152607" y="4165600"/>
                  </a:lnTo>
                  <a:lnTo>
                    <a:pt x="2243696" y="4140200"/>
                  </a:lnTo>
                  <a:lnTo>
                    <a:pt x="2324467" y="4114800"/>
                  </a:lnTo>
                  <a:lnTo>
                    <a:pt x="2395543" y="4089400"/>
                  </a:lnTo>
                  <a:lnTo>
                    <a:pt x="2457546" y="4076700"/>
                  </a:lnTo>
                  <a:lnTo>
                    <a:pt x="2511098" y="4064000"/>
                  </a:lnTo>
                  <a:lnTo>
                    <a:pt x="2556821" y="4051300"/>
                  </a:lnTo>
                  <a:lnTo>
                    <a:pt x="2595337" y="4038600"/>
                  </a:lnTo>
                  <a:lnTo>
                    <a:pt x="2627269" y="4025900"/>
                  </a:lnTo>
                  <a:lnTo>
                    <a:pt x="2653238" y="4025900"/>
                  </a:lnTo>
                  <a:lnTo>
                    <a:pt x="2673867" y="4013200"/>
                  </a:lnTo>
                  <a:lnTo>
                    <a:pt x="2689777" y="4013200"/>
                  </a:lnTo>
                  <a:lnTo>
                    <a:pt x="2701592" y="4000500"/>
                  </a:lnTo>
                  <a:lnTo>
                    <a:pt x="2715421" y="4000500"/>
                  </a:lnTo>
                  <a:lnTo>
                    <a:pt x="2752904" y="3962400"/>
                  </a:lnTo>
                  <a:lnTo>
                    <a:pt x="2769615" y="3924300"/>
                  </a:lnTo>
                  <a:lnTo>
                    <a:pt x="2771469" y="3886200"/>
                  </a:lnTo>
                  <a:lnTo>
                    <a:pt x="2764384" y="3835400"/>
                  </a:lnTo>
                  <a:lnTo>
                    <a:pt x="2752079" y="3797300"/>
                  </a:lnTo>
                  <a:lnTo>
                    <a:pt x="2749755" y="3784600"/>
                  </a:lnTo>
                  <a:lnTo>
                    <a:pt x="2747683" y="3784600"/>
                  </a:lnTo>
                  <a:lnTo>
                    <a:pt x="2746238" y="3771900"/>
                  </a:lnTo>
                  <a:lnTo>
                    <a:pt x="2729343" y="3695700"/>
                  </a:lnTo>
                  <a:lnTo>
                    <a:pt x="2724633" y="3670300"/>
                  </a:lnTo>
                  <a:lnTo>
                    <a:pt x="2719671" y="3644900"/>
                  </a:lnTo>
                  <a:lnTo>
                    <a:pt x="2714082" y="3619500"/>
                  </a:lnTo>
                  <a:lnTo>
                    <a:pt x="2708722" y="3594100"/>
                  </a:lnTo>
                  <a:lnTo>
                    <a:pt x="2698340" y="3543300"/>
                  </a:lnTo>
                  <a:lnTo>
                    <a:pt x="2688004" y="3492500"/>
                  </a:lnTo>
                  <a:lnTo>
                    <a:pt x="2677926" y="3441700"/>
                  </a:lnTo>
                  <a:lnTo>
                    <a:pt x="2668317" y="3390900"/>
                  </a:lnTo>
                  <a:lnTo>
                    <a:pt x="2659388" y="3352800"/>
                  </a:lnTo>
                  <a:lnTo>
                    <a:pt x="2651349" y="3302000"/>
                  </a:lnTo>
                  <a:lnTo>
                    <a:pt x="2644412" y="3251200"/>
                  </a:lnTo>
                  <a:lnTo>
                    <a:pt x="2637534" y="3187700"/>
                  </a:lnTo>
                  <a:lnTo>
                    <a:pt x="2632976" y="3136900"/>
                  </a:lnTo>
                  <a:lnTo>
                    <a:pt x="2630732" y="3073400"/>
                  </a:lnTo>
                  <a:lnTo>
                    <a:pt x="2630794" y="3022600"/>
                  </a:lnTo>
                  <a:lnTo>
                    <a:pt x="2633157" y="2971800"/>
                  </a:lnTo>
                  <a:lnTo>
                    <a:pt x="2637816" y="2921000"/>
                  </a:lnTo>
                  <a:lnTo>
                    <a:pt x="2644764" y="2870200"/>
                  </a:lnTo>
                  <a:lnTo>
                    <a:pt x="2653995" y="2819400"/>
                  </a:lnTo>
                  <a:lnTo>
                    <a:pt x="2665503" y="2781300"/>
                  </a:lnTo>
                  <a:lnTo>
                    <a:pt x="2679281" y="2730500"/>
                  </a:lnTo>
                  <a:lnTo>
                    <a:pt x="2695325" y="2692400"/>
                  </a:lnTo>
                  <a:lnTo>
                    <a:pt x="2713690" y="2641600"/>
                  </a:lnTo>
                  <a:lnTo>
                    <a:pt x="2733468" y="2603500"/>
                  </a:lnTo>
                  <a:lnTo>
                    <a:pt x="2754439" y="2565400"/>
                  </a:lnTo>
                  <a:lnTo>
                    <a:pt x="2776383" y="2514600"/>
                  </a:lnTo>
                  <a:lnTo>
                    <a:pt x="2799082" y="2476500"/>
                  </a:lnTo>
                  <a:lnTo>
                    <a:pt x="2822314" y="2438400"/>
                  </a:lnTo>
                  <a:lnTo>
                    <a:pt x="2845860" y="2387600"/>
                  </a:lnTo>
                  <a:lnTo>
                    <a:pt x="2893022" y="2311400"/>
                  </a:lnTo>
                  <a:lnTo>
                    <a:pt x="2916543" y="2260600"/>
                  </a:lnTo>
                  <a:lnTo>
                    <a:pt x="2939841" y="2222500"/>
                  </a:lnTo>
                  <a:lnTo>
                    <a:pt x="2962692" y="2184400"/>
                  </a:lnTo>
                  <a:lnTo>
                    <a:pt x="2984874" y="2133600"/>
                  </a:lnTo>
                  <a:lnTo>
                    <a:pt x="3006163" y="2095500"/>
                  </a:lnTo>
                  <a:lnTo>
                    <a:pt x="3028660" y="2044700"/>
                  </a:lnTo>
                  <a:lnTo>
                    <a:pt x="3049751" y="1993900"/>
                  </a:lnTo>
                  <a:lnTo>
                    <a:pt x="3069439" y="1943100"/>
                  </a:lnTo>
                  <a:lnTo>
                    <a:pt x="3087729" y="1905000"/>
                  </a:lnTo>
                  <a:lnTo>
                    <a:pt x="3104625" y="1854200"/>
                  </a:lnTo>
                  <a:lnTo>
                    <a:pt x="3120132" y="1803400"/>
                  </a:lnTo>
                  <a:lnTo>
                    <a:pt x="3134254" y="1752600"/>
                  </a:lnTo>
                  <a:lnTo>
                    <a:pt x="3146997" y="1714500"/>
                  </a:lnTo>
                  <a:lnTo>
                    <a:pt x="3158363" y="1663700"/>
                  </a:lnTo>
                  <a:lnTo>
                    <a:pt x="3168359" y="1612900"/>
                  </a:lnTo>
                  <a:lnTo>
                    <a:pt x="3176988" y="1562100"/>
                  </a:lnTo>
                  <a:lnTo>
                    <a:pt x="3184256" y="1511300"/>
                  </a:lnTo>
                  <a:lnTo>
                    <a:pt x="3190166" y="1473200"/>
                  </a:lnTo>
                  <a:lnTo>
                    <a:pt x="3194723" y="1422400"/>
                  </a:lnTo>
                  <a:lnTo>
                    <a:pt x="3197931" y="1371600"/>
                  </a:lnTo>
                  <a:lnTo>
                    <a:pt x="3199796" y="1320800"/>
                  </a:lnTo>
                  <a:lnTo>
                    <a:pt x="3200321" y="1270000"/>
                  </a:lnTo>
                  <a:lnTo>
                    <a:pt x="3199512" y="1219200"/>
                  </a:lnTo>
                  <a:lnTo>
                    <a:pt x="3197373" y="1168400"/>
                  </a:lnTo>
                  <a:lnTo>
                    <a:pt x="3193907" y="1117600"/>
                  </a:lnTo>
                  <a:lnTo>
                    <a:pt x="3189121" y="1066800"/>
                  </a:lnTo>
                  <a:lnTo>
                    <a:pt x="3183018" y="1016000"/>
                  </a:lnTo>
                  <a:lnTo>
                    <a:pt x="3175538" y="965200"/>
                  </a:lnTo>
                  <a:lnTo>
                    <a:pt x="3165881" y="927100"/>
                  </a:lnTo>
                  <a:lnTo>
                    <a:pt x="3154066" y="876300"/>
                  </a:lnTo>
                  <a:lnTo>
                    <a:pt x="3140112" y="825500"/>
                  </a:lnTo>
                  <a:lnTo>
                    <a:pt x="3124039" y="787400"/>
                  </a:lnTo>
                  <a:lnTo>
                    <a:pt x="3105867" y="736600"/>
                  </a:lnTo>
                  <a:lnTo>
                    <a:pt x="3085615" y="698500"/>
                  </a:lnTo>
                  <a:lnTo>
                    <a:pt x="3063303" y="660400"/>
                  </a:lnTo>
                  <a:lnTo>
                    <a:pt x="3038951" y="622300"/>
                  </a:lnTo>
                  <a:lnTo>
                    <a:pt x="3012578" y="571500"/>
                  </a:lnTo>
                  <a:lnTo>
                    <a:pt x="2984204" y="533400"/>
                  </a:lnTo>
                  <a:lnTo>
                    <a:pt x="2953848" y="495300"/>
                  </a:lnTo>
                  <a:lnTo>
                    <a:pt x="2921530" y="457200"/>
                  </a:lnTo>
                  <a:lnTo>
                    <a:pt x="2887270" y="431800"/>
                  </a:lnTo>
                  <a:lnTo>
                    <a:pt x="2851088" y="393700"/>
                  </a:lnTo>
                  <a:lnTo>
                    <a:pt x="2813003" y="355600"/>
                  </a:lnTo>
                  <a:lnTo>
                    <a:pt x="2773034" y="330200"/>
                  </a:lnTo>
                  <a:lnTo>
                    <a:pt x="2725504" y="292100"/>
                  </a:lnTo>
                  <a:lnTo>
                    <a:pt x="2676805" y="266700"/>
                  </a:lnTo>
                  <a:lnTo>
                    <a:pt x="2627096" y="228600"/>
                  </a:lnTo>
                  <a:lnTo>
                    <a:pt x="2473480" y="152400"/>
                  </a:lnTo>
                  <a:lnTo>
                    <a:pt x="2421304" y="139700"/>
                  </a:lnTo>
                  <a:lnTo>
                    <a:pt x="2368906" y="114300"/>
                  </a:lnTo>
                  <a:close/>
                </a:path>
                <a:path w="3200400" h="4305300">
                  <a:moveTo>
                    <a:pt x="326417" y="2374900"/>
                  </a:moveTo>
                  <a:lnTo>
                    <a:pt x="213984" y="2374900"/>
                  </a:lnTo>
                  <a:lnTo>
                    <a:pt x="213816" y="2387600"/>
                  </a:lnTo>
                  <a:lnTo>
                    <a:pt x="211639" y="2400300"/>
                  </a:lnTo>
                  <a:lnTo>
                    <a:pt x="207954" y="2413000"/>
                  </a:lnTo>
                  <a:lnTo>
                    <a:pt x="203265" y="2425700"/>
                  </a:lnTo>
                  <a:lnTo>
                    <a:pt x="195896" y="2451100"/>
                  </a:lnTo>
                  <a:lnTo>
                    <a:pt x="189533" y="2476500"/>
                  </a:lnTo>
                  <a:lnTo>
                    <a:pt x="186686" y="2501900"/>
                  </a:lnTo>
                  <a:lnTo>
                    <a:pt x="189868" y="2527300"/>
                  </a:lnTo>
                  <a:lnTo>
                    <a:pt x="201821" y="2565400"/>
                  </a:lnTo>
                  <a:lnTo>
                    <a:pt x="219176" y="2578100"/>
                  </a:lnTo>
                  <a:lnTo>
                    <a:pt x="238289" y="2603500"/>
                  </a:lnTo>
                  <a:lnTo>
                    <a:pt x="256858" y="2603500"/>
                  </a:lnTo>
                  <a:lnTo>
                    <a:pt x="259537" y="2616200"/>
                  </a:lnTo>
                  <a:lnTo>
                    <a:pt x="255518" y="2616200"/>
                  </a:lnTo>
                  <a:lnTo>
                    <a:pt x="252839" y="2628900"/>
                  </a:lnTo>
                  <a:lnTo>
                    <a:pt x="248820" y="2628900"/>
                  </a:lnTo>
                  <a:lnTo>
                    <a:pt x="246140" y="2641600"/>
                  </a:lnTo>
                  <a:lnTo>
                    <a:pt x="242121" y="2641600"/>
                  </a:lnTo>
                  <a:lnTo>
                    <a:pt x="221091" y="2692400"/>
                  </a:lnTo>
                  <a:lnTo>
                    <a:pt x="218583" y="2743200"/>
                  </a:lnTo>
                  <a:lnTo>
                    <a:pt x="229001" y="2781300"/>
                  </a:lnTo>
                  <a:lnTo>
                    <a:pt x="246751" y="2819400"/>
                  </a:lnTo>
                  <a:lnTo>
                    <a:pt x="266237" y="2857500"/>
                  </a:lnTo>
                  <a:lnTo>
                    <a:pt x="279635" y="2870200"/>
                  </a:lnTo>
                  <a:lnTo>
                    <a:pt x="291024" y="2895600"/>
                  </a:lnTo>
                  <a:lnTo>
                    <a:pt x="299398" y="2908300"/>
                  </a:lnTo>
                  <a:lnTo>
                    <a:pt x="303752" y="2933700"/>
                  </a:lnTo>
                  <a:lnTo>
                    <a:pt x="304840" y="2959100"/>
                  </a:lnTo>
                  <a:lnTo>
                    <a:pt x="304422" y="2984500"/>
                  </a:lnTo>
                  <a:lnTo>
                    <a:pt x="302999" y="3009900"/>
                  </a:lnTo>
                  <a:lnTo>
                    <a:pt x="301073" y="3035300"/>
                  </a:lnTo>
                  <a:lnTo>
                    <a:pt x="297418" y="3086100"/>
                  </a:lnTo>
                  <a:lnTo>
                    <a:pt x="296592" y="3136900"/>
                  </a:lnTo>
                  <a:lnTo>
                    <a:pt x="301748" y="3187700"/>
                  </a:lnTo>
                  <a:lnTo>
                    <a:pt x="316035" y="3238500"/>
                  </a:lnTo>
                  <a:lnTo>
                    <a:pt x="342607" y="3289300"/>
                  </a:lnTo>
                  <a:lnTo>
                    <a:pt x="378255" y="3327400"/>
                  </a:lnTo>
                  <a:lnTo>
                    <a:pt x="420564" y="3352800"/>
                  </a:lnTo>
                  <a:lnTo>
                    <a:pt x="515195" y="3378200"/>
                  </a:lnTo>
                  <a:lnTo>
                    <a:pt x="792785" y="3378200"/>
                  </a:lnTo>
                  <a:lnTo>
                    <a:pt x="818095" y="3365500"/>
                  </a:lnTo>
                  <a:lnTo>
                    <a:pt x="959424" y="3365500"/>
                  </a:lnTo>
                  <a:lnTo>
                    <a:pt x="992187" y="3352800"/>
                  </a:lnTo>
                  <a:lnTo>
                    <a:pt x="1323689" y="3352800"/>
                  </a:lnTo>
                  <a:lnTo>
                    <a:pt x="1289246" y="3314700"/>
                  </a:lnTo>
                  <a:lnTo>
                    <a:pt x="1252520" y="3302000"/>
                  </a:lnTo>
                  <a:lnTo>
                    <a:pt x="1213488" y="3276600"/>
                  </a:lnTo>
                  <a:lnTo>
                    <a:pt x="606551" y="3276600"/>
                  </a:lnTo>
                  <a:lnTo>
                    <a:pt x="544479" y="3263900"/>
                  </a:lnTo>
                  <a:lnTo>
                    <a:pt x="494843" y="3263900"/>
                  </a:lnTo>
                  <a:lnTo>
                    <a:pt x="457516" y="3238500"/>
                  </a:lnTo>
                  <a:lnTo>
                    <a:pt x="432374" y="3225800"/>
                  </a:lnTo>
                  <a:lnTo>
                    <a:pt x="415689" y="3187700"/>
                  </a:lnTo>
                  <a:lnTo>
                    <a:pt x="409430" y="3149600"/>
                  </a:lnTo>
                  <a:lnTo>
                    <a:pt x="409953" y="3098800"/>
                  </a:lnTo>
                  <a:lnTo>
                    <a:pt x="413616" y="3048000"/>
                  </a:lnTo>
                  <a:lnTo>
                    <a:pt x="415731" y="3009900"/>
                  </a:lnTo>
                  <a:lnTo>
                    <a:pt x="417468" y="2984500"/>
                  </a:lnTo>
                  <a:lnTo>
                    <a:pt x="417950" y="2946400"/>
                  </a:lnTo>
                  <a:lnTo>
                    <a:pt x="416296" y="2921000"/>
                  </a:lnTo>
                  <a:lnTo>
                    <a:pt x="407671" y="2882900"/>
                  </a:lnTo>
                  <a:lnTo>
                    <a:pt x="393519" y="2844800"/>
                  </a:lnTo>
                  <a:lnTo>
                    <a:pt x="376353" y="2819400"/>
                  </a:lnTo>
                  <a:lnTo>
                    <a:pt x="358684" y="2781300"/>
                  </a:lnTo>
                  <a:lnTo>
                    <a:pt x="340324" y="2755900"/>
                  </a:lnTo>
                  <a:lnTo>
                    <a:pt x="331385" y="2743200"/>
                  </a:lnTo>
                  <a:lnTo>
                    <a:pt x="331741" y="2717800"/>
                  </a:lnTo>
                  <a:lnTo>
                    <a:pt x="341267" y="2692400"/>
                  </a:lnTo>
                  <a:lnTo>
                    <a:pt x="345286" y="2692400"/>
                  </a:lnTo>
                  <a:lnTo>
                    <a:pt x="347966" y="2679700"/>
                  </a:lnTo>
                  <a:lnTo>
                    <a:pt x="360527" y="2667000"/>
                  </a:lnTo>
                  <a:lnTo>
                    <a:pt x="372082" y="2641600"/>
                  </a:lnTo>
                  <a:lnTo>
                    <a:pt x="376604" y="2603500"/>
                  </a:lnTo>
                  <a:lnTo>
                    <a:pt x="368063" y="2565400"/>
                  </a:lnTo>
                  <a:lnTo>
                    <a:pt x="355084" y="2540000"/>
                  </a:lnTo>
                  <a:lnTo>
                    <a:pt x="339592" y="2527300"/>
                  </a:lnTo>
                  <a:lnTo>
                    <a:pt x="323598" y="2514600"/>
                  </a:lnTo>
                  <a:lnTo>
                    <a:pt x="309111" y="2514600"/>
                  </a:lnTo>
                  <a:lnTo>
                    <a:pt x="306431" y="2501900"/>
                  </a:lnTo>
                  <a:lnTo>
                    <a:pt x="299733" y="2501900"/>
                  </a:lnTo>
                  <a:lnTo>
                    <a:pt x="300654" y="2489200"/>
                  </a:lnTo>
                  <a:lnTo>
                    <a:pt x="303082" y="2489200"/>
                  </a:lnTo>
                  <a:lnTo>
                    <a:pt x="306515" y="2476500"/>
                  </a:lnTo>
                  <a:lnTo>
                    <a:pt x="310450" y="2463800"/>
                  </a:lnTo>
                  <a:lnTo>
                    <a:pt x="317652" y="2438400"/>
                  </a:lnTo>
                  <a:lnTo>
                    <a:pt x="323849" y="2413000"/>
                  </a:lnTo>
                  <a:lnTo>
                    <a:pt x="327031" y="2387600"/>
                  </a:lnTo>
                  <a:lnTo>
                    <a:pt x="326417" y="2374900"/>
                  </a:lnTo>
                  <a:close/>
                </a:path>
                <a:path w="3200400" h="4305300">
                  <a:moveTo>
                    <a:pt x="1125562" y="3251200"/>
                  </a:moveTo>
                  <a:lnTo>
                    <a:pt x="834654" y="3251200"/>
                  </a:lnTo>
                  <a:lnTo>
                    <a:pt x="810788" y="3263900"/>
                  </a:lnTo>
                  <a:lnTo>
                    <a:pt x="667680" y="3263900"/>
                  </a:lnTo>
                  <a:lnTo>
                    <a:pt x="637052" y="3276600"/>
                  </a:lnTo>
                  <a:lnTo>
                    <a:pt x="1213488" y="3276600"/>
                  </a:lnTo>
                  <a:lnTo>
                    <a:pt x="1170592" y="3263900"/>
                  </a:lnTo>
                  <a:lnTo>
                    <a:pt x="1125562" y="3251200"/>
                  </a:lnTo>
                  <a:close/>
                </a:path>
                <a:path w="3200400" h="4305300">
                  <a:moveTo>
                    <a:pt x="1024573" y="3238500"/>
                  </a:moveTo>
                  <a:lnTo>
                    <a:pt x="988649" y="3251200"/>
                  </a:lnTo>
                  <a:lnTo>
                    <a:pt x="1077265" y="3251200"/>
                  </a:lnTo>
                  <a:lnTo>
                    <a:pt x="1024573" y="3238500"/>
                  </a:lnTo>
                  <a:close/>
                </a:path>
                <a:path w="3200400" h="4305300">
                  <a:moveTo>
                    <a:pt x="2009116" y="25400"/>
                  </a:moveTo>
                  <a:lnTo>
                    <a:pt x="1286825" y="25400"/>
                  </a:lnTo>
                  <a:lnTo>
                    <a:pt x="1141219" y="63500"/>
                  </a:lnTo>
                  <a:lnTo>
                    <a:pt x="1005130" y="101600"/>
                  </a:lnTo>
                  <a:lnTo>
                    <a:pt x="962002" y="127000"/>
                  </a:lnTo>
                  <a:lnTo>
                    <a:pt x="920033" y="152400"/>
                  </a:lnTo>
                  <a:lnTo>
                    <a:pt x="879250" y="165100"/>
                  </a:lnTo>
                  <a:lnTo>
                    <a:pt x="839678" y="190500"/>
                  </a:lnTo>
                  <a:lnTo>
                    <a:pt x="797583" y="215900"/>
                  </a:lnTo>
                  <a:lnTo>
                    <a:pt x="757259" y="254000"/>
                  </a:lnTo>
                  <a:lnTo>
                    <a:pt x="718716" y="279400"/>
                  </a:lnTo>
                  <a:lnTo>
                    <a:pt x="681967" y="317500"/>
                  </a:lnTo>
                  <a:lnTo>
                    <a:pt x="647021" y="342900"/>
                  </a:lnTo>
                  <a:lnTo>
                    <a:pt x="613890" y="381000"/>
                  </a:lnTo>
                  <a:lnTo>
                    <a:pt x="582585" y="419100"/>
                  </a:lnTo>
                  <a:lnTo>
                    <a:pt x="553117" y="457200"/>
                  </a:lnTo>
                  <a:lnTo>
                    <a:pt x="525497" y="495300"/>
                  </a:lnTo>
                  <a:lnTo>
                    <a:pt x="499736" y="546100"/>
                  </a:lnTo>
                  <a:lnTo>
                    <a:pt x="475844" y="584200"/>
                  </a:lnTo>
                  <a:lnTo>
                    <a:pt x="453833" y="635000"/>
                  </a:lnTo>
                  <a:lnTo>
                    <a:pt x="433714" y="673100"/>
                  </a:lnTo>
                  <a:lnTo>
                    <a:pt x="415008" y="723900"/>
                  </a:lnTo>
                  <a:lnTo>
                    <a:pt x="398002" y="774700"/>
                  </a:lnTo>
                  <a:lnTo>
                    <a:pt x="382683" y="825500"/>
                  </a:lnTo>
                  <a:lnTo>
                    <a:pt x="369036" y="863600"/>
                  </a:lnTo>
                  <a:lnTo>
                    <a:pt x="357047" y="914400"/>
                  </a:lnTo>
                  <a:lnTo>
                    <a:pt x="346701" y="965200"/>
                  </a:lnTo>
                  <a:lnTo>
                    <a:pt x="337985" y="1016000"/>
                  </a:lnTo>
                  <a:lnTo>
                    <a:pt x="330883" y="1054100"/>
                  </a:lnTo>
                  <a:lnTo>
                    <a:pt x="325382" y="1104900"/>
                  </a:lnTo>
                  <a:lnTo>
                    <a:pt x="321467" y="1155700"/>
                  </a:lnTo>
                  <a:lnTo>
                    <a:pt x="319125" y="1206500"/>
                  </a:lnTo>
                  <a:lnTo>
                    <a:pt x="318340" y="1257300"/>
                  </a:lnTo>
                  <a:lnTo>
                    <a:pt x="319098" y="1308100"/>
                  </a:lnTo>
                  <a:lnTo>
                    <a:pt x="321386" y="1358900"/>
                  </a:lnTo>
                  <a:lnTo>
                    <a:pt x="325189" y="1409700"/>
                  </a:lnTo>
                  <a:lnTo>
                    <a:pt x="327330" y="1460500"/>
                  </a:lnTo>
                  <a:lnTo>
                    <a:pt x="324471" y="1511300"/>
                  </a:lnTo>
                  <a:lnTo>
                    <a:pt x="317158" y="1562100"/>
                  </a:lnTo>
                  <a:lnTo>
                    <a:pt x="305938" y="1612900"/>
                  </a:lnTo>
                  <a:lnTo>
                    <a:pt x="291358" y="1663700"/>
                  </a:lnTo>
                  <a:lnTo>
                    <a:pt x="273965" y="1701800"/>
                  </a:lnTo>
                  <a:lnTo>
                    <a:pt x="254304" y="1752600"/>
                  </a:lnTo>
                  <a:lnTo>
                    <a:pt x="232924" y="1790700"/>
                  </a:lnTo>
                  <a:lnTo>
                    <a:pt x="210369" y="1828800"/>
                  </a:lnTo>
                  <a:lnTo>
                    <a:pt x="187188" y="1879600"/>
                  </a:lnTo>
                  <a:lnTo>
                    <a:pt x="172889" y="1905000"/>
                  </a:lnTo>
                  <a:lnTo>
                    <a:pt x="158214" y="1930400"/>
                  </a:lnTo>
                  <a:lnTo>
                    <a:pt x="143288" y="1943100"/>
                  </a:lnTo>
                  <a:lnTo>
                    <a:pt x="128236" y="1968500"/>
                  </a:lnTo>
                  <a:lnTo>
                    <a:pt x="103177" y="2019300"/>
                  </a:lnTo>
                  <a:lnTo>
                    <a:pt x="78495" y="2057400"/>
                  </a:lnTo>
                  <a:lnTo>
                    <a:pt x="54567" y="2095500"/>
                  </a:lnTo>
                  <a:lnTo>
                    <a:pt x="31769" y="2133600"/>
                  </a:lnTo>
                  <a:lnTo>
                    <a:pt x="8585" y="2197100"/>
                  </a:lnTo>
                  <a:lnTo>
                    <a:pt x="0" y="2247900"/>
                  </a:lnTo>
                  <a:lnTo>
                    <a:pt x="5820" y="2286000"/>
                  </a:lnTo>
                  <a:lnTo>
                    <a:pt x="25852" y="2336800"/>
                  </a:lnTo>
                  <a:lnTo>
                    <a:pt x="59905" y="2362200"/>
                  </a:lnTo>
                  <a:lnTo>
                    <a:pt x="74748" y="2374900"/>
                  </a:lnTo>
                  <a:lnTo>
                    <a:pt x="91223" y="2387600"/>
                  </a:lnTo>
                  <a:lnTo>
                    <a:pt x="172534" y="2387600"/>
                  </a:lnTo>
                  <a:lnTo>
                    <a:pt x="185848" y="2374900"/>
                  </a:lnTo>
                  <a:lnTo>
                    <a:pt x="326417" y="2374900"/>
                  </a:lnTo>
                  <a:lnTo>
                    <a:pt x="325189" y="2349500"/>
                  </a:lnTo>
                  <a:lnTo>
                    <a:pt x="312795" y="2311400"/>
                  </a:lnTo>
                  <a:lnTo>
                    <a:pt x="290353" y="2286000"/>
                  </a:lnTo>
                  <a:lnTo>
                    <a:pt x="258868" y="2273300"/>
                  </a:lnTo>
                  <a:lnTo>
                    <a:pt x="124216" y="2273300"/>
                  </a:lnTo>
                  <a:lnTo>
                    <a:pt x="114900" y="2260600"/>
                  </a:lnTo>
                  <a:lnTo>
                    <a:pt x="112995" y="2247900"/>
                  </a:lnTo>
                  <a:lnTo>
                    <a:pt x="118375" y="2222500"/>
                  </a:lnTo>
                  <a:lnTo>
                    <a:pt x="130916" y="2197100"/>
                  </a:lnTo>
                  <a:lnTo>
                    <a:pt x="152918" y="2146300"/>
                  </a:lnTo>
                  <a:lnTo>
                    <a:pt x="176302" y="2108200"/>
                  </a:lnTo>
                  <a:lnTo>
                    <a:pt x="224703" y="2032000"/>
                  </a:lnTo>
                  <a:lnTo>
                    <a:pt x="284994" y="1930400"/>
                  </a:lnTo>
                  <a:lnTo>
                    <a:pt x="308302" y="1892300"/>
                  </a:lnTo>
                  <a:lnTo>
                    <a:pt x="331138" y="1854200"/>
                  </a:lnTo>
                  <a:lnTo>
                    <a:pt x="353032" y="1803400"/>
                  </a:lnTo>
                  <a:lnTo>
                    <a:pt x="373513" y="1765300"/>
                  </a:lnTo>
                  <a:lnTo>
                    <a:pt x="392109" y="1714500"/>
                  </a:lnTo>
                  <a:lnTo>
                    <a:pt x="408350" y="1663700"/>
                  </a:lnTo>
                  <a:lnTo>
                    <a:pt x="421765" y="1612900"/>
                  </a:lnTo>
                  <a:lnTo>
                    <a:pt x="431881" y="1562100"/>
                  </a:lnTo>
                  <a:lnTo>
                    <a:pt x="438229" y="1511300"/>
                  </a:lnTo>
                  <a:lnTo>
                    <a:pt x="440337" y="1447800"/>
                  </a:lnTo>
                  <a:lnTo>
                    <a:pt x="437734" y="1397000"/>
                  </a:lnTo>
                  <a:lnTo>
                    <a:pt x="433962" y="1346200"/>
                  </a:lnTo>
                  <a:lnTo>
                    <a:pt x="431843" y="1295400"/>
                  </a:lnTo>
                  <a:lnTo>
                    <a:pt x="431388" y="1244600"/>
                  </a:lnTo>
                  <a:lnTo>
                    <a:pt x="432608" y="1193800"/>
                  </a:lnTo>
                  <a:lnTo>
                    <a:pt x="435517" y="1143000"/>
                  </a:lnTo>
                  <a:lnTo>
                    <a:pt x="440124" y="1104900"/>
                  </a:lnTo>
                  <a:lnTo>
                    <a:pt x="446442" y="1054100"/>
                  </a:lnTo>
                  <a:lnTo>
                    <a:pt x="454483" y="1003300"/>
                  </a:lnTo>
                  <a:lnTo>
                    <a:pt x="464258" y="952500"/>
                  </a:lnTo>
                  <a:lnTo>
                    <a:pt x="475780" y="914400"/>
                  </a:lnTo>
                  <a:lnTo>
                    <a:pt x="489059" y="863600"/>
                  </a:lnTo>
                  <a:lnTo>
                    <a:pt x="504107" y="812800"/>
                  </a:lnTo>
                  <a:lnTo>
                    <a:pt x="520937" y="762000"/>
                  </a:lnTo>
                  <a:lnTo>
                    <a:pt x="539560" y="723900"/>
                  </a:lnTo>
                  <a:lnTo>
                    <a:pt x="563665" y="660400"/>
                  </a:lnTo>
                  <a:lnTo>
                    <a:pt x="590199" y="609600"/>
                  </a:lnTo>
                  <a:lnTo>
                    <a:pt x="618979" y="558800"/>
                  </a:lnTo>
                  <a:lnTo>
                    <a:pt x="649821" y="520700"/>
                  </a:lnTo>
                  <a:lnTo>
                    <a:pt x="682545" y="469900"/>
                  </a:lnTo>
                  <a:lnTo>
                    <a:pt x="716966" y="431800"/>
                  </a:lnTo>
                  <a:lnTo>
                    <a:pt x="752902" y="406400"/>
                  </a:lnTo>
                  <a:lnTo>
                    <a:pt x="790171" y="368300"/>
                  </a:lnTo>
                  <a:lnTo>
                    <a:pt x="828589" y="330200"/>
                  </a:lnTo>
                  <a:lnTo>
                    <a:pt x="867975" y="304800"/>
                  </a:lnTo>
                  <a:lnTo>
                    <a:pt x="948918" y="254000"/>
                  </a:lnTo>
                  <a:lnTo>
                    <a:pt x="990110" y="241300"/>
                  </a:lnTo>
                  <a:lnTo>
                    <a:pt x="1031538" y="215900"/>
                  </a:lnTo>
                  <a:lnTo>
                    <a:pt x="1235838" y="152400"/>
                  </a:lnTo>
                  <a:lnTo>
                    <a:pt x="1274851" y="139700"/>
                  </a:lnTo>
                  <a:lnTo>
                    <a:pt x="1312822" y="139700"/>
                  </a:lnTo>
                  <a:lnTo>
                    <a:pt x="1349568" y="127000"/>
                  </a:lnTo>
                  <a:lnTo>
                    <a:pt x="1450635" y="127000"/>
                  </a:lnTo>
                  <a:lnTo>
                    <a:pt x="1494305" y="114300"/>
                  </a:lnTo>
                  <a:lnTo>
                    <a:pt x="2368906" y="114300"/>
                  </a:lnTo>
                  <a:lnTo>
                    <a:pt x="2058661" y="38100"/>
                  </a:lnTo>
                  <a:lnTo>
                    <a:pt x="2009116" y="25400"/>
                  </a:lnTo>
                  <a:close/>
                </a:path>
                <a:path w="3200400" h="4305300">
                  <a:moveTo>
                    <a:pt x="219343" y="2260600"/>
                  </a:moveTo>
                  <a:lnTo>
                    <a:pt x="192045" y="2260600"/>
                  </a:lnTo>
                  <a:lnTo>
                    <a:pt x="165750" y="2273300"/>
                  </a:lnTo>
                  <a:lnTo>
                    <a:pt x="258868" y="2273300"/>
                  </a:lnTo>
                  <a:lnTo>
                    <a:pt x="219343" y="2260600"/>
                  </a:lnTo>
                  <a:close/>
                </a:path>
                <a:path w="3200400" h="4305300">
                  <a:moveTo>
                    <a:pt x="1913297" y="12700"/>
                  </a:moveTo>
                  <a:lnTo>
                    <a:pt x="1388841" y="12700"/>
                  </a:lnTo>
                  <a:lnTo>
                    <a:pt x="1337355" y="25400"/>
                  </a:lnTo>
                  <a:lnTo>
                    <a:pt x="1960609" y="25400"/>
                  </a:lnTo>
                  <a:lnTo>
                    <a:pt x="1913297" y="12700"/>
                  </a:lnTo>
                  <a:close/>
                </a:path>
                <a:path w="3200400" h="4305300">
                  <a:moveTo>
                    <a:pt x="1739159" y="0"/>
                  </a:moveTo>
                  <a:lnTo>
                    <a:pt x="1487710" y="0"/>
                  </a:lnTo>
                  <a:lnTo>
                    <a:pt x="1441256" y="12700"/>
                  </a:lnTo>
                  <a:lnTo>
                    <a:pt x="1780112" y="12700"/>
                  </a:lnTo>
                  <a:lnTo>
                    <a:pt x="1739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4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9900" y="3670300"/>
              <a:ext cx="914400" cy="419100"/>
            </a:xfrm>
            <a:prstGeom prst="rect">
              <a:avLst/>
            </a:prstGeom>
          </p:spPr>
        </p:pic>
        <p:sp>
          <p:nvSpPr>
            <p:cNvPr id="15" name="object 8"/>
            <p:cNvSpPr/>
            <p:nvPr/>
          </p:nvSpPr>
          <p:spPr>
            <a:xfrm>
              <a:off x="5704861" y="3718161"/>
              <a:ext cx="613410" cy="118745"/>
            </a:xfrm>
            <a:custGeom>
              <a:avLst/>
              <a:gdLst/>
              <a:ahLst/>
              <a:cxnLst/>
              <a:rect l="l" t="t" r="r" b="b"/>
              <a:pathLst>
                <a:path w="613410" h="118745">
                  <a:moveTo>
                    <a:pt x="562011" y="0"/>
                  </a:moveTo>
                  <a:lnTo>
                    <a:pt x="50932" y="0"/>
                  </a:lnTo>
                  <a:lnTo>
                    <a:pt x="31118" y="3780"/>
                  </a:lnTo>
                  <a:lnTo>
                    <a:pt x="14928" y="13976"/>
                  </a:lnTo>
                  <a:lnTo>
                    <a:pt x="4006" y="28865"/>
                  </a:lnTo>
                  <a:lnTo>
                    <a:pt x="0" y="46727"/>
                  </a:lnTo>
                  <a:lnTo>
                    <a:pt x="0" y="70091"/>
                  </a:lnTo>
                  <a:lnTo>
                    <a:pt x="4006" y="88917"/>
                  </a:lnTo>
                  <a:lnTo>
                    <a:pt x="14928" y="104301"/>
                  </a:lnTo>
                  <a:lnTo>
                    <a:pt x="31118" y="114680"/>
                  </a:lnTo>
                  <a:lnTo>
                    <a:pt x="50932" y="118487"/>
                  </a:lnTo>
                  <a:lnTo>
                    <a:pt x="562011" y="118487"/>
                  </a:lnTo>
                  <a:lnTo>
                    <a:pt x="581825" y="114680"/>
                  </a:lnTo>
                  <a:lnTo>
                    <a:pt x="598015" y="104301"/>
                  </a:lnTo>
                  <a:lnTo>
                    <a:pt x="608937" y="88917"/>
                  </a:lnTo>
                  <a:lnTo>
                    <a:pt x="612943" y="70091"/>
                  </a:lnTo>
                  <a:lnTo>
                    <a:pt x="612943" y="46727"/>
                  </a:lnTo>
                  <a:lnTo>
                    <a:pt x="608937" y="28865"/>
                  </a:lnTo>
                  <a:lnTo>
                    <a:pt x="598015" y="13976"/>
                  </a:lnTo>
                  <a:lnTo>
                    <a:pt x="581825" y="3780"/>
                  </a:lnTo>
                  <a:lnTo>
                    <a:pt x="562011" y="0"/>
                  </a:lnTo>
                  <a:close/>
                </a:path>
              </a:pathLst>
            </a:custGeom>
            <a:solidFill>
              <a:srgbClr val="00ACDD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6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9900" y="3797300"/>
              <a:ext cx="914400" cy="431800"/>
            </a:xfrm>
            <a:prstGeom prst="rect">
              <a:avLst/>
            </a:prstGeom>
          </p:spPr>
        </p:pic>
        <p:sp>
          <p:nvSpPr>
            <p:cNvPr id="17" name="object 10"/>
            <p:cNvSpPr/>
            <p:nvPr/>
          </p:nvSpPr>
          <p:spPr>
            <a:xfrm>
              <a:off x="5704861" y="3853708"/>
              <a:ext cx="613410" cy="118745"/>
            </a:xfrm>
            <a:custGeom>
              <a:avLst/>
              <a:gdLst/>
              <a:ahLst/>
              <a:cxnLst/>
              <a:rect l="l" t="t" r="r" b="b"/>
              <a:pathLst>
                <a:path w="613410" h="118745">
                  <a:moveTo>
                    <a:pt x="562011" y="0"/>
                  </a:moveTo>
                  <a:lnTo>
                    <a:pt x="50932" y="0"/>
                  </a:lnTo>
                  <a:lnTo>
                    <a:pt x="31118" y="3806"/>
                  </a:lnTo>
                  <a:lnTo>
                    <a:pt x="14928" y="14184"/>
                  </a:lnTo>
                  <a:lnTo>
                    <a:pt x="4006" y="29569"/>
                  </a:lnTo>
                  <a:lnTo>
                    <a:pt x="0" y="48395"/>
                  </a:lnTo>
                  <a:lnTo>
                    <a:pt x="0" y="70091"/>
                  </a:lnTo>
                  <a:lnTo>
                    <a:pt x="4006" y="88917"/>
                  </a:lnTo>
                  <a:lnTo>
                    <a:pt x="14928" y="104301"/>
                  </a:lnTo>
                  <a:lnTo>
                    <a:pt x="31118" y="114680"/>
                  </a:lnTo>
                  <a:lnTo>
                    <a:pt x="50932" y="118487"/>
                  </a:lnTo>
                  <a:lnTo>
                    <a:pt x="562011" y="118487"/>
                  </a:lnTo>
                  <a:lnTo>
                    <a:pt x="581825" y="114680"/>
                  </a:lnTo>
                  <a:lnTo>
                    <a:pt x="598015" y="104301"/>
                  </a:lnTo>
                  <a:lnTo>
                    <a:pt x="608937" y="88917"/>
                  </a:lnTo>
                  <a:lnTo>
                    <a:pt x="612943" y="70091"/>
                  </a:lnTo>
                  <a:lnTo>
                    <a:pt x="612943" y="48395"/>
                  </a:lnTo>
                  <a:lnTo>
                    <a:pt x="608937" y="29569"/>
                  </a:lnTo>
                  <a:lnTo>
                    <a:pt x="598015" y="14184"/>
                  </a:lnTo>
                  <a:lnTo>
                    <a:pt x="581825" y="3806"/>
                  </a:lnTo>
                  <a:lnTo>
                    <a:pt x="562011" y="0"/>
                  </a:lnTo>
                  <a:close/>
                </a:path>
              </a:pathLst>
            </a:custGeom>
            <a:solidFill>
              <a:srgbClr val="00ACDD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8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8000" y="3937000"/>
              <a:ext cx="850900" cy="419100"/>
            </a:xfrm>
            <a:prstGeom prst="rect">
              <a:avLst/>
            </a:prstGeom>
          </p:spPr>
        </p:pic>
        <p:sp>
          <p:nvSpPr>
            <p:cNvPr id="19" name="object 12"/>
            <p:cNvSpPr/>
            <p:nvPr/>
          </p:nvSpPr>
          <p:spPr>
            <a:xfrm>
              <a:off x="5734270" y="3989255"/>
              <a:ext cx="556260" cy="118745"/>
            </a:xfrm>
            <a:custGeom>
              <a:avLst/>
              <a:gdLst/>
              <a:ahLst/>
              <a:cxnLst/>
              <a:rect l="l" t="t" r="r" b="b"/>
              <a:pathLst>
                <a:path w="556260" h="118745">
                  <a:moveTo>
                    <a:pt x="504680" y="0"/>
                  </a:moveTo>
                  <a:lnTo>
                    <a:pt x="50995" y="0"/>
                  </a:lnTo>
                  <a:lnTo>
                    <a:pt x="31157" y="3806"/>
                  </a:lnTo>
                  <a:lnTo>
                    <a:pt x="14946" y="14184"/>
                  </a:lnTo>
                  <a:lnTo>
                    <a:pt x="4011" y="29569"/>
                  </a:lnTo>
                  <a:lnTo>
                    <a:pt x="0" y="48395"/>
                  </a:lnTo>
                  <a:lnTo>
                    <a:pt x="0" y="70090"/>
                  </a:lnTo>
                  <a:lnTo>
                    <a:pt x="4011" y="88916"/>
                  </a:lnTo>
                  <a:lnTo>
                    <a:pt x="14946" y="104301"/>
                  </a:lnTo>
                  <a:lnTo>
                    <a:pt x="31157" y="114678"/>
                  </a:lnTo>
                  <a:lnTo>
                    <a:pt x="50995" y="118485"/>
                  </a:lnTo>
                  <a:lnTo>
                    <a:pt x="504680" y="118485"/>
                  </a:lnTo>
                  <a:lnTo>
                    <a:pt x="524517" y="114678"/>
                  </a:lnTo>
                  <a:lnTo>
                    <a:pt x="540728" y="104301"/>
                  </a:lnTo>
                  <a:lnTo>
                    <a:pt x="551664" y="88916"/>
                  </a:lnTo>
                  <a:lnTo>
                    <a:pt x="555675" y="70090"/>
                  </a:lnTo>
                  <a:lnTo>
                    <a:pt x="555675" y="48395"/>
                  </a:lnTo>
                  <a:lnTo>
                    <a:pt x="551664" y="29569"/>
                  </a:lnTo>
                  <a:lnTo>
                    <a:pt x="540728" y="14184"/>
                  </a:lnTo>
                  <a:lnTo>
                    <a:pt x="524517" y="3806"/>
                  </a:lnTo>
                  <a:lnTo>
                    <a:pt x="504680" y="0"/>
                  </a:lnTo>
                  <a:close/>
                </a:path>
              </a:pathLst>
            </a:custGeom>
            <a:solidFill>
              <a:srgbClr val="00ACDD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0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02300" y="4076700"/>
              <a:ext cx="622300" cy="419100"/>
            </a:xfrm>
            <a:prstGeom prst="rect">
              <a:avLst/>
            </a:prstGeom>
          </p:spPr>
        </p:pic>
        <p:sp>
          <p:nvSpPr>
            <p:cNvPr id="21" name="object 14"/>
            <p:cNvSpPr/>
            <p:nvPr/>
          </p:nvSpPr>
          <p:spPr>
            <a:xfrm>
              <a:off x="5850357" y="4124802"/>
              <a:ext cx="323850" cy="118745"/>
            </a:xfrm>
            <a:custGeom>
              <a:avLst/>
              <a:gdLst/>
              <a:ahLst/>
              <a:cxnLst/>
              <a:rect l="l" t="t" r="r" b="b"/>
              <a:pathLst>
                <a:path w="323850" h="118745">
                  <a:moveTo>
                    <a:pt x="272512" y="0"/>
                  </a:moveTo>
                  <a:lnTo>
                    <a:pt x="50986" y="0"/>
                  </a:lnTo>
                  <a:lnTo>
                    <a:pt x="31152" y="3807"/>
                  </a:lnTo>
                  <a:lnTo>
                    <a:pt x="14944" y="14185"/>
                  </a:lnTo>
                  <a:lnTo>
                    <a:pt x="4010" y="29569"/>
                  </a:lnTo>
                  <a:lnTo>
                    <a:pt x="0" y="48395"/>
                  </a:lnTo>
                  <a:lnTo>
                    <a:pt x="0" y="70091"/>
                  </a:lnTo>
                  <a:lnTo>
                    <a:pt x="4010" y="88917"/>
                  </a:lnTo>
                  <a:lnTo>
                    <a:pt x="14944" y="104302"/>
                  </a:lnTo>
                  <a:lnTo>
                    <a:pt x="31152" y="114680"/>
                  </a:lnTo>
                  <a:lnTo>
                    <a:pt x="50986" y="118487"/>
                  </a:lnTo>
                  <a:lnTo>
                    <a:pt x="272512" y="118487"/>
                  </a:lnTo>
                  <a:lnTo>
                    <a:pt x="292347" y="114680"/>
                  </a:lnTo>
                  <a:lnTo>
                    <a:pt x="308555" y="104302"/>
                  </a:lnTo>
                  <a:lnTo>
                    <a:pt x="319488" y="88917"/>
                  </a:lnTo>
                  <a:lnTo>
                    <a:pt x="323499" y="70091"/>
                  </a:lnTo>
                  <a:lnTo>
                    <a:pt x="323499" y="48395"/>
                  </a:lnTo>
                  <a:lnTo>
                    <a:pt x="319488" y="29569"/>
                  </a:lnTo>
                  <a:lnTo>
                    <a:pt x="308555" y="14185"/>
                  </a:lnTo>
                  <a:lnTo>
                    <a:pt x="292347" y="3807"/>
                  </a:lnTo>
                  <a:lnTo>
                    <a:pt x="272512" y="0"/>
                  </a:lnTo>
                  <a:close/>
                </a:path>
              </a:pathLst>
            </a:custGeom>
            <a:solidFill>
              <a:srgbClr val="00ACDD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2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7300" y="1854200"/>
              <a:ext cx="1892300" cy="2743200"/>
            </a:xfrm>
            <a:prstGeom prst="rect">
              <a:avLst/>
            </a:prstGeom>
          </p:spPr>
        </p:pic>
        <p:sp>
          <p:nvSpPr>
            <p:cNvPr id="23" name="object 16"/>
            <p:cNvSpPr/>
            <p:nvPr/>
          </p:nvSpPr>
          <p:spPr>
            <a:xfrm>
              <a:off x="5221874" y="1909733"/>
              <a:ext cx="1583690" cy="2438400"/>
            </a:xfrm>
            <a:custGeom>
              <a:avLst/>
              <a:gdLst/>
              <a:ahLst/>
              <a:cxnLst/>
              <a:rect l="l" t="t" r="r" b="b"/>
              <a:pathLst>
                <a:path w="1583690" h="2438400">
                  <a:moveTo>
                    <a:pt x="938845" y="12700"/>
                  </a:moveTo>
                  <a:lnTo>
                    <a:pt x="645027" y="12700"/>
                  </a:lnTo>
                  <a:lnTo>
                    <a:pt x="506721" y="50800"/>
                  </a:lnTo>
                  <a:lnTo>
                    <a:pt x="462375" y="76200"/>
                  </a:lnTo>
                  <a:lnTo>
                    <a:pt x="419338" y="101600"/>
                  </a:lnTo>
                  <a:lnTo>
                    <a:pt x="378009" y="127000"/>
                  </a:lnTo>
                  <a:lnTo>
                    <a:pt x="338338" y="152400"/>
                  </a:lnTo>
                  <a:lnTo>
                    <a:pt x="300278" y="177800"/>
                  </a:lnTo>
                  <a:lnTo>
                    <a:pt x="263778" y="203200"/>
                  </a:lnTo>
                  <a:lnTo>
                    <a:pt x="228791" y="241300"/>
                  </a:lnTo>
                  <a:lnTo>
                    <a:pt x="196311" y="279400"/>
                  </a:lnTo>
                  <a:lnTo>
                    <a:pt x="166178" y="317500"/>
                  </a:lnTo>
                  <a:lnTo>
                    <a:pt x="138428" y="355600"/>
                  </a:lnTo>
                  <a:lnTo>
                    <a:pt x="113100" y="393700"/>
                  </a:lnTo>
                  <a:lnTo>
                    <a:pt x="90232" y="431800"/>
                  </a:lnTo>
                  <a:lnTo>
                    <a:pt x="69864" y="482600"/>
                  </a:lnTo>
                  <a:lnTo>
                    <a:pt x="52033" y="520700"/>
                  </a:lnTo>
                  <a:lnTo>
                    <a:pt x="36777" y="571500"/>
                  </a:lnTo>
                  <a:lnTo>
                    <a:pt x="24135" y="609600"/>
                  </a:lnTo>
                  <a:lnTo>
                    <a:pt x="14146" y="660400"/>
                  </a:lnTo>
                  <a:lnTo>
                    <a:pt x="6848" y="711200"/>
                  </a:lnTo>
                  <a:lnTo>
                    <a:pt x="2278" y="762000"/>
                  </a:lnTo>
                  <a:lnTo>
                    <a:pt x="476" y="800100"/>
                  </a:lnTo>
                  <a:lnTo>
                    <a:pt x="0" y="825500"/>
                  </a:lnTo>
                  <a:lnTo>
                    <a:pt x="613" y="850900"/>
                  </a:lnTo>
                  <a:lnTo>
                    <a:pt x="3409" y="889000"/>
                  </a:lnTo>
                  <a:lnTo>
                    <a:pt x="9477" y="939800"/>
                  </a:lnTo>
                  <a:lnTo>
                    <a:pt x="19908" y="990600"/>
                  </a:lnTo>
                  <a:lnTo>
                    <a:pt x="35793" y="1054100"/>
                  </a:lnTo>
                  <a:lnTo>
                    <a:pt x="58224" y="1117600"/>
                  </a:lnTo>
                  <a:lnTo>
                    <a:pt x="88289" y="1181100"/>
                  </a:lnTo>
                  <a:lnTo>
                    <a:pt x="114471" y="1231900"/>
                  </a:lnTo>
                  <a:lnTo>
                    <a:pt x="143189" y="1270000"/>
                  </a:lnTo>
                  <a:lnTo>
                    <a:pt x="173469" y="1308100"/>
                  </a:lnTo>
                  <a:lnTo>
                    <a:pt x="204333" y="1346200"/>
                  </a:lnTo>
                  <a:lnTo>
                    <a:pt x="234808" y="1384300"/>
                  </a:lnTo>
                  <a:lnTo>
                    <a:pt x="263916" y="1409700"/>
                  </a:lnTo>
                  <a:lnTo>
                    <a:pt x="303664" y="1447800"/>
                  </a:lnTo>
                  <a:lnTo>
                    <a:pt x="336163" y="1485900"/>
                  </a:lnTo>
                  <a:lnTo>
                    <a:pt x="360905" y="1524000"/>
                  </a:lnTo>
                  <a:lnTo>
                    <a:pt x="377386" y="1562100"/>
                  </a:lnTo>
                  <a:lnTo>
                    <a:pt x="385100" y="1612900"/>
                  </a:lnTo>
                  <a:lnTo>
                    <a:pt x="386033" y="1638300"/>
                  </a:lnTo>
                  <a:lnTo>
                    <a:pt x="388612" y="1676400"/>
                  </a:lnTo>
                  <a:lnTo>
                    <a:pt x="392508" y="1739900"/>
                  </a:lnTo>
                  <a:lnTo>
                    <a:pt x="397393" y="1790700"/>
                  </a:lnTo>
                  <a:lnTo>
                    <a:pt x="388173" y="1803400"/>
                  </a:lnTo>
                  <a:lnTo>
                    <a:pt x="381587" y="1828800"/>
                  </a:lnTo>
                  <a:lnTo>
                    <a:pt x="377635" y="1841500"/>
                  </a:lnTo>
                  <a:lnTo>
                    <a:pt x="376318" y="1866900"/>
                  </a:lnTo>
                  <a:lnTo>
                    <a:pt x="376318" y="1892300"/>
                  </a:lnTo>
                  <a:lnTo>
                    <a:pt x="376949" y="1905000"/>
                  </a:lnTo>
                  <a:lnTo>
                    <a:pt x="378733" y="1917700"/>
                  </a:lnTo>
                  <a:lnTo>
                    <a:pt x="381505" y="1930400"/>
                  </a:lnTo>
                  <a:lnTo>
                    <a:pt x="385100" y="1943100"/>
                  </a:lnTo>
                  <a:lnTo>
                    <a:pt x="381505" y="1955800"/>
                  </a:lnTo>
                  <a:lnTo>
                    <a:pt x="378733" y="1968500"/>
                  </a:lnTo>
                  <a:lnTo>
                    <a:pt x="376949" y="1981200"/>
                  </a:lnTo>
                  <a:lnTo>
                    <a:pt x="376318" y="1993900"/>
                  </a:lnTo>
                  <a:lnTo>
                    <a:pt x="376318" y="2019300"/>
                  </a:lnTo>
                  <a:lnTo>
                    <a:pt x="378266" y="2044700"/>
                  </a:lnTo>
                  <a:lnTo>
                    <a:pt x="384002" y="2070100"/>
                  </a:lnTo>
                  <a:lnTo>
                    <a:pt x="393359" y="2095500"/>
                  </a:lnTo>
                  <a:lnTo>
                    <a:pt x="406174" y="2120900"/>
                  </a:lnTo>
                  <a:lnTo>
                    <a:pt x="404418" y="2120900"/>
                  </a:lnTo>
                  <a:lnTo>
                    <a:pt x="404418" y="2159000"/>
                  </a:lnTo>
                  <a:lnTo>
                    <a:pt x="413419" y="2209800"/>
                  </a:lnTo>
                  <a:lnTo>
                    <a:pt x="438226" y="2247900"/>
                  </a:lnTo>
                  <a:lnTo>
                    <a:pt x="475547" y="2286000"/>
                  </a:lnTo>
                  <a:lnTo>
                    <a:pt x="522088" y="2311400"/>
                  </a:lnTo>
                  <a:lnTo>
                    <a:pt x="535675" y="2349500"/>
                  </a:lnTo>
                  <a:lnTo>
                    <a:pt x="560389" y="2387600"/>
                  </a:lnTo>
                  <a:lnTo>
                    <a:pt x="594292" y="2413000"/>
                  </a:lnTo>
                  <a:lnTo>
                    <a:pt x="635445" y="2438400"/>
                  </a:lnTo>
                  <a:lnTo>
                    <a:pt x="949649" y="2438400"/>
                  </a:lnTo>
                  <a:lnTo>
                    <a:pt x="990703" y="2413000"/>
                  </a:lnTo>
                  <a:lnTo>
                    <a:pt x="1024339" y="2387600"/>
                  </a:lnTo>
                  <a:lnTo>
                    <a:pt x="1032404" y="2374900"/>
                  </a:lnTo>
                  <a:lnTo>
                    <a:pt x="644588" y="2374900"/>
                  </a:lnTo>
                  <a:lnTo>
                    <a:pt x="613853" y="2349500"/>
                  </a:lnTo>
                  <a:lnTo>
                    <a:pt x="592998" y="2324100"/>
                  </a:lnTo>
                  <a:lnTo>
                    <a:pt x="585314" y="2286000"/>
                  </a:lnTo>
                  <a:lnTo>
                    <a:pt x="585314" y="2247900"/>
                  </a:lnTo>
                  <a:lnTo>
                    <a:pt x="528674" y="2247900"/>
                  </a:lnTo>
                  <a:lnTo>
                    <a:pt x="497939" y="2222500"/>
                  </a:lnTo>
                  <a:lnTo>
                    <a:pt x="477084" y="2184400"/>
                  </a:lnTo>
                  <a:lnTo>
                    <a:pt x="469400" y="2159000"/>
                  </a:lnTo>
                  <a:lnTo>
                    <a:pt x="469400" y="2133600"/>
                  </a:lnTo>
                  <a:lnTo>
                    <a:pt x="469756" y="2120900"/>
                  </a:lnTo>
                  <a:lnTo>
                    <a:pt x="470937" y="2108200"/>
                  </a:lnTo>
                  <a:lnTo>
                    <a:pt x="473105" y="2108200"/>
                  </a:lnTo>
                  <a:lnTo>
                    <a:pt x="476425" y="2095500"/>
                  </a:lnTo>
                  <a:lnTo>
                    <a:pt x="462046" y="2082800"/>
                  </a:lnTo>
                  <a:lnTo>
                    <a:pt x="450959" y="2057400"/>
                  </a:lnTo>
                  <a:lnTo>
                    <a:pt x="443824" y="2044700"/>
                  </a:lnTo>
                  <a:lnTo>
                    <a:pt x="441300" y="2019300"/>
                  </a:lnTo>
                  <a:lnTo>
                    <a:pt x="441300" y="1993900"/>
                  </a:lnTo>
                  <a:lnTo>
                    <a:pt x="442315" y="1981200"/>
                  </a:lnTo>
                  <a:lnTo>
                    <a:pt x="445471" y="1968500"/>
                  </a:lnTo>
                  <a:lnTo>
                    <a:pt x="450932" y="1955800"/>
                  </a:lnTo>
                  <a:lnTo>
                    <a:pt x="458863" y="1943100"/>
                  </a:lnTo>
                  <a:lnTo>
                    <a:pt x="450932" y="1930400"/>
                  </a:lnTo>
                  <a:lnTo>
                    <a:pt x="445471" y="1917700"/>
                  </a:lnTo>
                  <a:lnTo>
                    <a:pt x="442315" y="1905000"/>
                  </a:lnTo>
                  <a:lnTo>
                    <a:pt x="441300" y="1892300"/>
                  </a:lnTo>
                  <a:lnTo>
                    <a:pt x="441300" y="1866900"/>
                  </a:lnTo>
                  <a:lnTo>
                    <a:pt x="442891" y="1841500"/>
                  </a:lnTo>
                  <a:lnTo>
                    <a:pt x="447447" y="1828800"/>
                  </a:lnTo>
                  <a:lnTo>
                    <a:pt x="454637" y="1816100"/>
                  </a:lnTo>
                  <a:lnTo>
                    <a:pt x="464132" y="1803400"/>
                  </a:lnTo>
                  <a:lnTo>
                    <a:pt x="458973" y="1752600"/>
                  </a:lnTo>
                  <a:lnTo>
                    <a:pt x="454472" y="1689100"/>
                  </a:lnTo>
                  <a:lnTo>
                    <a:pt x="451289" y="1638300"/>
                  </a:lnTo>
                  <a:lnTo>
                    <a:pt x="450082" y="1600200"/>
                  </a:lnTo>
                  <a:lnTo>
                    <a:pt x="442357" y="1549400"/>
                  </a:lnTo>
                  <a:lnTo>
                    <a:pt x="426925" y="1511300"/>
                  </a:lnTo>
                  <a:lnTo>
                    <a:pt x="404857" y="1473200"/>
                  </a:lnTo>
                  <a:lnTo>
                    <a:pt x="377229" y="1435100"/>
                  </a:lnTo>
                  <a:lnTo>
                    <a:pt x="345111" y="1397000"/>
                  </a:lnTo>
                  <a:lnTo>
                    <a:pt x="309579" y="1358900"/>
                  </a:lnTo>
                  <a:lnTo>
                    <a:pt x="275227" y="1333500"/>
                  </a:lnTo>
                  <a:lnTo>
                    <a:pt x="240453" y="1295400"/>
                  </a:lnTo>
                  <a:lnTo>
                    <a:pt x="206522" y="1257300"/>
                  </a:lnTo>
                  <a:lnTo>
                    <a:pt x="174698" y="1206500"/>
                  </a:lnTo>
                  <a:lnTo>
                    <a:pt x="146247" y="1155700"/>
                  </a:lnTo>
                  <a:lnTo>
                    <a:pt x="114122" y="1079500"/>
                  </a:lnTo>
                  <a:lnTo>
                    <a:pt x="91828" y="1016000"/>
                  </a:lnTo>
                  <a:lnTo>
                    <a:pt x="77583" y="952500"/>
                  </a:lnTo>
                  <a:lnTo>
                    <a:pt x="69606" y="901700"/>
                  </a:lnTo>
                  <a:lnTo>
                    <a:pt x="66114" y="850900"/>
                  </a:lnTo>
                  <a:lnTo>
                    <a:pt x="65325" y="825500"/>
                  </a:lnTo>
                  <a:lnTo>
                    <a:pt x="65458" y="812800"/>
                  </a:lnTo>
                  <a:lnTo>
                    <a:pt x="67391" y="762000"/>
                  </a:lnTo>
                  <a:lnTo>
                    <a:pt x="72280" y="711200"/>
                  </a:lnTo>
                  <a:lnTo>
                    <a:pt x="80085" y="660400"/>
                  </a:lnTo>
                  <a:lnTo>
                    <a:pt x="90762" y="609600"/>
                  </a:lnTo>
                  <a:lnTo>
                    <a:pt x="104268" y="571500"/>
                  </a:lnTo>
                  <a:lnTo>
                    <a:pt x="120561" y="520700"/>
                  </a:lnTo>
                  <a:lnTo>
                    <a:pt x="139599" y="482600"/>
                  </a:lnTo>
                  <a:lnTo>
                    <a:pt x="161338" y="444500"/>
                  </a:lnTo>
                  <a:lnTo>
                    <a:pt x="185735" y="393700"/>
                  </a:lnTo>
                  <a:lnTo>
                    <a:pt x="212749" y="355600"/>
                  </a:lnTo>
                  <a:lnTo>
                    <a:pt x="242337" y="317500"/>
                  </a:lnTo>
                  <a:lnTo>
                    <a:pt x="274455" y="292100"/>
                  </a:lnTo>
                  <a:lnTo>
                    <a:pt x="309881" y="254000"/>
                  </a:lnTo>
                  <a:lnTo>
                    <a:pt x="347112" y="215900"/>
                  </a:lnTo>
                  <a:lnTo>
                    <a:pt x="386038" y="190500"/>
                  </a:lnTo>
                  <a:lnTo>
                    <a:pt x="426547" y="165100"/>
                  </a:lnTo>
                  <a:lnTo>
                    <a:pt x="468528" y="139700"/>
                  </a:lnTo>
                  <a:lnTo>
                    <a:pt x="556465" y="114300"/>
                  </a:lnTo>
                  <a:lnTo>
                    <a:pt x="602200" y="88900"/>
                  </a:lnTo>
                  <a:lnTo>
                    <a:pt x="648963" y="88900"/>
                  </a:lnTo>
                  <a:lnTo>
                    <a:pt x="696645" y="76200"/>
                  </a:lnTo>
                  <a:lnTo>
                    <a:pt x="750568" y="76200"/>
                  </a:lnTo>
                  <a:lnTo>
                    <a:pt x="763575" y="63500"/>
                  </a:lnTo>
                  <a:lnTo>
                    <a:pt x="1098808" y="63500"/>
                  </a:lnTo>
                  <a:lnTo>
                    <a:pt x="1076639" y="50800"/>
                  </a:lnTo>
                  <a:lnTo>
                    <a:pt x="938845" y="12700"/>
                  </a:lnTo>
                  <a:close/>
                </a:path>
                <a:path w="1583690" h="2438400">
                  <a:moveTo>
                    <a:pt x="1098808" y="63500"/>
                  </a:moveTo>
                  <a:lnTo>
                    <a:pt x="820654" y="63500"/>
                  </a:lnTo>
                  <a:lnTo>
                    <a:pt x="833058" y="76200"/>
                  </a:lnTo>
                  <a:lnTo>
                    <a:pt x="886746" y="76200"/>
                  </a:lnTo>
                  <a:lnTo>
                    <a:pt x="934531" y="88900"/>
                  </a:lnTo>
                  <a:lnTo>
                    <a:pt x="981437" y="88900"/>
                  </a:lnTo>
                  <a:lnTo>
                    <a:pt x="1027329" y="114300"/>
                  </a:lnTo>
                  <a:lnTo>
                    <a:pt x="1115536" y="139700"/>
                  </a:lnTo>
                  <a:lnTo>
                    <a:pt x="1157581" y="165100"/>
                  </a:lnTo>
                  <a:lnTo>
                    <a:pt x="1198075" y="190500"/>
                  </a:lnTo>
                  <a:lnTo>
                    <a:pt x="1236881" y="215900"/>
                  </a:lnTo>
                  <a:lnTo>
                    <a:pt x="1273867" y="254000"/>
                  </a:lnTo>
                  <a:lnTo>
                    <a:pt x="1308898" y="292100"/>
                  </a:lnTo>
                  <a:lnTo>
                    <a:pt x="1341418" y="317500"/>
                  </a:lnTo>
                  <a:lnTo>
                    <a:pt x="1371334" y="355600"/>
                  </a:lnTo>
                  <a:lnTo>
                    <a:pt x="1398604" y="393700"/>
                  </a:lnTo>
                  <a:lnTo>
                    <a:pt x="1423185" y="444500"/>
                  </a:lnTo>
                  <a:lnTo>
                    <a:pt x="1445034" y="482600"/>
                  </a:lnTo>
                  <a:lnTo>
                    <a:pt x="1464108" y="520700"/>
                  </a:lnTo>
                  <a:lnTo>
                    <a:pt x="1480365" y="571500"/>
                  </a:lnTo>
                  <a:lnTo>
                    <a:pt x="1493761" y="609600"/>
                  </a:lnTo>
                  <a:lnTo>
                    <a:pt x="1504255" y="660400"/>
                  </a:lnTo>
                  <a:lnTo>
                    <a:pt x="1511804" y="711200"/>
                  </a:lnTo>
                  <a:lnTo>
                    <a:pt x="1516364" y="762000"/>
                  </a:lnTo>
                  <a:lnTo>
                    <a:pt x="1517894" y="812800"/>
                  </a:lnTo>
                  <a:lnTo>
                    <a:pt x="1518672" y="825500"/>
                  </a:lnTo>
                  <a:lnTo>
                    <a:pt x="1515037" y="901700"/>
                  </a:lnTo>
                  <a:lnTo>
                    <a:pt x="1507059" y="952500"/>
                  </a:lnTo>
                  <a:lnTo>
                    <a:pt x="1492599" y="1016000"/>
                  </a:lnTo>
                  <a:lnTo>
                    <a:pt x="1469875" y="1079500"/>
                  </a:lnTo>
                  <a:lnTo>
                    <a:pt x="1437105" y="1155700"/>
                  </a:lnTo>
                  <a:lnTo>
                    <a:pt x="1408668" y="1206500"/>
                  </a:lnTo>
                  <a:lnTo>
                    <a:pt x="1376943" y="1257300"/>
                  </a:lnTo>
                  <a:lnTo>
                    <a:pt x="1343278" y="1295400"/>
                  </a:lnTo>
                  <a:lnTo>
                    <a:pt x="1309024" y="1333500"/>
                  </a:lnTo>
                  <a:lnTo>
                    <a:pt x="1275528" y="1358900"/>
                  </a:lnTo>
                  <a:lnTo>
                    <a:pt x="1239265" y="1397000"/>
                  </a:lnTo>
                  <a:lnTo>
                    <a:pt x="1206709" y="1435100"/>
                  </a:lnTo>
                  <a:lnTo>
                    <a:pt x="1178933" y="1473200"/>
                  </a:lnTo>
                  <a:lnTo>
                    <a:pt x="1157013" y="1511300"/>
                  </a:lnTo>
                  <a:lnTo>
                    <a:pt x="1142019" y="1549400"/>
                  </a:lnTo>
                  <a:lnTo>
                    <a:pt x="1135027" y="1600200"/>
                  </a:lnTo>
                  <a:lnTo>
                    <a:pt x="1133792" y="1638300"/>
                  </a:lnTo>
                  <a:lnTo>
                    <a:pt x="1130417" y="1689100"/>
                  </a:lnTo>
                  <a:lnTo>
                    <a:pt x="1125395" y="1752600"/>
                  </a:lnTo>
                  <a:lnTo>
                    <a:pt x="1119221" y="1803400"/>
                  </a:lnTo>
                  <a:lnTo>
                    <a:pt x="1129731" y="1816100"/>
                  </a:lnTo>
                  <a:lnTo>
                    <a:pt x="1137442" y="1828800"/>
                  </a:lnTo>
                  <a:lnTo>
                    <a:pt x="1142189" y="1841500"/>
                  </a:lnTo>
                  <a:lnTo>
                    <a:pt x="1143808" y="1866900"/>
                  </a:lnTo>
                  <a:lnTo>
                    <a:pt x="1143808" y="1892300"/>
                  </a:lnTo>
                  <a:lnTo>
                    <a:pt x="1142546" y="1905000"/>
                  </a:lnTo>
                  <a:lnTo>
                    <a:pt x="1138978" y="1917700"/>
                  </a:lnTo>
                  <a:lnTo>
                    <a:pt x="1133435" y="1930400"/>
                  </a:lnTo>
                  <a:lnTo>
                    <a:pt x="1126245" y="1943100"/>
                  </a:lnTo>
                  <a:lnTo>
                    <a:pt x="1133435" y="1955800"/>
                  </a:lnTo>
                  <a:lnTo>
                    <a:pt x="1138978" y="1968500"/>
                  </a:lnTo>
                  <a:lnTo>
                    <a:pt x="1142546" y="1981200"/>
                  </a:lnTo>
                  <a:lnTo>
                    <a:pt x="1143808" y="1993900"/>
                  </a:lnTo>
                  <a:lnTo>
                    <a:pt x="1143808" y="2019300"/>
                  </a:lnTo>
                  <a:lnTo>
                    <a:pt x="1141283" y="2044700"/>
                  </a:lnTo>
                  <a:lnTo>
                    <a:pt x="1134148" y="2057400"/>
                  </a:lnTo>
                  <a:lnTo>
                    <a:pt x="1123062" y="2082800"/>
                  </a:lnTo>
                  <a:lnTo>
                    <a:pt x="1108682" y="2095500"/>
                  </a:lnTo>
                  <a:lnTo>
                    <a:pt x="1110987" y="2108200"/>
                  </a:lnTo>
                  <a:lnTo>
                    <a:pt x="1112634" y="2108200"/>
                  </a:lnTo>
                  <a:lnTo>
                    <a:pt x="1113622" y="2120900"/>
                  </a:lnTo>
                  <a:lnTo>
                    <a:pt x="1113951" y="2133600"/>
                  </a:lnTo>
                  <a:lnTo>
                    <a:pt x="1113951" y="2159000"/>
                  </a:lnTo>
                  <a:lnTo>
                    <a:pt x="1106542" y="2184400"/>
                  </a:lnTo>
                  <a:lnTo>
                    <a:pt x="1086290" y="2222500"/>
                  </a:lnTo>
                  <a:lnTo>
                    <a:pt x="1056159" y="2247900"/>
                  </a:lnTo>
                  <a:lnTo>
                    <a:pt x="998037" y="2247900"/>
                  </a:lnTo>
                  <a:lnTo>
                    <a:pt x="999794" y="2260600"/>
                  </a:lnTo>
                  <a:lnTo>
                    <a:pt x="999794" y="2286000"/>
                  </a:lnTo>
                  <a:lnTo>
                    <a:pt x="992110" y="2324100"/>
                  </a:lnTo>
                  <a:lnTo>
                    <a:pt x="971254" y="2349500"/>
                  </a:lnTo>
                  <a:lnTo>
                    <a:pt x="940520" y="2374900"/>
                  </a:lnTo>
                  <a:lnTo>
                    <a:pt x="1032404" y="2374900"/>
                  </a:lnTo>
                  <a:lnTo>
                    <a:pt x="1048534" y="2349500"/>
                  </a:lnTo>
                  <a:lnTo>
                    <a:pt x="1061263" y="2311400"/>
                  </a:lnTo>
                  <a:lnTo>
                    <a:pt x="1108545" y="2286000"/>
                  </a:lnTo>
                  <a:lnTo>
                    <a:pt x="1145784" y="2247900"/>
                  </a:lnTo>
                  <a:lnTo>
                    <a:pt x="1170180" y="2209800"/>
                  </a:lnTo>
                  <a:lnTo>
                    <a:pt x="1178933" y="2159000"/>
                  </a:lnTo>
                  <a:lnTo>
                    <a:pt x="1178933" y="2120900"/>
                  </a:lnTo>
                  <a:lnTo>
                    <a:pt x="1191749" y="2095500"/>
                  </a:lnTo>
                  <a:lnTo>
                    <a:pt x="1201106" y="2070100"/>
                  </a:lnTo>
                  <a:lnTo>
                    <a:pt x="1206842" y="2044700"/>
                  </a:lnTo>
                  <a:lnTo>
                    <a:pt x="1208790" y="2019300"/>
                  </a:lnTo>
                  <a:lnTo>
                    <a:pt x="1208790" y="1993900"/>
                  </a:lnTo>
                  <a:lnTo>
                    <a:pt x="1208131" y="1981200"/>
                  </a:lnTo>
                  <a:lnTo>
                    <a:pt x="1206155" y="1968500"/>
                  </a:lnTo>
                  <a:lnTo>
                    <a:pt x="1202863" y="1955800"/>
                  </a:lnTo>
                  <a:lnTo>
                    <a:pt x="1198253" y="1943100"/>
                  </a:lnTo>
                  <a:lnTo>
                    <a:pt x="1202863" y="1930400"/>
                  </a:lnTo>
                  <a:lnTo>
                    <a:pt x="1206155" y="1917700"/>
                  </a:lnTo>
                  <a:lnTo>
                    <a:pt x="1208131" y="1905000"/>
                  </a:lnTo>
                  <a:lnTo>
                    <a:pt x="1208790" y="1892300"/>
                  </a:lnTo>
                  <a:lnTo>
                    <a:pt x="1208790" y="1866900"/>
                  </a:lnTo>
                  <a:lnTo>
                    <a:pt x="1207473" y="1841500"/>
                  </a:lnTo>
                  <a:lnTo>
                    <a:pt x="1203521" y="1828800"/>
                  </a:lnTo>
                  <a:lnTo>
                    <a:pt x="1196935" y="1803400"/>
                  </a:lnTo>
                  <a:lnTo>
                    <a:pt x="1187714" y="1790700"/>
                  </a:lnTo>
                  <a:lnTo>
                    <a:pt x="1191611" y="1739900"/>
                  </a:lnTo>
                  <a:lnTo>
                    <a:pt x="1195179" y="1676400"/>
                  </a:lnTo>
                  <a:lnTo>
                    <a:pt x="1200009" y="1612900"/>
                  </a:lnTo>
                  <a:lnTo>
                    <a:pt x="1206879" y="1562100"/>
                  </a:lnTo>
                  <a:lnTo>
                    <a:pt x="1222939" y="1524000"/>
                  </a:lnTo>
                  <a:lnTo>
                    <a:pt x="1247681" y="1485900"/>
                  </a:lnTo>
                  <a:lnTo>
                    <a:pt x="1280600" y="1447800"/>
                  </a:lnTo>
                  <a:lnTo>
                    <a:pt x="1321191" y="1409700"/>
                  </a:lnTo>
                  <a:lnTo>
                    <a:pt x="1350291" y="1384300"/>
                  </a:lnTo>
                  <a:lnTo>
                    <a:pt x="1380709" y="1346200"/>
                  </a:lnTo>
                  <a:lnTo>
                    <a:pt x="1411419" y="1308100"/>
                  </a:lnTo>
                  <a:lnTo>
                    <a:pt x="1441398" y="1270000"/>
                  </a:lnTo>
                  <a:lnTo>
                    <a:pt x="1469620" y="1231900"/>
                  </a:lnTo>
                  <a:lnTo>
                    <a:pt x="1495062" y="1181100"/>
                  </a:lnTo>
                  <a:lnTo>
                    <a:pt x="1525632" y="1117600"/>
                  </a:lnTo>
                  <a:lnTo>
                    <a:pt x="1548299" y="1054100"/>
                  </a:lnTo>
                  <a:lnTo>
                    <a:pt x="1564215" y="990600"/>
                  </a:lnTo>
                  <a:lnTo>
                    <a:pt x="1574533" y="939800"/>
                  </a:lnTo>
                  <a:lnTo>
                    <a:pt x="1580406" y="889000"/>
                  </a:lnTo>
                  <a:lnTo>
                    <a:pt x="1582986" y="850900"/>
                  </a:lnTo>
                  <a:lnTo>
                    <a:pt x="1583425" y="825500"/>
                  </a:lnTo>
                  <a:lnTo>
                    <a:pt x="1582876" y="800100"/>
                  </a:lnTo>
                  <a:lnTo>
                    <a:pt x="1581449" y="762000"/>
                  </a:lnTo>
                  <a:lnTo>
                    <a:pt x="1577197" y="711200"/>
                  </a:lnTo>
                  <a:lnTo>
                    <a:pt x="1570163" y="660400"/>
                  </a:lnTo>
                  <a:lnTo>
                    <a:pt x="1560391" y="609600"/>
                  </a:lnTo>
                  <a:lnTo>
                    <a:pt x="1547922" y="571500"/>
                  </a:lnTo>
                  <a:lnTo>
                    <a:pt x="1532802" y="520700"/>
                  </a:lnTo>
                  <a:lnTo>
                    <a:pt x="1515072" y="482600"/>
                  </a:lnTo>
                  <a:lnTo>
                    <a:pt x="1494776" y="431800"/>
                  </a:lnTo>
                  <a:lnTo>
                    <a:pt x="1471957" y="393700"/>
                  </a:lnTo>
                  <a:lnTo>
                    <a:pt x="1446659" y="355600"/>
                  </a:lnTo>
                  <a:lnTo>
                    <a:pt x="1418924" y="317500"/>
                  </a:lnTo>
                  <a:lnTo>
                    <a:pt x="1388796" y="279400"/>
                  </a:lnTo>
                  <a:lnTo>
                    <a:pt x="1356317" y="241300"/>
                  </a:lnTo>
                  <a:lnTo>
                    <a:pt x="1321200" y="203200"/>
                  </a:lnTo>
                  <a:lnTo>
                    <a:pt x="1284375" y="177800"/>
                  </a:lnTo>
                  <a:lnTo>
                    <a:pt x="1245891" y="152400"/>
                  </a:lnTo>
                  <a:lnTo>
                    <a:pt x="1205798" y="127000"/>
                  </a:lnTo>
                  <a:lnTo>
                    <a:pt x="1164144" y="101600"/>
                  </a:lnTo>
                  <a:lnTo>
                    <a:pt x="1120977" y="76200"/>
                  </a:lnTo>
                  <a:lnTo>
                    <a:pt x="1098808" y="63500"/>
                  </a:lnTo>
                  <a:close/>
                </a:path>
                <a:path w="1583690" h="2438400">
                  <a:moveTo>
                    <a:pt x="843486" y="0"/>
                  </a:moveTo>
                  <a:lnTo>
                    <a:pt x="741622" y="0"/>
                  </a:lnTo>
                  <a:lnTo>
                    <a:pt x="692885" y="12700"/>
                  </a:lnTo>
                  <a:lnTo>
                    <a:pt x="891482" y="12700"/>
                  </a:lnTo>
                  <a:lnTo>
                    <a:pt x="843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4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38800" y="2159000"/>
              <a:ext cx="1041400" cy="1041400"/>
            </a:xfrm>
            <a:prstGeom prst="rect">
              <a:avLst/>
            </a:prstGeom>
          </p:spPr>
        </p:pic>
        <p:sp>
          <p:nvSpPr>
            <p:cNvPr id="25" name="object 18"/>
            <p:cNvSpPr/>
            <p:nvPr/>
          </p:nvSpPr>
          <p:spPr>
            <a:xfrm>
              <a:off x="5792033" y="2210182"/>
              <a:ext cx="736600" cy="734060"/>
            </a:xfrm>
            <a:custGeom>
              <a:avLst/>
              <a:gdLst/>
              <a:ahLst/>
              <a:cxnLst/>
              <a:rect l="l" t="t" r="r" b="b"/>
              <a:pathLst>
                <a:path w="736600" h="734060">
                  <a:moveTo>
                    <a:pt x="401222" y="689610"/>
                  </a:moveTo>
                  <a:lnTo>
                    <a:pt x="350350" y="689610"/>
                  </a:lnTo>
                  <a:lnTo>
                    <a:pt x="357367" y="690880"/>
                  </a:lnTo>
                  <a:lnTo>
                    <a:pt x="364384" y="690880"/>
                  </a:lnTo>
                  <a:lnTo>
                    <a:pt x="371400" y="734060"/>
                  </a:lnTo>
                  <a:lnTo>
                    <a:pt x="399469" y="734060"/>
                  </a:lnTo>
                  <a:lnTo>
                    <a:pt x="401222" y="689610"/>
                  </a:lnTo>
                  <a:close/>
                </a:path>
                <a:path w="736600" h="734060">
                  <a:moveTo>
                    <a:pt x="457553" y="678180"/>
                  </a:moveTo>
                  <a:lnTo>
                    <a:pt x="285444" y="678180"/>
                  </a:lnTo>
                  <a:lnTo>
                    <a:pt x="306494" y="683260"/>
                  </a:lnTo>
                  <a:lnTo>
                    <a:pt x="304741" y="728980"/>
                  </a:lnTo>
                  <a:lnTo>
                    <a:pt x="325955" y="732789"/>
                  </a:lnTo>
                  <a:lnTo>
                    <a:pt x="332808" y="732789"/>
                  </a:lnTo>
                  <a:lnTo>
                    <a:pt x="343333" y="689610"/>
                  </a:lnTo>
                  <a:lnTo>
                    <a:pt x="401222" y="689610"/>
                  </a:lnTo>
                  <a:lnTo>
                    <a:pt x="408239" y="687070"/>
                  </a:lnTo>
                  <a:lnTo>
                    <a:pt x="415256" y="687070"/>
                  </a:lnTo>
                  <a:lnTo>
                    <a:pt x="422273" y="685800"/>
                  </a:lnTo>
                  <a:lnTo>
                    <a:pt x="458722" y="685800"/>
                  </a:lnTo>
                  <a:lnTo>
                    <a:pt x="457553" y="678180"/>
                  </a:lnTo>
                  <a:close/>
                </a:path>
                <a:path w="736600" h="734060">
                  <a:moveTo>
                    <a:pt x="458722" y="685800"/>
                  </a:moveTo>
                  <a:lnTo>
                    <a:pt x="422273" y="685800"/>
                  </a:lnTo>
                  <a:lnTo>
                    <a:pt x="436307" y="728980"/>
                  </a:lnTo>
                  <a:lnTo>
                    <a:pt x="443160" y="727710"/>
                  </a:lnTo>
                  <a:lnTo>
                    <a:pt x="457522" y="723900"/>
                  </a:lnTo>
                  <a:lnTo>
                    <a:pt x="464374" y="722630"/>
                  </a:lnTo>
                  <a:lnTo>
                    <a:pt x="458722" y="685800"/>
                  </a:lnTo>
                  <a:close/>
                </a:path>
                <a:path w="736600" h="734060">
                  <a:moveTo>
                    <a:pt x="397714" y="415289"/>
                  </a:moveTo>
                  <a:lnTo>
                    <a:pt x="338070" y="415289"/>
                  </a:lnTo>
                  <a:lnTo>
                    <a:pt x="345087" y="419100"/>
                  </a:lnTo>
                  <a:lnTo>
                    <a:pt x="350350" y="420370"/>
                  </a:lnTo>
                  <a:lnTo>
                    <a:pt x="357367" y="422910"/>
                  </a:lnTo>
                  <a:lnTo>
                    <a:pt x="331054" y="659130"/>
                  </a:lnTo>
                  <a:lnTo>
                    <a:pt x="231063" y="659130"/>
                  </a:lnTo>
                  <a:lnTo>
                    <a:pt x="238080" y="662939"/>
                  </a:lnTo>
                  <a:lnTo>
                    <a:pt x="245096" y="664210"/>
                  </a:lnTo>
                  <a:lnTo>
                    <a:pt x="250359" y="668020"/>
                  </a:lnTo>
                  <a:lnTo>
                    <a:pt x="241589" y="712470"/>
                  </a:lnTo>
                  <a:lnTo>
                    <a:pt x="254745" y="717550"/>
                  </a:lnTo>
                  <a:lnTo>
                    <a:pt x="267902" y="720089"/>
                  </a:lnTo>
                  <a:lnTo>
                    <a:pt x="285444" y="678180"/>
                  </a:lnTo>
                  <a:lnTo>
                    <a:pt x="457553" y="678180"/>
                  </a:lnTo>
                  <a:lnTo>
                    <a:pt x="457358" y="676910"/>
                  </a:lnTo>
                  <a:lnTo>
                    <a:pt x="471391" y="673100"/>
                  </a:lnTo>
                  <a:lnTo>
                    <a:pt x="478408" y="669289"/>
                  </a:lnTo>
                  <a:lnTo>
                    <a:pt x="516149" y="669289"/>
                  </a:lnTo>
                  <a:lnTo>
                    <a:pt x="513743" y="661670"/>
                  </a:lnTo>
                  <a:lnTo>
                    <a:pt x="375594" y="661670"/>
                  </a:lnTo>
                  <a:lnTo>
                    <a:pt x="339824" y="660400"/>
                  </a:lnTo>
                  <a:lnTo>
                    <a:pt x="366137" y="424180"/>
                  </a:lnTo>
                  <a:lnTo>
                    <a:pt x="373155" y="424180"/>
                  </a:lnTo>
                  <a:lnTo>
                    <a:pt x="387189" y="420370"/>
                  </a:lnTo>
                  <a:lnTo>
                    <a:pt x="395889" y="420370"/>
                  </a:lnTo>
                  <a:lnTo>
                    <a:pt x="394206" y="416560"/>
                  </a:lnTo>
                  <a:lnTo>
                    <a:pt x="397714" y="415289"/>
                  </a:lnTo>
                  <a:close/>
                </a:path>
                <a:path w="736600" h="734060">
                  <a:moveTo>
                    <a:pt x="516149" y="669289"/>
                  </a:moveTo>
                  <a:lnTo>
                    <a:pt x="478408" y="669289"/>
                  </a:lnTo>
                  <a:lnTo>
                    <a:pt x="499458" y="709930"/>
                  </a:lnTo>
                  <a:lnTo>
                    <a:pt x="515247" y="704850"/>
                  </a:lnTo>
                  <a:lnTo>
                    <a:pt x="525773" y="699770"/>
                  </a:lnTo>
                  <a:lnTo>
                    <a:pt x="516149" y="669289"/>
                  </a:lnTo>
                  <a:close/>
                </a:path>
                <a:path w="736600" h="734060">
                  <a:moveTo>
                    <a:pt x="239158" y="631189"/>
                  </a:moveTo>
                  <a:lnTo>
                    <a:pt x="181944" y="631189"/>
                  </a:lnTo>
                  <a:lnTo>
                    <a:pt x="192470" y="638810"/>
                  </a:lnTo>
                  <a:lnTo>
                    <a:pt x="199487" y="641350"/>
                  </a:lnTo>
                  <a:lnTo>
                    <a:pt x="181944" y="683260"/>
                  </a:lnTo>
                  <a:lnTo>
                    <a:pt x="187509" y="687070"/>
                  </a:lnTo>
                  <a:lnTo>
                    <a:pt x="193567" y="690880"/>
                  </a:lnTo>
                  <a:lnTo>
                    <a:pt x="199953" y="694689"/>
                  </a:lnTo>
                  <a:lnTo>
                    <a:pt x="206504" y="697230"/>
                  </a:lnTo>
                  <a:lnTo>
                    <a:pt x="231063" y="659130"/>
                  </a:lnTo>
                  <a:lnTo>
                    <a:pt x="331054" y="659130"/>
                  </a:lnTo>
                  <a:lnTo>
                    <a:pt x="295667" y="652780"/>
                  </a:lnTo>
                  <a:lnTo>
                    <a:pt x="261104" y="641350"/>
                  </a:lnTo>
                  <a:lnTo>
                    <a:pt x="239158" y="631189"/>
                  </a:lnTo>
                  <a:close/>
                </a:path>
                <a:path w="736600" h="734060">
                  <a:moveTo>
                    <a:pt x="571546" y="645160"/>
                  </a:moveTo>
                  <a:lnTo>
                    <a:pt x="531034" y="645160"/>
                  </a:lnTo>
                  <a:lnTo>
                    <a:pt x="559103" y="681989"/>
                  </a:lnTo>
                  <a:lnTo>
                    <a:pt x="565406" y="678180"/>
                  </a:lnTo>
                  <a:lnTo>
                    <a:pt x="577357" y="670560"/>
                  </a:lnTo>
                  <a:lnTo>
                    <a:pt x="583662" y="666750"/>
                  </a:lnTo>
                  <a:lnTo>
                    <a:pt x="571546" y="645160"/>
                  </a:lnTo>
                  <a:close/>
                </a:path>
                <a:path w="736600" h="734060">
                  <a:moveTo>
                    <a:pt x="181525" y="593089"/>
                  </a:moveTo>
                  <a:lnTo>
                    <a:pt x="138090" y="593089"/>
                  </a:lnTo>
                  <a:lnTo>
                    <a:pt x="141598" y="598170"/>
                  </a:lnTo>
                  <a:lnTo>
                    <a:pt x="152123" y="608330"/>
                  </a:lnTo>
                  <a:lnTo>
                    <a:pt x="127564" y="645160"/>
                  </a:lnTo>
                  <a:lnTo>
                    <a:pt x="132854" y="650239"/>
                  </a:lnTo>
                  <a:lnTo>
                    <a:pt x="138308" y="654050"/>
                  </a:lnTo>
                  <a:lnTo>
                    <a:pt x="144092" y="659130"/>
                  </a:lnTo>
                  <a:lnTo>
                    <a:pt x="150368" y="662939"/>
                  </a:lnTo>
                  <a:lnTo>
                    <a:pt x="181944" y="631189"/>
                  </a:lnTo>
                  <a:lnTo>
                    <a:pt x="239158" y="631189"/>
                  </a:lnTo>
                  <a:lnTo>
                    <a:pt x="228185" y="626110"/>
                  </a:lnTo>
                  <a:lnTo>
                    <a:pt x="197733" y="607060"/>
                  </a:lnTo>
                  <a:lnTo>
                    <a:pt x="202380" y="600710"/>
                  </a:lnTo>
                  <a:lnTo>
                    <a:pt x="190716" y="600710"/>
                  </a:lnTo>
                  <a:lnTo>
                    <a:pt x="181525" y="593089"/>
                  </a:lnTo>
                  <a:close/>
                </a:path>
                <a:path w="736600" h="734060">
                  <a:moveTo>
                    <a:pt x="395889" y="420370"/>
                  </a:moveTo>
                  <a:lnTo>
                    <a:pt x="387189" y="420370"/>
                  </a:lnTo>
                  <a:lnTo>
                    <a:pt x="481917" y="638810"/>
                  </a:lnTo>
                  <a:lnTo>
                    <a:pt x="447134" y="651510"/>
                  </a:lnTo>
                  <a:lnTo>
                    <a:pt x="411529" y="659130"/>
                  </a:lnTo>
                  <a:lnTo>
                    <a:pt x="375594" y="661670"/>
                  </a:lnTo>
                  <a:lnTo>
                    <a:pt x="513743" y="661670"/>
                  </a:lnTo>
                  <a:lnTo>
                    <a:pt x="511738" y="655320"/>
                  </a:lnTo>
                  <a:lnTo>
                    <a:pt x="518756" y="652780"/>
                  </a:lnTo>
                  <a:lnTo>
                    <a:pt x="524017" y="650239"/>
                  </a:lnTo>
                  <a:lnTo>
                    <a:pt x="531034" y="645160"/>
                  </a:lnTo>
                  <a:lnTo>
                    <a:pt x="571546" y="645160"/>
                  </a:lnTo>
                  <a:lnTo>
                    <a:pt x="565845" y="635000"/>
                  </a:lnTo>
                  <a:lnTo>
                    <a:pt x="490688" y="635000"/>
                  </a:lnTo>
                  <a:lnTo>
                    <a:pt x="395889" y="420370"/>
                  </a:lnTo>
                  <a:close/>
                </a:path>
                <a:path w="736600" h="734060">
                  <a:moveTo>
                    <a:pt x="624761" y="612139"/>
                  </a:moveTo>
                  <a:lnTo>
                    <a:pt x="578399" y="612139"/>
                  </a:lnTo>
                  <a:lnTo>
                    <a:pt x="611729" y="641350"/>
                  </a:lnTo>
                  <a:lnTo>
                    <a:pt x="617732" y="637539"/>
                  </a:lnTo>
                  <a:lnTo>
                    <a:pt x="622912" y="632460"/>
                  </a:lnTo>
                  <a:lnTo>
                    <a:pt x="632780" y="622300"/>
                  </a:lnTo>
                  <a:lnTo>
                    <a:pt x="624761" y="612139"/>
                  </a:lnTo>
                  <a:close/>
                </a:path>
                <a:path w="736600" h="734060">
                  <a:moveTo>
                    <a:pt x="422210" y="402589"/>
                  </a:moveTo>
                  <a:lnTo>
                    <a:pt x="411748" y="402589"/>
                  </a:lnTo>
                  <a:lnTo>
                    <a:pt x="602958" y="544830"/>
                  </a:lnTo>
                  <a:lnTo>
                    <a:pt x="579988" y="572770"/>
                  </a:lnTo>
                  <a:lnTo>
                    <a:pt x="553401" y="596900"/>
                  </a:lnTo>
                  <a:lnTo>
                    <a:pt x="523524" y="617220"/>
                  </a:lnTo>
                  <a:lnTo>
                    <a:pt x="490688" y="635000"/>
                  </a:lnTo>
                  <a:lnTo>
                    <a:pt x="565845" y="635000"/>
                  </a:lnTo>
                  <a:lnTo>
                    <a:pt x="560856" y="626110"/>
                  </a:lnTo>
                  <a:lnTo>
                    <a:pt x="567873" y="622300"/>
                  </a:lnTo>
                  <a:lnTo>
                    <a:pt x="578399" y="612139"/>
                  </a:lnTo>
                  <a:lnTo>
                    <a:pt x="624761" y="612139"/>
                  </a:lnTo>
                  <a:lnTo>
                    <a:pt x="604712" y="586739"/>
                  </a:lnTo>
                  <a:lnTo>
                    <a:pt x="609975" y="581660"/>
                  </a:lnTo>
                  <a:lnTo>
                    <a:pt x="613483" y="576580"/>
                  </a:lnTo>
                  <a:lnTo>
                    <a:pt x="618746" y="571500"/>
                  </a:lnTo>
                  <a:lnTo>
                    <a:pt x="674881" y="571500"/>
                  </a:lnTo>
                  <a:lnTo>
                    <a:pt x="639797" y="542289"/>
                  </a:lnTo>
                  <a:lnTo>
                    <a:pt x="641551" y="538480"/>
                  </a:lnTo>
                  <a:lnTo>
                    <a:pt x="608221" y="538480"/>
                  </a:lnTo>
                  <a:lnTo>
                    <a:pt x="422210" y="402589"/>
                  </a:lnTo>
                  <a:close/>
                </a:path>
                <a:path w="736600" h="734060">
                  <a:moveTo>
                    <a:pt x="136674" y="548639"/>
                  </a:moveTo>
                  <a:lnTo>
                    <a:pt x="101251" y="548639"/>
                  </a:lnTo>
                  <a:lnTo>
                    <a:pt x="108268" y="558800"/>
                  </a:lnTo>
                  <a:lnTo>
                    <a:pt x="113531" y="563880"/>
                  </a:lnTo>
                  <a:lnTo>
                    <a:pt x="81955" y="598170"/>
                  </a:lnTo>
                  <a:lnTo>
                    <a:pt x="86203" y="603250"/>
                  </a:lnTo>
                  <a:lnTo>
                    <a:pt x="90945" y="608330"/>
                  </a:lnTo>
                  <a:lnTo>
                    <a:pt x="96016" y="613410"/>
                  </a:lnTo>
                  <a:lnTo>
                    <a:pt x="101251" y="618489"/>
                  </a:lnTo>
                  <a:lnTo>
                    <a:pt x="138090" y="593089"/>
                  </a:lnTo>
                  <a:lnTo>
                    <a:pt x="181525" y="593089"/>
                  </a:lnTo>
                  <a:lnTo>
                    <a:pt x="163142" y="577850"/>
                  </a:lnTo>
                  <a:lnTo>
                    <a:pt x="138528" y="551180"/>
                  </a:lnTo>
                  <a:lnTo>
                    <a:pt x="136674" y="548639"/>
                  </a:lnTo>
                  <a:close/>
                </a:path>
                <a:path w="736600" h="734060">
                  <a:moveTo>
                    <a:pt x="358463" y="393700"/>
                  </a:moveTo>
                  <a:lnTo>
                    <a:pt x="318774" y="393700"/>
                  </a:lnTo>
                  <a:lnTo>
                    <a:pt x="322283" y="400050"/>
                  </a:lnTo>
                  <a:lnTo>
                    <a:pt x="332808" y="410210"/>
                  </a:lnTo>
                  <a:lnTo>
                    <a:pt x="190716" y="600710"/>
                  </a:lnTo>
                  <a:lnTo>
                    <a:pt x="202380" y="600710"/>
                  </a:lnTo>
                  <a:lnTo>
                    <a:pt x="338070" y="415289"/>
                  </a:lnTo>
                  <a:lnTo>
                    <a:pt x="397714" y="415289"/>
                  </a:lnTo>
                  <a:lnTo>
                    <a:pt x="401222" y="414020"/>
                  </a:lnTo>
                  <a:lnTo>
                    <a:pt x="411748" y="402589"/>
                  </a:lnTo>
                  <a:lnTo>
                    <a:pt x="422210" y="402589"/>
                  </a:lnTo>
                  <a:lnTo>
                    <a:pt x="415256" y="397510"/>
                  </a:lnTo>
                  <a:lnTo>
                    <a:pt x="416532" y="394970"/>
                  </a:lnTo>
                  <a:lnTo>
                    <a:pt x="369235" y="394970"/>
                  </a:lnTo>
                  <a:lnTo>
                    <a:pt x="358463" y="393700"/>
                  </a:lnTo>
                  <a:close/>
                </a:path>
                <a:path w="736600" h="734060">
                  <a:moveTo>
                    <a:pt x="674881" y="571500"/>
                  </a:moveTo>
                  <a:lnTo>
                    <a:pt x="618746" y="571500"/>
                  </a:lnTo>
                  <a:lnTo>
                    <a:pt x="657338" y="594360"/>
                  </a:lnTo>
                  <a:lnTo>
                    <a:pt x="662300" y="589280"/>
                  </a:lnTo>
                  <a:lnTo>
                    <a:pt x="666768" y="582930"/>
                  </a:lnTo>
                  <a:lnTo>
                    <a:pt x="670906" y="576580"/>
                  </a:lnTo>
                  <a:lnTo>
                    <a:pt x="674881" y="571500"/>
                  </a:lnTo>
                  <a:close/>
                </a:path>
                <a:path w="736600" h="734060">
                  <a:moveTo>
                    <a:pt x="104263" y="497839"/>
                  </a:moveTo>
                  <a:lnTo>
                    <a:pt x="73183" y="497839"/>
                  </a:lnTo>
                  <a:lnTo>
                    <a:pt x="74938" y="502920"/>
                  </a:lnTo>
                  <a:lnTo>
                    <a:pt x="81955" y="516889"/>
                  </a:lnTo>
                  <a:lnTo>
                    <a:pt x="45116" y="543560"/>
                  </a:lnTo>
                  <a:lnTo>
                    <a:pt x="48789" y="549910"/>
                  </a:lnTo>
                  <a:lnTo>
                    <a:pt x="55476" y="561339"/>
                  </a:lnTo>
                  <a:lnTo>
                    <a:pt x="59149" y="567689"/>
                  </a:lnTo>
                  <a:lnTo>
                    <a:pt x="101251" y="548639"/>
                  </a:lnTo>
                  <a:lnTo>
                    <a:pt x="136674" y="548639"/>
                  </a:lnTo>
                  <a:lnTo>
                    <a:pt x="117203" y="521970"/>
                  </a:lnTo>
                  <a:lnTo>
                    <a:pt x="104263" y="497839"/>
                  </a:lnTo>
                  <a:close/>
                </a:path>
                <a:path w="736600" h="734060">
                  <a:moveTo>
                    <a:pt x="491691" y="377189"/>
                  </a:moveTo>
                  <a:lnTo>
                    <a:pt x="424028" y="377189"/>
                  </a:lnTo>
                  <a:lnTo>
                    <a:pt x="660847" y="402589"/>
                  </a:lnTo>
                  <a:lnTo>
                    <a:pt x="653611" y="439420"/>
                  </a:lnTo>
                  <a:lnTo>
                    <a:pt x="642428" y="474980"/>
                  </a:lnTo>
                  <a:lnTo>
                    <a:pt x="627298" y="508000"/>
                  </a:lnTo>
                  <a:lnTo>
                    <a:pt x="608221" y="538480"/>
                  </a:lnTo>
                  <a:lnTo>
                    <a:pt x="641551" y="538480"/>
                  </a:lnTo>
                  <a:lnTo>
                    <a:pt x="643305" y="534670"/>
                  </a:lnTo>
                  <a:lnTo>
                    <a:pt x="646814" y="529589"/>
                  </a:lnTo>
                  <a:lnTo>
                    <a:pt x="650322" y="521970"/>
                  </a:lnTo>
                  <a:lnTo>
                    <a:pt x="702905" y="521970"/>
                  </a:lnTo>
                  <a:lnTo>
                    <a:pt x="703552" y="520700"/>
                  </a:lnTo>
                  <a:lnTo>
                    <a:pt x="706457" y="513080"/>
                  </a:lnTo>
                  <a:lnTo>
                    <a:pt x="666110" y="488950"/>
                  </a:lnTo>
                  <a:lnTo>
                    <a:pt x="669618" y="483870"/>
                  </a:lnTo>
                  <a:lnTo>
                    <a:pt x="671373" y="476250"/>
                  </a:lnTo>
                  <a:lnTo>
                    <a:pt x="674881" y="469900"/>
                  </a:lnTo>
                  <a:lnTo>
                    <a:pt x="721432" y="469900"/>
                  </a:lnTo>
                  <a:lnTo>
                    <a:pt x="723122" y="463550"/>
                  </a:lnTo>
                  <a:lnTo>
                    <a:pt x="725150" y="457200"/>
                  </a:lnTo>
                  <a:lnTo>
                    <a:pt x="727507" y="450850"/>
                  </a:lnTo>
                  <a:lnTo>
                    <a:pt x="683653" y="434339"/>
                  </a:lnTo>
                  <a:lnTo>
                    <a:pt x="687160" y="420370"/>
                  </a:lnTo>
                  <a:lnTo>
                    <a:pt x="687160" y="414020"/>
                  </a:lnTo>
                  <a:lnTo>
                    <a:pt x="732770" y="414020"/>
                  </a:lnTo>
                  <a:lnTo>
                    <a:pt x="733812" y="406400"/>
                  </a:lnTo>
                  <a:lnTo>
                    <a:pt x="734525" y="398780"/>
                  </a:lnTo>
                  <a:lnTo>
                    <a:pt x="734810" y="396239"/>
                  </a:lnTo>
                  <a:lnTo>
                    <a:pt x="660847" y="396239"/>
                  </a:lnTo>
                  <a:lnTo>
                    <a:pt x="491691" y="377189"/>
                  </a:lnTo>
                  <a:close/>
                </a:path>
                <a:path w="736600" h="734060">
                  <a:moveTo>
                    <a:pt x="702905" y="521970"/>
                  </a:moveTo>
                  <a:lnTo>
                    <a:pt x="650322" y="521970"/>
                  </a:lnTo>
                  <a:lnTo>
                    <a:pt x="694177" y="538480"/>
                  </a:lnTo>
                  <a:lnTo>
                    <a:pt x="697083" y="532130"/>
                  </a:lnTo>
                  <a:lnTo>
                    <a:pt x="700317" y="527050"/>
                  </a:lnTo>
                  <a:lnTo>
                    <a:pt x="702905" y="521970"/>
                  </a:lnTo>
                  <a:close/>
                </a:path>
                <a:path w="736600" h="734060">
                  <a:moveTo>
                    <a:pt x="83983" y="441960"/>
                  </a:moveTo>
                  <a:lnTo>
                    <a:pt x="53886" y="441960"/>
                  </a:lnTo>
                  <a:lnTo>
                    <a:pt x="59149" y="462280"/>
                  </a:lnTo>
                  <a:lnTo>
                    <a:pt x="18803" y="482600"/>
                  </a:lnTo>
                  <a:lnTo>
                    <a:pt x="21434" y="488950"/>
                  </a:lnTo>
                  <a:lnTo>
                    <a:pt x="26696" y="502920"/>
                  </a:lnTo>
                  <a:lnTo>
                    <a:pt x="29327" y="510539"/>
                  </a:lnTo>
                  <a:lnTo>
                    <a:pt x="73183" y="497839"/>
                  </a:lnTo>
                  <a:lnTo>
                    <a:pt x="104263" y="497839"/>
                  </a:lnTo>
                  <a:lnTo>
                    <a:pt x="99496" y="488950"/>
                  </a:lnTo>
                  <a:lnTo>
                    <a:pt x="114114" y="482600"/>
                  </a:lnTo>
                  <a:lnTo>
                    <a:pt x="97742" y="482600"/>
                  </a:lnTo>
                  <a:lnTo>
                    <a:pt x="84805" y="445770"/>
                  </a:lnTo>
                  <a:lnTo>
                    <a:pt x="83983" y="441960"/>
                  </a:lnTo>
                  <a:close/>
                </a:path>
                <a:path w="736600" h="734060">
                  <a:moveTo>
                    <a:pt x="135897" y="337820"/>
                  </a:moveTo>
                  <a:lnTo>
                    <a:pt x="74938" y="337820"/>
                  </a:lnTo>
                  <a:lnTo>
                    <a:pt x="311757" y="364489"/>
                  </a:lnTo>
                  <a:lnTo>
                    <a:pt x="311757" y="370839"/>
                  </a:lnTo>
                  <a:lnTo>
                    <a:pt x="315265" y="386080"/>
                  </a:lnTo>
                  <a:lnTo>
                    <a:pt x="97742" y="482600"/>
                  </a:lnTo>
                  <a:lnTo>
                    <a:pt x="114114" y="482600"/>
                  </a:lnTo>
                  <a:lnTo>
                    <a:pt x="318774" y="393700"/>
                  </a:lnTo>
                  <a:lnTo>
                    <a:pt x="358463" y="393700"/>
                  </a:lnTo>
                  <a:lnTo>
                    <a:pt x="349336" y="387350"/>
                  </a:lnTo>
                  <a:lnTo>
                    <a:pt x="343333" y="378460"/>
                  </a:lnTo>
                  <a:lnTo>
                    <a:pt x="340592" y="368300"/>
                  </a:lnTo>
                  <a:lnTo>
                    <a:pt x="342456" y="356870"/>
                  </a:lnTo>
                  <a:lnTo>
                    <a:pt x="313511" y="356870"/>
                  </a:lnTo>
                  <a:lnTo>
                    <a:pt x="135897" y="337820"/>
                  </a:lnTo>
                  <a:close/>
                </a:path>
                <a:path w="736600" h="734060">
                  <a:moveTo>
                    <a:pt x="721432" y="469900"/>
                  </a:moveTo>
                  <a:lnTo>
                    <a:pt x="674881" y="469900"/>
                  </a:lnTo>
                  <a:lnTo>
                    <a:pt x="718736" y="478789"/>
                  </a:lnTo>
                  <a:lnTo>
                    <a:pt x="721094" y="471170"/>
                  </a:lnTo>
                  <a:lnTo>
                    <a:pt x="721432" y="469900"/>
                  </a:lnTo>
                  <a:close/>
                </a:path>
                <a:path w="736600" h="734060">
                  <a:moveTo>
                    <a:pt x="8277" y="287020"/>
                  </a:moveTo>
                  <a:lnTo>
                    <a:pt x="6989" y="294639"/>
                  </a:lnTo>
                  <a:lnTo>
                    <a:pt x="5865" y="300989"/>
                  </a:lnTo>
                  <a:lnTo>
                    <a:pt x="5069" y="308610"/>
                  </a:lnTo>
                  <a:lnTo>
                    <a:pt x="4768" y="314960"/>
                  </a:lnTo>
                  <a:lnTo>
                    <a:pt x="48623" y="327660"/>
                  </a:lnTo>
                  <a:lnTo>
                    <a:pt x="46870" y="334010"/>
                  </a:lnTo>
                  <a:lnTo>
                    <a:pt x="46870" y="341630"/>
                  </a:lnTo>
                  <a:lnTo>
                    <a:pt x="45116" y="349250"/>
                  </a:lnTo>
                  <a:lnTo>
                    <a:pt x="1260" y="351789"/>
                  </a:lnTo>
                  <a:lnTo>
                    <a:pt x="274" y="359410"/>
                  </a:lnTo>
                  <a:lnTo>
                    <a:pt x="54" y="364489"/>
                  </a:lnTo>
                  <a:lnTo>
                    <a:pt x="0" y="368300"/>
                  </a:lnTo>
                  <a:lnTo>
                    <a:pt x="274" y="374650"/>
                  </a:lnTo>
                  <a:lnTo>
                    <a:pt x="1260" y="382270"/>
                  </a:lnTo>
                  <a:lnTo>
                    <a:pt x="45116" y="386080"/>
                  </a:lnTo>
                  <a:lnTo>
                    <a:pt x="46870" y="392430"/>
                  </a:lnTo>
                  <a:lnTo>
                    <a:pt x="46870" y="400050"/>
                  </a:lnTo>
                  <a:lnTo>
                    <a:pt x="48623" y="406400"/>
                  </a:lnTo>
                  <a:lnTo>
                    <a:pt x="3014" y="419100"/>
                  </a:lnTo>
                  <a:lnTo>
                    <a:pt x="5645" y="431800"/>
                  </a:lnTo>
                  <a:lnTo>
                    <a:pt x="8277" y="447039"/>
                  </a:lnTo>
                  <a:lnTo>
                    <a:pt x="53886" y="441960"/>
                  </a:lnTo>
                  <a:lnTo>
                    <a:pt x="83983" y="441960"/>
                  </a:lnTo>
                  <a:lnTo>
                    <a:pt x="77130" y="410210"/>
                  </a:lnTo>
                  <a:lnTo>
                    <a:pt x="74166" y="374650"/>
                  </a:lnTo>
                  <a:lnTo>
                    <a:pt x="74280" y="364489"/>
                  </a:lnTo>
                  <a:lnTo>
                    <a:pt x="74938" y="337820"/>
                  </a:lnTo>
                  <a:lnTo>
                    <a:pt x="135897" y="337820"/>
                  </a:lnTo>
                  <a:lnTo>
                    <a:pt x="76692" y="331470"/>
                  </a:lnTo>
                  <a:lnTo>
                    <a:pt x="83188" y="294639"/>
                  </a:lnTo>
                  <a:lnTo>
                    <a:pt x="84440" y="290830"/>
                  </a:lnTo>
                  <a:lnTo>
                    <a:pt x="53886" y="290830"/>
                  </a:lnTo>
                  <a:lnTo>
                    <a:pt x="8277" y="287020"/>
                  </a:lnTo>
                  <a:close/>
                </a:path>
                <a:path w="736600" h="734060">
                  <a:moveTo>
                    <a:pt x="669969" y="252730"/>
                  </a:moveTo>
                  <a:lnTo>
                    <a:pt x="639797" y="252730"/>
                  </a:lnTo>
                  <a:lnTo>
                    <a:pt x="651967" y="288289"/>
                  </a:lnTo>
                  <a:lnTo>
                    <a:pt x="659532" y="323850"/>
                  </a:lnTo>
                  <a:lnTo>
                    <a:pt x="662492" y="360680"/>
                  </a:lnTo>
                  <a:lnTo>
                    <a:pt x="660847" y="396239"/>
                  </a:lnTo>
                  <a:lnTo>
                    <a:pt x="734810" y="396239"/>
                  </a:lnTo>
                  <a:lnTo>
                    <a:pt x="735238" y="392430"/>
                  </a:lnTo>
                  <a:lnTo>
                    <a:pt x="736279" y="386080"/>
                  </a:lnTo>
                  <a:lnTo>
                    <a:pt x="690669" y="377189"/>
                  </a:lnTo>
                  <a:lnTo>
                    <a:pt x="690669" y="355600"/>
                  </a:lnTo>
                  <a:lnTo>
                    <a:pt x="736279" y="346710"/>
                  </a:lnTo>
                  <a:lnTo>
                    <a:pt x="735238" y="340360"/>
                  </a:lnTo>
                  <a:lnTo>
                    <a:pt x="733812" y="325120"/>
                  </a:lnTo>
                  <a:lnTo>
                    <a:pt x="732770" y="318770"/>
                  </a:lnTo>
                  <a:lnTo>
                    <a:pt x="687160" y="318770"/>
                  </a:lnTo>
                  <a:lnTo>
                    <a:pt x="687160" y="312420"/>
                  </a:lnTo>
                  <a:lnTo>
                    <a:pt x="683653" y="297180"/>
                  </a:lnTo>
                  <a:lnTo>
                    <a:pt x="725753" y="281939"/>
                  </a:lnTo>
                  <a:lnTo>
                    <a:pt x="724410" y="275589"/>
                  </a:lnTo>
                  <a:lnTo>
                    <a:pt x="722903" y="267970"/>
                  </a:lnTo>
                  <a:lnTo>
                    <a:pt x="721679" y="262889"/>
                  </a:lnTo>
                  <a:lnTo>
                    <a:pt x="673127" y="262889"/>
                  </a:lnTo>
                  <a:lnTo>
                    <a:pt x="671373" y="255270"/>
                  </a:lnTo>
                  <a:lnTo>
                    <a:pt x="669969" y="252730"/>
                  </a:lnTo>
                  <a:close/>
                </a:path>
                <a:path w="736600" h="734060">
                  <a:moveTo>
                    <a:pt x="416425" y="339089"/>
                  </a:moveTo>
                  <a:lnTo>
                    <a:pt x="368057" y="339089"/>
                  </a:lnTo>
                  <a:lnTo>
                    <a:pt x="378418" y="341630"/>
                  </a:lnTo>
                  <a:lnTo>
                    <a:pt x="387463" y="346710"/>
                  </a:lnTo>
                  <a:lnTo>
                    <a:pt x="394206" y="355600"/>
                  </a:lnTo>
                  <a:lnTo>
                    <a:pt x="396207" y="367030"/>
                  </a:lnTo>
                  <a:lnTo>
                    <a:pt x="394425" y="377189"/>
                  </a:lnTo>
                  <a:lnTo>
                    <a:pt x="389025" y="386080"/>
                  </a:lnTo>
                  <a:lnTo>
                    <a:pt x="380172" y="392430"/>
                  </a:lnTo>
                  <a:lnTo>
                    <a:pt x="369235" y="394970"/>
                  </a:lnTo>
                  <a:lnTo>
                    <a:pt x="416532" y="394970"/>
                  </a:lnTo>
                  <a:lnTo>
                    <a:pt x="422273" y="383539"/>
                  </a:lnTo>
                  <a:lnTo>
                    <a:pt x="424028" y="377189"/>
                  </a:lnTo>
                  <a:lnTo>
                    <a:pt x="491691" y="377189"/>
                  </a:lnTo>
                  <a:lnTo>
                    <a:pt x="424028" y="369570"/>
                  </a:lnTo>
                  <a:lnTo>
                    <a:pt x="424028" y="355600"/>
                  </a:lnTo>
                  <a:lnTo>
                    <a:pt x="420519" y="349250"/>
                  </a:lnTo>
                  <a:lnTo>
                    <a:pt x="437830" y="341630"/>
                  </a:lnTo>
                  <a:lnTo>
                    <a:pt x="417010" y="341630"/>
                  </a:lnTo>
                  <a:lnTo>
                    <a:pt x="416425" y="339089"/>
                  </a:lnTo>
                  <a:close/>
                </a:path>
                <a:path w="736600" h="734060">
                  <a:moveTo>
                    <a:pt x="141441" y="195580"/>
                  </a:moveTo>
                  <a:lnTo>
                    <a:pt x="129318" y="195580"/>
                  </a:lnTo>
                  <a:lnTo>
                    <a:pt x="320528" y="337820"/>
                  </a:lnTo>
                  <a:lnTo>
                    <a:pt x="317020" y="342900"/>
                  </a:lnTo>
                  <a:lnTo>
                    <a:pt x="313511" y="356870"/>
                  </a:lnTo>
                  <a:lnTo>
                    <a:pt x="342456" y="356870"/>
                  </a:lnTo>
                  <a:lnTo>
                    <a:pt x="348267" y="347980"/>
                  </a:lnTo>
                  <a:lnTo>
                    <a:pt x="357367" y="341630"/>
                  </a:lnTo>
                  <a:lnTo>
                    <a:pt x="368057" y="339089"/>
                  </a:lnTo>
                  <a:lnTo>
                    <a:pt x="416425" y="339089"/>
                  </a:lnTo>
                  <a:lnTo>
                    <a:pt x="415256" y="334010"/>
                  </a:lnTo>
                  <a:lnTo>
                    <a:pt x="412625" y="331470"/>
                  </a:lnTo>
                  <a:lnTo>
                    <a:pt x="325791" y="331470"/>
                  </a:lnTo>
                  <a:lnTo>
                    <a:pt x="141441" y="195580"/>
                  </a:lnTo>
                  <a:close/>
                </a:path>
                <a:path w="736600" h="734060">
                  <a:moveTo>
                    <a:pt x="612314" y="133350"/>
                  </a:moveTo>
                  <a:lnTo>
                    <a:pt x="546823" y="133350"/>
                  </a:lnTo>
                  <a:lnTo>
                    <a:pt x="573383" y="156210"/>
                  </a:lnTo>
                  <a:lnTo>
                    <a:pt x="597476" y="182880"/>
                  </a:lnTo>
                  <a:lnTo>
                    <a:pt x="618609" y="212089"/>
                  </a:lnTo>
                  <a:lnTo>
                    <a:pt x="636288" y="245110"/>
                  </a:lnTo>
                  <a:lnTo>
                    <a:pt x="417010" y="341630"/>
                  </a:lnTo>
                  <a:lnTo>
                    <a:pt x="437830" y="341630"/>
                  </a:lnTo>
                  <a:lnTo>
                    <a:pt x="639797" y="252730"/>
                  </a:lnTo>
                  <a:lnTo>
                    <a:pt x="669969" y="252730"/>
                  </a:lnTo>
                  <a:lnTo>
                    <a:pt x="667864" y="248920"/>
                  </a:lnTo>
                  <a:lnTo>
                    <a:pt x="666110" y="243839"/>
                  </a:lnTo>
                  <a:lnTo>
                    <a:pt x="704703" y="218439"/>
                  </a:lnTo>
                  <a:lnTo>
                    <a:pt x="702044" y="212089"/>
                  </a:lnTo>
                  <a:lnTo>
                    <a:pt x="700915" y="209550"/>
                  </a:lnTo>
                  <a:lnTo>
                    <a:pt x="650322" y="209550"/>
                  </a:lnTo>
                  <a:lnTo>
                    <a:pt x="646814" y="203200"/>
                  </a:lnTo>
                  <a:lnTo>
                    <a:pt x="643305" y="198120"/>
                  </a:lnTo>
                  <a:lnTo>
                    <a:pt x="639797" y="190500"/>
                  </a:lnTo>
                  <a:lnTo>
                    <a:pt x="671678" y="162560"/>
                  </a:lnTo>
                  <a:lnTo>
                    <a:pt x="616992" y="162560"/>
                  </a:lnTo>
                  <a:lnTo>
                    <a:pt x="613483" y="156210"/>
                  </a:lnTo>
                  <a:lnTo>
                    <a:pt x="602958" y="144780"/>
                  </a:lnTo>
                  <a:lnTo>
                    <a:pt x="612314" y="133350"/>
                  </a:lnTo>
                  <a:close/>
                </a:path>
                <a:path w="736600" h="734060">
                  <a:moveTo>
                    <a:pt x="254990" y="99060"/>
                  </a:moveTo>
                  <a:lnTo>
                    <a:pt x="246851" y="99060"/>
                  </a:lnTo>
                  <a:lnTo>
                    <a:pt x="341579" y="317500"/>
                  </a:lnTo>
                  <a:lnTo>
                    <a:pt x="336317" y="320039"/>
                  </a:lnTo>
                  <a:lnTo>
                    <a:pt x="325791" y="331470"/>
                  </a:lnTo>
                  <a:lnTo>
                    <a:pt x="412625" y="331470"/>
                  </a:lnTo>
                  <a:lnTo>
                    <a:pt x="404731" y="323850"/>
                  </a:lnTo>
                  <a:lnTo>
                    <a:pt x="407573" y="320039"/>
                  </a:lnTo>
                  <a:lnTo>
                    <a:pt x="397713" y="320039"/>
                  </a:lnTo>
                  <a:lnTo>
                    <a:pt x="392452" y="317500"/>
                  </a:lnTo>
                  <a:lnTo>
                    <a:pt x="387774" y="314960"/>
                  </a:lnTo>
                  <a:lnTo>
                    <a:pt x="350350" y="314960"/>
                  </a:lnTo>
                  <a:lnTo>
                    <a:pt x="254990" y="99060"/>
                  </a:lnTo>
                  <a:close/>
                </a:path>
                <a:path w="736600" h="734060">
                  <a:moveTo>
                    <a:pt x="510409" y="74930"/>
                  </a:moveTo>
                  <a:lnTo>
                    <a:pt x="404731" y="74930"/>
                  </a:lnTo>
                  <a:lnTo>
                    <a:pt x="440884" y="82550"/>
                  </a:lnTo>
                  <a:lnTo>
                    <a:pt x="475557" y="93980"/>
                  </a:lnTo>
                  <a:lnTo>
                    <a:pt x="508586" y="107950"/>
                  </a:lnTo>
                  <a:lnTo>
                    <a:pt x="539806" y="127000"/>
                  </a:lnTo>
                  <a:lnTo>
                    <a:pt x="397713" y="320039"/>
                  </a:lnTo>
                  <a:lnTo>
                    <a:pt x="407573" y="320039"/>
                  </a:lnTo>
                  <a:lnTo>
                    <a:pt x="546823" y="133350"/>
                  </a:lnTo>
                  <a:lnTo>
                    <a:pt x="612314" y="133350"/>
                  </a:lnTo>
                  <a:lnTo>
                    <a:pt x="622709" y="120650"/>
                  </a:lnTo>
                  <a:lnTo>
                    <a:pt x="576645" y="120650"/>
                  </a:lnTo>
                  <a:lnTo>
                    <a:pt x="571382" y="115570"/>
                  </a:lnTo>
                  <a:lnTo>
                    <a:pt x="560856" y="107950"/>
                  </a:lnTo>
                  <a:lnTo>
                    <a:pt x="571382" y="87630"/>
                  </a:lnTo>
                  <a:lnTo>
                    <a:pt x="529280" y="87630"/>
                  </a:lnTo>
                  <a:lnTo>
                    <a:pt x="524017" y="83820"/>
                  </a:lnTo>
                  <a:lnTo>
                    <a:pt x="509984" y="76200"/>
                  </a:lnTo>
                  <a:lnTo>
                    <a:pt x="510409" y="74930"/>
                  </a:lnTo>
                  <a:close/>
                </a:path>
                <a:path w="736600" h="734060">
                  <a:moveTo>
                    <a:pt x="267902" y="13970"/>
                  </a:moveTo>
                  <a:lnTo>
                    <a:pt x="261049" y="15239"/>
                  </a:lnTo>
                  <a:lnTo>
                    <a:pt x="253868" y="17780"/>
                  </a:lnTo>
                  <a:lnTo>
                    <a:pt x="246687" y="19050"/>
                  </a:lnTo>
                  <a:lnTo>
                    <a:pt x="239835" y="22860"/>
                  </a:lnTo>
                  <a:lnTo>
                    <a:pt x="250359" y="66039"/>
                  </a:lnTo>
                  <a:lnTo>
                    <a:pt x="243342" y="69850"/>
                  </a:lnTo>
                  <a:lnTo>
                    <a:pt x="238080" y="71120"/>
                  </a:lnTo>
                  <a:lnTo>
                    <a:pt x="236326" y="73660"/>
                  </a:lnTo>
                  <a:lnTo>
                    <a:pt x="361917" y="73660"/>
                  </a:lnTo>
                  <a:lnTo>
                    <a:pt x="397713" y="74930"/>
                  </a:lnTo>
                  <a:lnTo>
                    <a:pt x="369646" y="312420"/>
                  </a:lnTo>
                  <a:lnTo>
                    <a:pt x="357367" y="312420"/>
                  </a:lnTo>
                  <a:lnTo>
                    <a:pt x="350350" y="314960"/>
                  </a:lnTo>
                  <a:lnTo>
                    <a:pt x="387774" y="314960"/>
                  </a:lnTo>
                  <a:lnTo>
                    <a:pt x="385435" y="313689"/>
                  </a:lnTo>
                  <a:lnTo>
                    <a:pt x="378417" y="312420"/>
                  </a:lnTo>
                  <a:lnTo>
                    <a:pt x="404731" y="74930"/>
                  </a:lnTo>
                  <a:lnTo>
                    <a:pt x="510409" y="74930"/>
                  </a:lnTo>
                  <a:lnTo>
                    <a:pt x="514662" y="62230"/>
                  </a:lnTo>
                  <a:lnTo>
                    <a:pt x="476654" y="62230"/>
                  </a:lnTo>
                  <a:lnTo>
                    <a:pt x="469637" y="60960"/>
                  </a:lnTo>
                  <a:lnTo>
                    <a:pt x="464374" y="59689"/>
                  </a:lnTo>
                  <a:lnTo>
                    <a:pt x="457358" y="57150"/>
                  </a:lnTo>
                  <a:lnTo>
                    <a:pt x="457504" y="55880"/>
                  </a:lnTo>
                  <a:lnTo>
                    <a:pt x="285444" y="55880"/>
                  </a:lnTo>
                  <a:lnTo>
                    <a:pt x="267902" y="13970"/>
                  </a:lnTo>
                  <a:close/>
                </a:path>
                <a:path w="736600" h="734060">
                  <a:moveTo>
                    <a:pt x="29327" y="223520"/>
                  </a:moveTo>
                  <a:lnTo>
                    <a:pt x="26696" y="231139"/>
                  </a:lnTo>
                  <a:lnTo>
                    <a:pt x="24065" y="237489"/>
                  </a:lnTo>
                  <a:lnTo>
                    <a:pt x="18803" y="252730"/>
                  </a:lnTo>
                  <a:lnTo>
                    <a:pt x="60903" y="271780"/>
                  </a:lnTo>
                  <a:lnTo>
                    <a:pt x="57395" y="278130"/>
                  </a:lnTo>
                  <a:lnTo>
                    <a:pt x="55640" y="283210"/>
                  </a:lnTo>
                  <a:lnTo>
                    <a:pt x="53886" y="290830"/>
                  </a:lnTo>
                  <a:lnTo>
                    <a:pt x="84440" y="290830"/>
                  </a:lnTo>
                  <a:lnTo>
                    <a:pt x="94453" y="260350"/>
                  </a:lnTo>
                  <a:lnTo>
                    <a:pt x="105810" y="236220"/>
                  </a:lnTo>
                  <a:lnTo>
                    <a:pt x="73183" y="236220"/>
                  </a:lnTo>
                  <a:lnTo>
                    <a:pt x="29327" y="223520"/>
                  </a:lnTo>
                  <a:close/>
                </a:path>
                <a:path w="736600" h="734060">
                  <a:moveTo>
                    <a:pt x="718736" y="254000"/>
                  </a:moveTo>
                  <a:lnTo>
                    <a:pt x="673127" y="262889"/>
                  </a:lnTo>
                  <a:lnTo>
                    <a:pt x="721679" y="262889"/>
                  </a:lnTo>
                  <a:lnTo>
                    <a:pt x="721067" y="260350"/>
                  </a:lnTo>
                  <a:lnTo>
                    <a:pt x="718736" y="254000"/>
                  </a:lnTo>
                  <a:close/>
                </a:path>
                <a:path w="736600" h="734060">
                  <a:moveTo>
                    <a:pt x="59149" y="166370"/>
                  </a:moveTo>
                  <a:lnTo>
                    <a:pt x="55476" y="172720"/>
                  </a:lnTo>
                  <a:lnTo>
                    <a:pt x="48789" y="184150"/>
                  </a:lnTo>
                  <a:lnTo>
                    <a:pt x="45116" y="190500"/>
                  </a:lnTo>
                  <a:lnTo>
                    <a:pt x="81955" y="217170"/>
                  </a:lnTo>
                  <a:lnTo>
                    <a:pt x="78446" y="223520"/>
                  </a:lnTo>
                  <a:lnTo>
                    <a:pt x="76692" y="231139"/>
                  </a:lnTo>
                  <a:lnTo>
                    <a:pt x="73183" y="236220"/>
                  </a:lnTo>
                  <a:lnTo>
                    <a:pt x="105810" y="236220"/>
                  </a:lnTo>
                  <a:lnTo>
                    <a:pt x="109994" y="227330"/>
                  </a:lnTo>
                  <a:lnTo>
                    <a:pt x="129318" y="195580"/>
                  </a:lnTo>
                  <a:lnTo>
                    <a:pt x="141441" y="195580"/>
                  </a:lnTo>
                  <a:lnTo>
                    <a:pt x="132827" y="189230"/>
                  </a:lnTo>
                  <a:lnTo>
                    <a:pt x="136218" y="185420"/>
                  </a:lnTo>
                  <a:lnTo>
                    <a:pt x="101251" y="185420"/>
                  </a:lnTo>
                  <a:lnTo>
                    <a:pt x="59149" y="166370"/>
                  </a:lnTo>
                  <a:close/>
                </a:path>
                <a:path w="736600" h="734060">
                  <a:moveTo>
                    <a:pt x="692423" y="194310"/>
                  </a:moveTo>
                  <a:lnTo>
                    <a:pt x="650322" y="209550"/>
                  </a:lnTo>
                  <a:lnTo>
                    <a:pt x="700915" y="209550"/>
                  </a:lnTo>
                  <a:lnTo>
                    <a:pt x="699221" y="205739"/>
                  </a:lnTo>
                  <a:lnTo>
                    <a:pt x="696069" y="199389"/>
                  </a:lnTo>
                  <a:lnTo>
                    <a:pt x="692423" y="194310"/>
                  </a:lnTo>
                  <a:close/>
                </a:path>
                <a:path w="736600" h="734060">
                  <a:moveTo>
                    <a:pt x="101251" y="115570"/>
                  </a:moveTo>
                  <a:lnTo>
                    <a:pt x="96016" y="120650"/>
                  </a:lnTo>
                  <a:lnTo>
                    <a:pt x="90945" y="125730"/>
                  </a:lnTo>
                  <a:lnTo>
                    <a:pt x="86203" y="130810"/>
                  </a:lnTo>
                  <a:lnTo>
                    <a:pt x="81955" y="135889"/>
                  </a:lnTo>
                  <a:lnTo>
                    <a:pt x="113531" y="170180"/>
                  </a:lnTo>
                  <a:lnTo>
                    <a:pt x="108268" y="175260"/>
                  </a:lnTo>
                  <a:lnTo>
                    <a:pt x="101251" y="185420"/>
                  </a:lnTo>
                  <a:lnTo>
                    <a:pt x="136218" y="185420"/>
                  </a:lnTo>
                  <a:lnTo>
                    <a:pt x="156563" y="162560"/>
                  </a:lnTo>
                  <a:lnTo>
                    <a:pt x="180450" y="140970"/>
                  </a:lnTo>
                  <a:lnTo>
                    <a:pt x="138090" y="140970"/>
                  </a:lnTo>
                  <a:lnTo>
                    <a:pt x="101251" y="115570"/>
                  </a:lnTo>
                  <a:close/>
                </a:path>
                <a:path w="736600" h="734060">
                  <a:moveTo>
                    <a:pt x="655584" y="138430"/>
                  </a:moveTo>
                  <a:lnTo>
                    <a:pt x="616992" y="162560"/>
                  </a:lnTo>
                  <a:lnTo>
                    <a:pt x="671678" y="162560"/>
                  </a:lnTo>
                  <a:lnTo>
                    <a:pt x="673127" y="161289"/>
                  </a:lnTo>
                  <a:lnTo>
                    <a:pt x="669152" y="154939"/>
                  </a:lnTo>
                  <a:lnTo>
                    <a:pt x="665013" y="149860"/>
                  </a:lnTo>
                  <a:lnTo>
                    <a:pt x="660546" y="143510"/>
                  </a:lnTo>
                  <a:lnTo>
                    <a:pt x="655584" y="138430"/>
                  </a:lnTo>
                  <a:close/>
                </a:path>
                <a:path w="736600" h="734060">
                  <a:moveTo>
                    <a:pt x="150368" y="71120"/>
                  </a:moveTo>
                  <a:lnTo>
                    <a:pt x="144092" y="74930"/>
                  </a:lnTo>
                  <a:lnTo>
                    <a:pt x="138308" y="80010"/>
                  </a:lnTo>
                  <a:lnTo>
                    <a:pt x="132854" y="83820"/>
                  </a:lnTo>
                  <a:lnTo>
                    <a:pt x="127564" y="88900"/>
                  </a:lnTo>
                  <a:lnTo>
                    <a:pt x="152123" y="127000"/>
                  </a:lnTo>
                  <a:lnTo>
                    <a:pt x="146861" y="130810"/>
                  </a:lnTo>
                  <a:lnTo>
                    <a:pt x="141598" y="135889"/>
                  </a:lnTo>
                  <a:lnTo>
                    <a:pt x="138090" y="140970"/>
                  </a:lnTo>
                  <a:lnTo>
                    <a:pt x="180450" y="140970"/>
                  </a:lnTo>
                  <a:lnTo>
                    <a:pt x="183260" y="138430"/>
                  </a:lnTo>
                  <a:lnTo>
                    <a:pt x="213247" y="116839"/>
                  </a:lnTo>
                  <a:lnTo>
                    <a:pt x="237250" y="104139"/>
                  </a:lnTo>
                  <a:lnTo>
                    <a:pt x="181944" y="104139"/>
                  </a:lnTo>
                  <a:lnTo>
                    <a:pt x="150368" y="71120"/>
                  </a:lnTo>
                  <a:close/>
                </a:path>
                <a:path w="736600" h="734060">
                  <a:moveTo>
                    <a:pt x="611729" y="90170"/>
                  </a:moveTo>
                  <a:lnTo>
                    <a:pt x="576645" y="120650"/>
                  </a:lnTo>
                  <a:lnTo>
                    <a:pt x="622709" y="120650"/>
                  </a:lnTo>
                  <a:lnTo>
                    <a:pt x="631025" y="110489"/>
                  </a:lnTo>
                  <a:lnTo>
                    <a:pt x="626777" y="105410"/>
                  </a:lnTo>
                  <a:lnTo>
                    <a:pt x="622035" y="100330"/>
                  </a:lnTo>
                  <a:lnTo>
                    <a:pt x="616964" y="95250"/>
                  </a:lnTo>
                  <a:lnTo>
                    <a:pt x="611729" y="90170"/>
                  </a:lnTo>
                  <a:close/>
                </a:path>
                <a:path w="736600" h="734060">
                  <a:moveTo>
                    <a:pt x="206504" y="36830"/>
                  </a:moveTo>
                  <a:lnTo>
                    <a:pt x="199926" y="39370"/>
                  </a:lnTo>
                  <a:lnTo>
                    <a:pt x="180190" y="50800"/>
                  </a:lnTo>
                  <a:lnTo>
                    <a:pt x="199487" y="92710"/>
                  </a:lnTo>
                  <a:lnTo>
                    <a:pt x="192470" y="96520"/>
                  </a:lnTo>
                  <a:lnTo>
                    <a:pt x="187207" y="99060"/>
                  </a:lnTo>
                  <a:lnTo>
                    <a:pt x="181944" y="104139"/>
                  </a:lnTo>
                  <a:lnTo>
                    <a:pt x="237250" y="104139"/>
                  </a:lnTo>
                  <a:lnTo>
                    <a:pt x="246851" y="99060"/>
                  </a:lnTo>
                  <a:lnTo>
                    <a:pt x="254990" y="99060"/>
                  </a:lnTo>
                  <a:lnTo>
                    <a:pt x="253868" y="96520"/>
                  </a:lnTo>
                  <a:lnTo>
                    <a:pt x="289665" y="83820"/>
                  </a:lnTo>
                  <a:lnTo>
                    <a:pt x="325791" y="76200"/>
                  </a:lnTo>
                  <a:lnTo>
                    <a:pt x="343854" y="74930"/>
                  </a:lnTo>
                  <a:lnTo>
                    <a:pt x="231063" y="74930"/>
                  </a:lnTo>
                  <a:lnTo>
                    <a:pt x="206504" y="36830"/>
                  </a:lnTo>
                  <a:close/>
                </a:path>
                <a:path w="736600" h="734060">
                  <a:moveTo>
                    <a:pt x="557349" y="52070"/>
                  </a:moveTo>
                  <a:lnTo>
                    <a:pt x="529280" y="87630"/>
                  </a:lnTo>
                  <a:lnTo>
                    <a:pt x="571382" y="87630"/>
                  </a:lnTo>
                  <a:lnTo>
                    <a:pt x="581908" y="67310"/>
                  </a:lnTo>
                  <a:lnTo>
                    <a:pt x="575603" y="63500"/>
                  </a:lnTo>
                  <a:lnTo>
                    <a:pt x="563653" y="55880"/>
                  </a:lnTo>
                  <a:lnTo>
                    <a:pt x="557349" y="52070"/>
                  </a:lnTo>
                  <a:close/>
                </a:path>
                <a:path w="736600" h="734060">
                  <a:moveTo>
                    <a:pt x="361917" y="73660"/>
                  </a:moveTo>
                  <a:lnTo>
                    <a:pt x="234572" y="73660"/>
                  </a:lnTo>
                  <a:lnTo>
                    <a:pt x="231063" y="74930"/>
                  </a:lnTo>
                  <a:lnTo>
                    <a:pt x="343854" y="74930"/>
                  </a:lnTo>
                  <a:lnTo>
                    <a:pt x="361917" y="73660"/>
                  </a:lnTo>
                  <a:close/>
                </a:path>
                <a:path w="736600" h="734060">
                  <a:moveTo>
                    <a:pt x="497704" y="22860"/>
                  </a:moveTo>
                  <a:lnTo>
                    <a:pt x="476654" y="62230"/>
                  </a:lnTo>
                  <a:lnTo>
                    <a:pt x="514662" y="62230"/>
                  </a:lnTo>
                  <a:lnTo>
                    <a:pt x="524017" y="34289"/>
                  </a:lnTo>
                  <a:lnTo>
                    <a:pt x="517440" y="30480"/>
                  </a:lnTo>
                  <a:lnTo>
                    <a:pt x="497704" y="22860"/>
                  </a:lnTo>
                  <a:close/>
                </a:path>
                <a:path w="736600" h="734060">
                  <a:moveTo>
                    <a:pt x="332808" y="1270"/>
                  </a:moveTo>
                  <a:lnTo>
                    <a:pt x="325188" y="1270"/>
                  </a:lnTo>
                  <a:lnTo>
                    <a:pt x="302987" y="5080"/>
                  </a:lnTo>
                  <a:lnTo>
                    <a:pt x="306494" y="50800"/>
                  </a:lnTo>
                  <a:lnTo>
                    <a:pt x="285444" y="55880"/>
                  </a:lnTo>
                  <a:lnTo>
                    <a:pt x="457504" y="55880"/>
                  </a:lnTo>
                  <a:lnTo>
                    <a:pt x="458381" y="48260"/>
                  </a:lnTo>
                  <a:lnTo>
                    <a:pt x="420519" y="48260"/>
                  </a:lnTo>
                  <a:lnTo>
                    <a:pt x="413502" y="46989"/>
                  </a:lnTo>
                  <a:lnTo>
                    <a:pt x="406485" y="46989"/>
                  </a:lnTo>
                  <a:lnTo>
                    <a:pt x="399469" y="45720"/>
                  </a:lnTo>
                  <a:lnTo>
                    <a:pt x="341579" y="45720"/>
                  </a:lnTo>
                  <a:lnTo>
                    <a:pt x="332808" y="1270"/>
                  </a:lnTo>
                  <a:close/>
                </a:path>
                <a:path w="736600" h="734060">
                  <a:moveTo>
                    <a:pt x="434552" y="5080"/>
                  </a:moveTo>
                  <a:lnTo>
                    <a:pt x="420519" y="48260"/>
                  </a:lnTo>
                  <a:lnTo>
                    <a:pt x="458381" y="48260"/>
                  </a:lnTo>
                  <a:lnTo>
                    <a:pt x="462621" y="11430"/>
                  </a:lnTo>
                  <a:lnTo>
                    <a:pt x="456014" y="8889"/>
                  </a:lnTo>
                  <a:lnTo>
                    <a:pt x="442145" y="6350"/>
                  </a:lnTo>
                  <a:lnTo>
                    <a:pt x="434552" y="5080"/>
                  </a:lnTo>
                  <a:close/>
                </a:path>
                <a:path w="736600" h="734060">
                  <a:moveTo>
                    <a:pt x="397713" y="0"/>
                  </a:moveTo>
                  <a:lnTo>
                    <a:pt x="369646" y="0"/>
                  </a:lnTo>
                  <a:lnTo>
                    <a:pt x="362630" y="45720"/>
                  </a:lnTo>
                  <a:lnTo>
                    <a:pt x="399469" y="45720"/>
                  </a:lnTo>
                  <a:lnTo>
                    <a:pt x="3977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6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70500" y="2463800"/>
              <a:ext cx="647700" cy="647700"/>
            </a:xfrm>
            <a:prstGeom prst="rect">
              <a:avLst/>
            </a:prstGeom>
          </p:spPr>
        </p:pic>
        <p:sp>
          <p:nvSpPr>
            <p:cNvPr id="27" name="object 20"/>
            <p:cNvSpPr/>
            <p:nvPr/>
          </p:nvSpPr>
          <p:spPr>
            <a:xfrm>
              <a:off x="5420057" y="2510845"/>
              <a:ext cx="349885" cy="349885"/>
            </a:xfrm>
            <a:custGeom>
              <a:avLst/>
              <a:gdLst/>
              <a:ahLst/>
              <a:cxnLst/>
              <a:rect l="l" t="t" r="r" b="b"/>
              <a:pathLst>
                <a:path w="349885" h="349885">
                  <a:moveTo>
                    <a:pt x="196879" y="323444"/>
                  </a:moveTo>
                  <a:lnTo>
                    <a:pt x="166996" y="323444"/>
                  </a:lnTo>
                  <a:lnTo>
                    <a:pt x="170511" y="349812"/>
                  </a:lnTo>
                  <a:lnTo>
                    <a:pt x="188089" y="349812"/>
                  </a:lnTo>
                  <a:lnTo>
                    <a:pt x="195121" y="348053"/>
                  </a:lnTo>
                  <a:lnTo>
                    <a:pt x="196879" y="323444"/>
                  </a:lnTo>
                  <a:close/>
                </a:path>
                <a:path w="349885" h="349885">
                  <a:moveTo>
                    <a:pt x="239418" y="311139"/>
                  </a:moveTo>
                  <a:lnTo>
                    <a:pt x="114260" y="311139"/>
                  </a:lnTo>
                  <a:lnTo>
                    <a:pt x="124807" y="316412"/>
                  </a:lnTo>
                  <a:lnTo>
                    <a:pt x="121291" y="341022"/>
                  </a:lnTo>
                  <a:lnTo>
                    <a:pt x="127608" y="343357"/>
                  </a:lnTo>
                  <a:lnTo>
                    <a:pt x="133596" y="345197"/>
                  </a:lnTo>
                  <a:lnTo>
                    <a:pt x="139584" y="346707"/>
                  </a:lnTo>
                  <a:lnTo>
                    <a:pt x="145901" y="348053"/>
                  </a:lnTo>
                  <a:lnTo>
                    <a:pt x="154691" y="323444"/>
                  </a:lnTo>
                  <a:lnTo>
                    <a:pt x="196879" y="323444"/>
                  </a:lnTo>
                  <a:lnTo>
                    <a:pt x="202152" y="321685"/>
                  </a:lnTo>
                  <a:lnTo>
                    <a:pt x="205668" y="321685"/>
                  </a:lnTo>
                  <a:lnTo>
                    <a:pt x="209184" y="319928"/>
                  </a:lnTo>
                  <a:lnTo>
                    <a:pt x="241176" y="319928"/>
                  </a:lnTo>
                  <a:lnTo>
                    <a:pt x="239418" y="311139"/>
                  </a:lnTo>
                  <a:close/>
                </a:path>
                <a:path w="349885" h="349885">
                  <a:moveTo>
                    <a:pt x="241176" y="319928"/>
                  </a:moveTo>
                  <a:lnTo>
                    <a:pt x="209184" y="319928"/>
                  </a:lnTo>
                  <a:lnTo>
                    <a:pt x="219731" y="344538"/>
                  </a:lnTo>
                  <a:lnTo>
                    <a:pt x="226048" y="342176"/>
                  </a:lnTo>
                  <a:lnTo>
                    <a:pt x="238024" y="338111"/>
                  </a:lnTo>
                  <a:lnTo>
                    <a:pt x="244341" y="335749"/>
                  </a:lnTo>
                  <a:lnTo>
                    <a:pt x="241176" y="319928"/>
                  </a:lnTo>
                  <a:close/>
                </a:path>
                <a:path w="349885" h="349885">
                  <a:moveTo>
                    <a:pt x="116857" y="288287"/>
                  </a:moveTo>
                  <a:lnTo>
                    <a:pt x="77345" y="288287"/>
                  </a:lnTo>
                  <a:lnTo>
                    <a:pt x="80860" y="291802"/>
                  </a:lnTo>
                  <a:lnTo>
                    <a:pt x="87892" y="295318"/>
                  </a:lnTo>
                  <a:lnTo>
                    <a:pt x="77345" y="319928"/>
                  </a:lnTo>
                  <a:lnTo>
                    <a:pt x="84377" y="325202"/>
                  </a:lnTo>
                  <a:lnTo>
                    <a:pt x="98440" y="332233"/>
                  </a:lnTo>
                  <a:lnTo>
                    <a:pt x="114260" y="311139"/>
                  </a:lnTo>
                  <a:lnTo>
                    <a:pt x="239418" y="311139"/>
                  </a:lnTo>
                  <a:lnTo>
                    <a:pt x="239067" y="309382"/>
                  </a:lnTo>
                  <a:lnTo>
                    <a:pt x="242583" y="309382"/>
                  </a:lnTo>
                  <a:lnTo>
                    <a:pt x="246099" y="305865"/>
                  </a:lnTo>
                  <a:lnTo>
                    <a:pt x="249560" y="304135"/>
                  </a:lnTo>
                  <a:lnTo>
                    <a:pt x="176636" y="304135"/>
                  </a:lnTo>
                  <a:lnTo>
                    <a:pt x="127663" y="295098"/>
                  </a:lnTo>
                  <a:lnTo>
                    <a:pt x="116857" y="288287"/>
                  </a:lnTo>
                  <a:close/>
                </a:path>
                <a:path w="349885" h="349885">
                  <a:moveTo>
                    <a:pt x="283689" y="304107"/>
                  </a:moveTo>
                  <a:lnTo>
                    <a:pt x="249614" y="304107"/>
                  </a:lnTo>
                  <a:lnTo>
                    <a:pt x="267192" y="323444"/>
                  </a:lnTo>
                  <a:lnTo>
                    <a:pt x="274224" y="319928"/>
                  </a:lnTo>
                  <a:lnTo>
                    <a:pt x="279497" y="314655"/>
                  </a:lnTo>
                  <a:lnTo>
                    <a:pt x="286529" y="309382"/>
                  </a:lnTo>
                  <a:lnTo>
                    <a:pt x="283689" y="304107"/>
                  </a:lnTo>
                  <a:close/>
                </a:path>
                <a:path w="349885" h="349885">
                  <a:moveTo>
                    <a:pt x="265177" y="45676"/>
                  </a:moveTo>
                  <a:lnTo>
                    <a:pt x="173175" y="45676"/>
                  </a:lnTo>
                  <a:lnTo>
                    <a:pt x="222147" y="54712"/>
                  </a:lnTo>
                  <a:lnTo>
                    <a:pt x="264198" y="81217"/>
                  </a:lnTo>
                  <a:lnTo>
                    <a:pt x="293560" y="123049"/>
                  </a:lnTo>
                  <a:lnTo>
                    <a:pt x="304135" y="172928"/>
                  </a:lnTo>
                  <a:lnTo>
                    <a:pt x="295098" y="221489"/>
                  </a:lnTo>
                  <a:lnTo>
                    <a:pt x="268593" y="263457"/>
                  </a:lnTo>
                  <a:lnTo>
                    <a:pt x="226762" y="293560"/>
                  </a:lnTo>
                  <a:lnTo>
                    <a:pt x="176636" y="304135"/>
                  </a:lnTo>
                  <a:lnTo>
                    <a:pt x="249560" y="304135"/>
                  </a:lnTo>
                  <a:lnTo>
                    <a:pt x="283689" y="304107"/>
                  </a:lnTo>
                  <a:lnTo>
                    <a:pt x="274224" y="286529"/>
                  </a:lnTo>
                  <a:lnTo>
                    <a:pt x="277740" y="284772"/>
                  </a:lnTo>
                  <a:lnTo>
                    <a:pt x="279497" y="281255"/>
                  </a:lnTo>
                  <a:lnTo>
                    <a:pt x="283014" y="279497"/>
                  </a:lnTo>
                  <a:lnTo>
                    <a:pt x="314655" y="279497"/>
                  </a:lnTo>
                  <a:lnTo>
                    <a:pt x="319928" y="272467"/>
                  </a:lnTo>
                  <a:lnTo>
                    <a:pt x="302350" y="254887"/>
                  </a:lnTo>
                  <a:lnTo>
                    <a:pt x="307623" y="244341"/>
                  </a:lnTo>
                  <a:lnTo>
                    <a:pt x="335046" y="244341"/>
                  </a:lnTo>
                  <a:lnTo>
                    <a:pt x="335749" y="242582"/>
                  </a:lnTo>
                  <a:lnTo>
                    <a:pt x="339265" y="235551"/>
                  </a:lnTo>
                  <a:lnTo>
                    <a:pt x="341022" y="228519"/>
                  </a:lnTo>
                  <a:lnTo>
                    <a:pt x="318170" y="216214"/>
                  </a:lnTo>
                  <a:lnTo>
                    <a:pt x="319928" y="210941"/>
                  </a:lnTo>
                  <a:lnTo>
                    <a:pt x="321687" y="207426"/>
                  </a:lnTo>
                  <a:lnTo>
                    <a:pt x="321687" y="203911"/>
                  </a:lnTo>
                  <a:lnTo>
                    <a:pt x="348054" y="203911"/>
                  </a:lnTo>
                  <a:lnTo>
                    <a:pt x="349812" y="195121"/>
                  </a:lnTo>
                  <a:lnTo>
                    <a:pt x="349812" y="179301"/>
                  </a:lnTo>
                  <a:lnTo>
                    <a:pt x="325202" y="172269"/>
                  </a:lnTo>
                  <a:lnTo>
                    <a:pt x="325202" y="168753"/>
                  </a:lnTo>
                  <a:lnTo>
                    <a:pt x="323444" y="165238"/>
                  </a:lnTo>
                  <a:lnTo>
                    <a:pt x="323444" y="161721"/>
                  </a:lnTo>
                  <a:lnTo>
                    <a:pt x="348054" y="152933"/>
                  </a:lnTo>
                  <a:lnTo>
                    <a:pt x="348054" y="145901"/>
                  </a:lnTo>
                  <a:lnTo>
                    <a:pt x="345241" y="131838"/>
                  </a:lnTo>
                  <a:lnTo>
                    <a:pt x="318170" y="131838"/>
                  </a:lnTo>
                  <a:lnTo>
                    <a:pt x="316412" y="126565"/>
                  </a:lnTo>
                  <a:lnTo>
                    <a:pt x="316412" y="123049"/>
                  </a:lnTo>
                  <a:lnTo>
                    <a:pt x="314655" y="119533"/>
                  </a:lnTo>
                  <a:lnTo>
                    <a:pt x="335749" y="105470"/>
                  </a:lnTo>
                  <a:lnTo>
                    <a:pt x="335749" y="103713"/>
                  </a:lnTo>
                  <a:lnTo>
                    <a:pt x="330476" y="93165"/>
                  </a:lnTo>
                  <a:lnTo>
                    <a:pt x="300592" y="93165"/>
                  </a:lnTo>
                  <a:lnTo>
                    <a:pt x="297077" y="89650"/>
                  </a:lnTo>
                  <a:lnTo>
                    <a:pt x="293560" y="82618"/>
                  </a:lnTo>
                  <a:lnTo>
                    <a:pt x="309382" y="63282"/>
                  </a:lnTo>
                  <a:lnTo>
                    <a:pt x="306581" y="59767"/>
                  </a:lnTo>
                  <a:lnTo>
                    <a:pt x="272467" y="59767"/>
                  </a:lnTo>
                  <a:lnTo>
                    <a:pt x="265435" y="56250"/>
                  </a:lnTo>
                  <a:lnTo>
                    <a:pt x="261919" y="52735"/>
                  </a:lnTo>
                  <a:lnTo>
                    <a:pt x="265177" y="45676"/>
                  </a:lnTo>
                  <a:close/>
                </a:path>
                <a:path w="349885" h="349885">
                  <a:moveTo>
                    <a:pt x="77227" y="256646"/>
                  </a:moveTo>
                  <a:lnTo>
                    <a:pt x="49220" y="256646"/>
                  </a:lnTo>
                  <a:lnTo>
                    <a:pt x="50977" y="260162"/>
                  </a:lnTo>
                  <a:lnTo>
                    <a:pt x="54493" y="263677"/>
                  </a:lnTo>
                  <a:lnTo>
                    <a:pt x="56250" y="267192"/>
                  </a:lnTo>
                  <a:lnTo>
                    <a:pt x="40430" y="286529"/>
                  </a:lnTo>
                  <a:lnTo>
                    <a:pt x="45704" y="293560"/>
                  </a:lnTo>
                  <a:lnTo>
                    <a:pt x="56250" y="304107"/>
                  </a:lnTo>
                  <a:lnTo>
                    <a:pt x="77345" y="288287"/>
                  </a:lnTo>
                  <a:lnTo>
                    <a:pt x="116857" y="288287"/>
                  </a:lnTo>
                  <a:lnTo>
                    <a:pt x="85612" y="268593"/>
                  </a:lnTo>
                  <a:lnTo>
                    <a:pt x="77227" y="256646"/>
                  </a:lnTo>
                  <a:close/>
                </a:path>
                <a:path w="349885" h="349885">
                  <a:moveTo>
                    <a:pt x="314655" y="279497"/>
                  </a:moveTo>
                  <a:lnTo>
                    <a:pt x="283014" y="279497"/>
                  </a:lnTo>
                  <a:lnTo>
                    <a:pt x="304107" y="291802"/>
                  </a:lnTo>
                  <a:lnTo>
                    <a:pt x="311139" y="286529"/>
                  </a:lnTo>
                  <a:lnTo>
                    <a:pt x="314655" y="279497"/>
                  </a:lnTo>
                  <a:close/>
                </a:path>
                <a:path w="349885" h="349885">
                  <a:moveTo>
                    <a:pt x="54396" y="217973"/>
                  </a:moveTo>
                  <a:lnTo>
                    <a:pt x="31642" y="217973"/>
                  </a:lnTo>
                  <a:lnTo>
                    <a:pt x="33399" y="221488"/>
                  </a:lnTo>
                  <a:lnTo>
                    <a:pt x="33399" y="225004"/>
                  </a:lnTo>
                  <a:lnTo>
                    <a:pt x="35157" y="228519"/>
                  </a:lnTo>
                  <a:lnTo>
                    <a:pt x="14062" y="244341"/>
                  </a:lnTo>
                  <a:lnTo>
                    <a:pt x="17578" y="253130"/>
                  </a:lnTo>
                  <a:lnTo>
                    <a:pt x="21094" y="260162"/>
                  </a:lnTo>
                  <a:lnTo>
                    <a:pt x="24610" y="265435"/>
                  </a:lnTo>
                  <a:lnTo>
                    <a:pt x="49220" y="256646"/>
                  </a:lnTo>
                  <a:lnTo>
                    <a:pt x="77227" y="256646"/>
                  </a:lnTo>
                  <a:lnTo>
                    <a:pt x="56250" y="226762"/>
                  </a:lnTo>
                  <a:lnTo>
                    <a:pt x="54396" y="217973"/>
                  </a:lnTo>
                  <a:close/>
                </a:path>
                <a:path w="349885" h="349885">
                  <a:moveTo>
                    <a:pt x="335046" y="244341"/>
                  </a:moveTo>
                  <a:lnTo>
                    <a:pt x="307623" y="244341"/>
                  </a:lnTo>
                  <a:lnTo>
                    <a:pt x="332233" y="251372"/>
                  </a:lnTo>
                  <a:lnTo>
                    <a:pt x="335046" y="244341"/>
                  </a:lnTo>
                  <a:close/>
                </a:path>
                <a:path w="349885" h="349885">
                  <a:moveTo>
                    <a:pt x="17578" y="98440"/>
                  </a:moveTo>
                  <a:lnTo>
                    <a:pt x="14062" y="105470"/>
                  </a:lnTo>
                  <a:lnTo>
                    <a:pt x="10547" y="114260"/>
                  </a:lnTo>
                  <a:lnTo>
                    <a:pt x="7031" y="121291"/>
                  </a:lnTo>
                  <a:lnTo>
                    <a:pt x="29883" y="133596"/>
                  </a:lnTo>
                  <a:lnTo>
                    <a:pt x="29883" y="137111"/>
                  </a:lnTo>
                  <a:lnTo>
                    <a:pt x="28125" y="140628"/>
                  </a:lnTo>
                  <a:lnTo>
                    <a:pt x="28125" y="145901"/>
                  </a:lnTo>
                  <a:lnTo>
                    <a:pt x="1757" y="145901"/>
                  </a:lnTo>
                  <a:lnTo>
                    <a:pt x="0" y="154691"/>
                  </a:lnTo>
                  <a:lnTo>
                    <a:pt x="0" y="170511"/>
                  </a:lnTo>
                  <a:lnTo>
                    <a:pt x="24610" y="175784"/>
                  </a:lnTo>
                  <a:lnTo>
                    <a:pt x="24610" y="184574"/>
                  </a:lnTo>
                  <a:lnTo>
                    <a:pt x="26367" y="188089"/>
                  </a:lnTo>
                  <a:lnTo>
                    <a:pt x="0" y="195121"/>
                  </a:lnTo>
                  <a:lnTo>
                    <a:pt x="3515" y="212699"/>
                  </a:lnTo>
                  <a:lnTo>
                    <a:pt x="5274" y="219731"/>
                  </a:lnTo>
                  <a:lnTo>
                    <a:pt x="31642" y="217973"/>
                  </a:lnTo>
                  <a:lnTo>
                    <a:pt x="54396" y="217973"/>
                  </a:lnTo>
                  <a:lnTo>
                    <a:pt x="45676" y="176636"/>
                  </a:lnTo>
                  <a:lnTo>
                    <a:pt x="54713" y="127663"/>
                  </a:lnTo>
                  <a:lnTo>
                    <a:pt x="68701" y="105470"/>
                  </a:lnTo>
                  <a:lnTo>
                    <a:pt x="42188" y="105470"/>
                  </a:lnTo>
                  <a:lnTo>
                    <a:pt x="17578" y="98440"/>
                  </a:lnTo>
                  <a:close/>
                </a:path>
                <a:path w="349885" h="349885">
                  <a:moveTo>
                    <a:pt x="344538" y="128323"/>
                  </a:moveTo>
                  <a:lnTo>
                    <a:pt x="318170" y="131838"/>
                  </a:lnTo>
                  <a:lnTo>
                    <a:pt x="345241" y="131838"/>
                  </a:lnTo>
                  <a:lnTo>
                    <a:pt x="344538" y="128323"/>
                  </a:lnTo>
                  <a:close/>
                </a:path>
                <a:path w="349885" h="349885">
                  <a:moveTo>
                    <a:pt x="43945" y="56250"/>
                  </a:moveTo>
                  <a:lnTo>
                    <a:pt x="33399" y="70313"/>
                  </a:lnTo>
                  <a:lnTo>
                    <a:pt x="29883" y="77345"/>
                  </a:lnTo>
                  <a:lnTo>
                    <a:pt x="47462" y="94923"/>
                  </a:lnTo>
                  <a:lnTo>
                    <a:pt x="42188" y="105470"/>
                  </a:lnTo>
                  <a:lnTo>
                    <a:pt x="68701" y="105470"/>
                  </a:lnTo>
                  <a:lnTo>
                    <a:pt x="81218" y="85612"/>
                  </a:lnTo>
                  <a:lnTo>
                    <a:pt x="103014" y="70313"/>
                  </a:lnTo>
                  <a:lnTo>
                    <a:pt x="66798" y="70313"/>
                  </a:lnTo>
                  <a:lnTo>
                    <a:pt x="43945" y="56250"/>
                  </a:lnTo>
                  <a:close/>
                </a:path>
                <a:path w="349885" h="349885">
                  <a:moveTo>
                    <a:pt x="325202" y="82618"/>
                  </a:moveTo>
                  <a:lnTo>
                    <a:pt x="300592" y="93165"/>
                  </a:lnTo>
                  <a:lnTo>
                    <a:pt x="330476" y="93165"/>
                  </a:lnTo>
                  <a:lnTo>
                    <a:pt x="325202" y="82618"/>
                  </a:lnTo>
                  <a:close/>
                </a:path>
                <a:path w="349885" h="349885">
                  <a:moveTo>
                    <a:pt x="82618" y="24610"/>
                  </a:moveTo>
                  <a:lnTo>
                    <a:pt x="68555" y="35157"/>
                  </a:lnTo>
                  <a:lnTo>
                    <a:pt x="63282" y="40430"/>
                  </a:lnTo>
                  <a:lnTo>
                    <a:pt x="75587" y="63282"/>
                  </a:lnTo>
                  <a:lnTo>
                    <a:pt x="72072" y="65040"/>
                  </a:lnTo>
                  <a:lnTo>
                    <a:pt x="70313" y="68555"/>
                  </a:lnTo>
                  <a:lnTo>
                    <a:pt x="66798" y="70313"/>
                  </a:lnTo>
                  <a:lnTo>
                    <a:pt x="103014" y="70313"/>
                  </a:lnTo>
                  <a:lnTo>
                    <a:pt x="123049" y="56250"/>
                  </a:lnTo>
                  <a:lnTo>
                    <a:pt x="173175" y="45676"/>
                  </a:lnTo>
                  <a:lnTo>
                    <a:pt x="265177" y="45676"/>
                  </a:lnTo>
                  <a:lnTo>
                    <a:pt x="265976" y="43945"/>
                  </a:lnTo>
                  <a:lnTo>
                    <a:pt x="100197" y="43945"/>
                  </a:lnTo>
                  <a:lnTo>
                    <a:pt x="82618" y="24610"/>
                  </a:lnTo>
                  <a:close/>
                </a:path>
                <a:path w="349885" h="349885">
                  <a:moveTo>
                    <a:pt x="291802" y="43945"/>
                  </a:moveTo>
                  <a:lnTo>
                    <a:pt x="272467" y="59767"/>
                  </a:lnTo>
                  <a:lnTo>
                    <a:pt x="306581" y="59767"/>
                  </a:lnTo>
                  <a:lnTo>
                    <a:pt x="305399" y="58283"/>
                  </a:lnTo>
                  <a:lnTo>
                    <a:pt x="301251" y="53614"/>
                  </a:lnTo>
                  <a:lnTo>
                    <a:pt x="296774" y="48944"/>
                  </a:lnTo>
                  <a:lnTo>
                    <a:pt x="291802" y="43945"/>
                  </a:lnTo>
                  <a:close/>
                </a:path>
                <a:path w="349885" h="349885">
                  <a:moveTo>
                    <a:pt x="128323" y="5273"/>
                  </a:moveTo>
                  <a:lnTo>
                    <a:pt x="121291" y="7031"/>
                  </a:lnTo>
                  <a:lnTo>
                    <a:pt x="112502" y="10547"/>
                  </a:lnTo>
                  <a:lnTo>
                    <a:pt x="105470" y="14062"/>
                  </a:lnTo>
                  <a:lnTo>
                    <a:pt x="110745" y="38672"/>
                  </a:lnTo>
                  <a:lnTo>
                    <a:pt x="100197" y="43945"/>
                  </a:lnTo>
                  <a:lnTo>
                    <a:pt x="265976" y="43945"/>
                  </a:lnTo>
                  <a:lnTo>
                    <a:pt x="268410" y="38672"/>
                  </a:lnTo>
                  <a:lnTo>
                    <a:pt x="235551" y="38672"/>
                  </a:lnTo>
                  <a:lnTo>
                    <a:pt x="225004" y="33399"/>
                  </a:lnTo>
                  <a:lnTo>
                    <a:pt x="225707" y="28125"/>
                  </a:lnTo>
                  <a:lnTo>
                    <a:pt x="140628" y="28125"/>
                  </a:lnTo>
                  <a:lnTo>
                    <a:pt x="128323" y="5273"/>
                  </a:lnTo>
                  <a:close/>
                </a:path>
                <a:path w="349885" h="349885">
                  <a:moveTo>
                    <a:pt x="251372" y="17578"/>
                  </a:moveTo>
                  <a:lnTo>
                    <a:pt x="235551" y="38672"/>
                  </a:lnTo>
                  <a:lnTo>
                    <a:pt x="268410" y="38672"/>
                  </a:lnTo>
                  <a:lnTo>
                    <a:pt x="272467" y="29883"/>
                  </a:lnTo>
                  <a:lnTo>
                    <a:pt x="265435" y="24610"/>
                  </a:lnTo>
                  <a:lnTo>
                    <a:pt x="251372" y="17578"/>
                  </a:lnTo>
                  <a:close/>
                </a:path>
                <a:path w="349885" h="349885">
                  <a:moveTo>
                    <a:pt x="203911" y="1757"/>
                  </a:moveTo>
                  <a:lnTo>
                    <a:pt x="195121" y="26367"/>
                  </a:lnTo>
                  <a:lnTo>
                    <a:pt x="147659" y="26367"/>
                  </a:lnTo>
                  <a:lnTo>
                    <a:pt x="144143" y="28125"/>
                  </a:lnTo>
                  <a:lnTo>
                    <a:pt x="225707" y="28125"/>
                  </a:lnTo>
                  <a:lnTo>
                    <a:pt x="228519" y="7031"/>
                  </a:lnTo>
                  <a:lnTo>
                    <a:pt x="210941" y="3515"/>
                  </a:lnTo>
                  <a:lnTo>
                    <a:pt x="203911" y="1757"/>
                  </a:lnTo>
                  <a:close/>
                </a:path>
                <a:path w="349885" h="349885">
                  <a:moveTo>
                    <a:pt x="179301" y="0"/>
                  </a:moveTo>
                  <a:lnTo>
                    <a:pt x="152933" y="0"/>
                  </a:lnTo>
                  <a:lnTo>
                    <a:pt x="151175" y="26367"/>
                  </a:lnTo>
                  <a:lnTo>
                    <a:pt x="189848" y="26367"/>
                  </a:lnTo>
                  <a:lnTo>
                    <a:pt x="186331" y="24610"/>
                  </a:lnTo>
                  <a:lnTo>
                    <a:pt x="182816" y="24610"/>
                  </a:lnTo>
                  <a:lnTo>
                    <a:pt x="179301" y="0"/>
                  </a:lnTo>
                  <a:close/>
                </a:path>
              </a:pathLst>
            </a:custGeom>
            <a:solidFill>
              <a:srgbClr val="00ACDD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8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21300" y="2514600"/>
              <a:ext cx="546100" cy="546100"/>
            </a:xfrm>
            <a:prstGeom prst="rect">
              <a:avLst/>
            </a:prstGeom>
          </p:spPr>
        </p:pic>
        <p:pic>
          <p:nvPicPr>
            <p:cNvPr id="29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71280" y="2559872"/>
              <a:ext cx="247362" cy="249469"/>
            </a:xfrm>
            <a:prstGeom prst="rect">
              <a:avLst/>
            </a:prstGeom>
            <a:noFill/>
          </p:spPr>
        </p:pic>
        <p:pic>
          <p:nvPicPr>
            <p:cNvPr id="30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22900" y="2781300"/>
              <a:ext cx="723900" cy="711200"/>
            </a:xfrm>
            <a:prstGeom prst="rect">
              <a:avLst/>
            </a:prstGeom>
          </p:spPr>
        </p:pic>
        <p:sp>
          <p:nvSpPr>
            <p:cNvPr id="31" name="object 24"/>
            <p:cNvSpPr/>
            <p:nvPr/>
          </p:nvSpPr>
          <p:spPr>
            <a:xfrm>
              <a:off x="5581034" y="2830104"/>
              <a:ext cx="407670" cy="405130"/>
            </a:xfrm>
            <a:custGeom>
              <a:avLst/>
              <a:gdLst/>
              <a:ahLst/>
              <a:cxnLst/>
              <a:rect l="l" t="t" r="r" b="b"/>
              <a:pathLst>
                <a:path w="407670" h="405130">
                  <a:moveTo>
                    <a:pt x="211471" y="381000"/>
                  </a:moveTo>
                  <a:lnTo>
                    <a:pt x="192087" y="381000"/>
                  </a:lnTo>
                  <a:lnTo>
                    <a:pt x="193848" y="405129"/>
                  </a:lnTo>
                  <a:lnTo>
                    <a:pt x="209710" y="405129"/>
                  </a:lnTo>
                  <a:lnTo>
                    <a:pt x="211471" y="381000"/>
                  </a:lnTo>
                  <a:close/>
                </a:path>
                <a:path w="407670" h="405130">
                  <a:moveTo>
                    <a:pt x="248479" y="375919"/>
                  </a:moveTo>
                  <a:lnTo>
                    <a:pt x="160366" y="375919"/>
                  </a:lnTo>
                  <a:lnTo>
                    <a:pt x="158603" y="402589"/>
                  </a:lnTo>
                  <a:lnTo>
                    <a:pt x="162128" y="402589"/>
                  </a:lnTo>
                  <a:lnTo>
                    <a:pt x="167415" y="403859"/>
                  </a:lnTo>
                  <a:lnTo>
                    <a:pt x="172702" y="403859"/>
                  </a:lnTo>
                  <a:lnTo>
                    <a:pt x="179750" y="379729"/>
                  </a:lnTo>
                  <a:lnTo>
                    <a:pt x="245131" y="379729"/>
                  </a:lnTo>
                  <a:lnTo>
                    <a:pt x="244955" y="377189"/>
                  </a:lnTo>
                  <a:lnTo>
                    <a:pt x="248479" y="375919"/>
                  </a:lnTo>
                  <a:close/>
                </a:path>
                <a:path w="407670" h="405130">
                  <a:moveTo>
                    <a:pt x="245131" y="379729"/>
                  </a:moveTo>
                  <a:lnTo>
                    <a:pt x="179750" y="379729"/>
                  </a:lnTo>
                  <a:lnTo>
                    <a:pt x="183274" y="381000"/>
                  </a:lnTo>
                  <a:lnTo>
                    <a:pt x="223807" y="381000"/>
                  </a:lnTo>
                  <a:lnTo>
                    <a:pt x="230856" y="403859"/>
                  </a:lnTo>
                  <a:lnTo>
                    <a:pt x="241430" y="403859"/>
                  </a:lnTo>
                  <a:lnTo>
                    <a:pt x="246716" y="402589"/>
                  </a:lnTo>
                  <a:lnTo>
                    <a:pt x="245131" y="379729"/>
                  </a:lnTo>
                  <a:close/>
                </a:path>
                <a:path w="407670" h="405130">
                  <a:moveTo>
                    <a:pt x="277139" y="374650"/>
                  </a:moveTo>
                  <a:lnTo>
                    <a:pt x="255527" y="374650"/>
                  </a:lnTo>
                  <a:lnTo>
                    <a:pt x="266101" y="397509"/>
                  </a:lnTo>
                  <a:lnTo>
                    <a:pt x="281962" y="391159"/>
                  </a:lnTo>
                  <a:lnTo>
                    <a:pt x="277139" y="374650"/>
                  </a:lnTo>
                  <a:close/>
                </a:path>
                <a:path w="407670" h="405130">
                  <a:moveTo>
                    <a:pt x="400033" y="260350"/>
                  </a:moveTo>
                  <a:lnTo>
                    <a:pt x="204423" y="260350"/>
                  </a:lnTo>
                  <a:lnTo>
                    <a:pt x="223284" y="264159"/>
                  </a:lnTo>
                  <a:lnTo>
                    <a:pt x="239007" y="274319"/>
                  </a:lnTo>
                  <a:lnTo>
                    <a:pt x="249773" y="290829"/>
                  </a:lnTo>
                  <a:lnTo>
                    <a:pt x="253766" y="308609"/>
                  </a:lnTo>
                  <a:lnTo>
                    <a:pt x="249773" y="328929"/>
                  </a:lnTo>
                  <a:lnTo>
                    <a:pt x="239007" y="345439"/>
                  </a:lnTo>
                  <a:lnTo>
                    <a:pt x="223284" y="355600"/>
                  </a:lnTo>
                  <a:lnTo>
                    <a:pt x="204423" y="360679"/>
                  </a:lnTo>
                  <a:lnTo>
                    <a:pt x="119834" y="360679"/>
                  </a:lnTo>
                  <a:lnTo>
                    <a:pt x="130407" y="365759"/>
                  </a:lnTo>
                  <a:lnTo>
                    <a:pt x="123358" y="389889"/>
                  </a:lnTo>
                  <a:lnTo>
                    <a:pt x="128645" y="391159"/>
                  </a:lnTo>
                  <a:lnTo>
                    <a:pt x="132170" y="393700"/>
                  </a:lnTo>
                  <a:lnTo>
                    <a:pt x="137457" y="394969"/>
                  </a:lnTo>
                  <a:lnTo>
                    <a:pt x="148029" y="372109"/>
                  </a:lnTo>
                  <a:lnTo>
                    <a:pt x="276397" y="372109"/>
                  </a:lnTo>
                  <a:lnTo>
                    <a:pt x="274913" y="367029"/>
                  </a:lnTo>
                  <a:lnTo>
                    <a:pt x="285487" y="361950"/>
                  </a:lnTo>
                  <a:lnTo>
                    <a:pt x="307809" y="361950"/>
                  </a:lnTo>
                  <a:lnTo>
                    <a:pt x="303109" y="351789"/>
                  </a:lnTo>
                  <a:lnTo>
                    <a:pt x="310158" y="347979"/>
                  </a:lnTo>
                  <a:lnTo>
                    <a:pt x="311920" y="344169"/>
                  </a:lnTo>
                  <a:lnTo>
                    <a:pt x="336592" y="344169"/>
                  </a:lnTo>
                  <a:lnTo>
                    <a:pt x="327780" y="331469"/>
                  </a:lnTo>
                  <a:lnTo>
                    <a:pt x="336591" y="323850"/>
                  </a:lnTo>
                  <a:lnTo>
                    <a:pt x="365292" y="323850"/>
                  </a:lnTo>
                  <a:lnTo>
                    <a:pt x="348928" y="307339"/>
                  </a:lnTo>
                  <a:lnTo>
                    <a:pt x="350690" y="303529"/>
                  </a:lnTo>
                  <a:lnTo>
                    <a:pt x="354215" y="300989"/>
                  </a:lnTo>
                  <a:lnTo>
                    <a:pt x="355977" y="297179"/>
                  </a:lnTo>
                  <a:lnTo>
                    <a:pt x="384614" y="297179"/>
                  </a:lnTo>
                  <a:lnTo>
                    <a:pt x="385936" y="293369"/>
                  </a:lnTo>
                  <a:lnTo>
                    <a:pt x="364788" y="279400"/>
                  </a:lnTo>
                  <a:lnTo>
                    <a:pt x="370075" y="269239"/>
                  </a:lnTo>
                  <a:lnTo>
                    <a:pt x="396949" y="269239"/>
                  </a:lnTo>
                  <a:lnTo>
                    <a:pt x="400033" y="260350"/>
                  </a:lnTo>
                  <a:close/>
                </a:path>
                <a:path w="407670" h="405130">
                  <a:moveTo>
                    <a:pt x="307809" y="361950"/>
                  </a:moveTo>
                  <a:lnTo>
                    <a:pt x="285487" y="361950"/>
                  </a:lnTo>
                  <a:lnTo>
                    <a:pt x="299585" y="383539"/>
                  </a:lnTo>
                  <a:lnTo>
                    <a:pt x="304872" y="379729"/>
                  </a:lnTo>
                  <a:lnTo>
                    <a:pt x="310158" y="377189"/>
                  </a:lnTo>
                  <a:lnTo>
                    <a:pt x="313683" y="374650"/>
                  </a:lnTo>
                  <a:lnTo>
                    <a:pt x="307809" y="361950"/>
                  </a:lnTo>
                  <a:close/>
                </a:path>
                <a:path w="407670" h="405130">
                  <a:moveTo>
                    <a:pt x="166610" y="342900"/>
                  </a:moveTo>
                  <a:lnTo>
                    <a:pt x="91638" y="342900"/>
                  </a:lnTo>
                  <a:lnTo>
                    <a:pt x="95162" y="346709"/>
                  </a:lnTo>
                  <a:lnTo>
                    <a:pt x="102210" y="349250"/>
                  </a:lnTo>
                  <a:lnTo>
                    <a:pt x="91638" y="372109"/>
                  </a:lnTo>
                  <a:lnTo>
                    <a:pt x="95162" y="375919"/>
                  </a:lnTo>
                  <a:lnTo>
                    <a:pt x="100449" y="377189"/>
                  </a:lnTo>
                  <a:lnTo>
                    <a:pt x="103973" y="381000"/>
                  </a:lnTo>
                  <a:lnTo>
                    <a:pt x="119834" y="360679"/>
                  </a:lnTo>
                  <a:lnTo>
                    <a:pt x="204423" y="360679"/>
                  </a:lnTo>
                  <a:lnTo>
                    <a:pt x="184542" y="355600"/>
                  </a:lnTo>
                  <a:lnTo>
                    <a:pt x="168296" y="345439"/>
                  </a:lnTo>
                  <a:lnTo>
                    <a:pt x="166610" y="342900"/>
                  </a:lnTo>
                  <a:close/>
                </a:path>
                <a:path w="407670" h="405130">
                  <a:moveTo>
                    <a:pt x="276397" y="372109"/>
                  </a:moveTo>
                  <a:lnTo>
                    <a:pt x="148029" y="372109"/>
                  </a:lnTo>
                  <a:lnTo>
                    <a:pt x="153316" y="374650"/>
                  </a:lnTo>
                  <a:lnTo>
                    <a:pt x="156841" y="375919"/>
                  </a:lnTo>
                  <a:lnTo>
                    <a:pt x="252003" y="375919"/>
                  </a:lnTo>
                  <a:lnTo>
                    <a:pt x="255527" y="374650"/>
                  </a:lnTo>
                  <a:lnTo>
                    <a:pt x="277139" y="374650"/>
                  </a:lnTo>
                  <a:lnTo>
                    <a:pt x="276397" y="372109"/>
                  </a:lnTo>
                  <a:close/>
                </a:path>
                <a:path w="407670" h="405130">
                  <a:moveTo>
                    <a:pt x="336592" y="344169"/>
                  </a:moveTo>
                  <a:lnTo>
                    <a:pt x="311920" y="344169"/>
                  </a:lnTo>
                  <a:lnTo>
                    <a:pt x="331306" y="361950"/>
                  </a:lnTo>
                  <a:lnTo>
                    <a:pt x="341878" y="351789"/>
                  </a:lnTo>
                  <a:lnTo>
                    <a:pt x="336592" y="344169"/>
                  </a:lnTo>
                  <a:close/>
                </a:path>
                <a:path w="407670" h="405130">
                  <a:moveTo>
                    <a:pt x="155829" y="321309"/>
                  </a:moveTo>
                  <a:lnTo>
                    <a:pt x="68728" y="321309"/>
                  </a:lnTo>
                  <a:lnTo>
                    <a:pt x="72252" y="323850"/>
                  </a:lnTo>
                  <a:lnTo>
                    <a:pt x="74015" y="326389"/>
                  </a:lnTo>
                  <a:lnTo>
                    <a:pt x="77539" y="330200"/>
                  </a:lnTo>
                  <a:lnTo>
                    <a:pt x="61678" y="349250"/>
                  </a:lnTo>
                  <a:lnTo>
                    <a:pt x="65204" y="353059"/>
                  </a:lnTo>
                  <a:lnTo>
                    <a:pt x="70490" y="356869"/>
                  </a:lnTo>
                  <a:lnTo>
                    <a:pt x="74015" y="360679"/>
                  </a:lnTo>
                  <a:lnTo>
                    <a:pt x="91638" y="342900"/>
                  </a:lnTo>
                  <a:lnTo>
                    <a:pt x="166610" y="342900"/>
                  </a:lnTo>
                  <a:lnTo>
                    <a:pt x="157337" y="328929"/>
                  </a:lnTo>
                  <a:lnTo>
                    <a:pt x="155829" y="321309"/>
                  </a:lnTo>
                  <a:close/>
                </a:path>
                <a:path w="407670" h="405130">
                  <a:moveTo>
                    <a:pt x="365292" y="323850"/>
                  </a:moveTo>
                  <a:lnTo>
                    <a:pt x="336591" y="323850"/>
                  </a:lnTo>
                  <a:lnTo>
                    <a:pt x="357739" y="337819"/>
                  </a:lnTo>
                  <a:lnTo>
                    <a:pt x="361264" y="334009"/>
                  </a:lnTo>
                  <a:lnTo>
                    <a:pt x="364788" y="328929"/>
                  </a:lnTo>
                  <a:lnTo>
                    <a:pt x="366551" y="325119"/>
                  </a:lnTo>
                  <a:lnTo>
                    <a:pt x="365292" y="323850"/>
                  </a:lnTo>
                  <a:close/>
                </a:path>
                <a:path w="407670" h="405130">
                  <a:moveTo>
                    <a:pt x="156475" y="294639"/>
                  </a:moveTo>
                  <a:lnTo>
                    <a:pt x="51106" y="294639"/>
                  </a:lnTo>
                  <a:lnTo>
                    <a:pt x="56393" y="306069"/>
                  </a:lnTo>
                  <a:lnTo>
                    <a:pt x="38769" y="321309"/>
                  </a:lnTo>
                  <a:lnTo>
                    <a:pt x="40532" y="326389"/>
                  </a:lnTo>
                  <a:lnTo>
                    <a:pt x="47581" y="334009"/>
                  </a:lnTo>
                  <a:lnTo>
                    <a:pt x="68728" y="321309"/>
                  </a:lnTo>
                  <a:lnTo>
                    <a:pt x="155829" y="321309"/>
                  </a:lnTo>
                  <a:lnTo>
                    <a:pt x="153316" y="308609"/>
                  </a:lnTo>
                  <a:lnTo>
                    <a:pt x="156475" y="294639"/>
                  </a:lnTo>
                  <a:close/>
                </a:path>
                <a:path w="407670" h="405130">
                  <a:moveTo>
                    <a:pt x="384614" y="297179"/>
                  </a:moveTo>
                  <a:lnTo>
                    <a:pt x="355977" y="297179"/>
                  </a:lnTo>
                  <a:lnTo>
                    <a:pt x="378886" y="307339"/>
                  </a:lnTo>
                  <a:lnTo>
                    <a:pt x="380649" y="303529"/>
                  </a:lnTo>
                  <a:lnTo>
                    <a:pt x="384173" y="298450"/>
                  </a:lnTo>
                  <a:lnTo>
                    <a:pt x="384614" y="297179"/>
                  </a:lnTo>
                  <a:close/>
                </a:path>
                <a:path w="407670" h="405130">
                  <a:moveTo>
                    <a:pt x="180480" y="266700"/>
                  </a:moveTo>
                  <a:lnTo>
                    <a:pt x="37007" y="266700"/>
                  </a:lnTo>
                  <a:lnTo>
                    <a:pt x="37007" y="270509"/>
                  </a:lnTo>
                  <a:lnTo>
                    <a:pt x="40532" y="278129"/>
                  </a:lnTo>
                  <a:lnTo>
                    <a:pt x="19385" y="292100"/>
                  </a:lnTo>
                  <a:lnTo>
                    <a:pt x="21146" y="294639"/>
                  </a:lnTo>
                  <a:lnTo>
                    <a:pt x="24672" y="300989"/>
                  </a:lnTo>
                  <a:lnTo>
                    <a:pt x="26433" y="303529"/>
                  </a:lnTo>
                  <a:lnTo>
                    <a:pt x="51106" y="294639"/>
                  </a:lnTo>
                  <a:lnTo>
                    <a:pt x="156475" y="294639"/>
                  </a:lnTo>
                  <a:lnTo>
                    <a:pt x="157337" y="290829"/>
                  </a:lnTo>
                  <a:lnTo>
                    <a:pt x="168296" y="274319"/>
                  </a:lnTo>
                  <a:lnTo>
                    <a:pt x="180480" y="266700"/>
                  </a:lnTo>
                  <a:close/>
                </a:path>
                <a:path w="407670" h="405130">
                  <a:moveTo>
                    <a:pt x="396949" y="269239"/>
                  </a:moveTo>
                  <a:lnTo>
                    <a:pt x="370075" y="269239"/>
                  </a:lnTo>
                  <a:lnTo>
                    <a:pt x="394747" y="274319"/>
                  </a:lnTo>
                  <a:lnTo>
                    <a:pt x="396509" y="270509"/>
                  </a:lnTo>
                  <a:lnTo>
                    <a:pt x="396949" y="269239"/>
                  </a:lnTo>
                  <a:close/>
                </a:path>
                <a:path w="407670" h="405130">
                  <a:moveTo>
                    <a:pt x="57426" y="234950"/>
                  </a:moveTo>
                  <a:lnTo>
                    <a:pt x="28196" y="234950"/>
                  </a:lnTo>
                  <a:lnTo>
                    <a:pt x="28196" y="238759"/>
                  </a:lnTo>
                  <a:lnTo>
                    <a:pt x="29958" y="242569"/>
                  </a:lnTo>
                  <a:lnTo>
                    <a:pt x="29958" y="247650"/>
                  </a:lnTo>
                  <a:lnTo>
                    <a:pt x="7049" y="256539"/>
                  </a:lnTo>
                  <a:lnTo>
                    <a:pt x="12335" y="271779"/>
                  </a:lnTo>
                  <a:lnTo>
                    <a:pt x="37007" y="266700"/>
                  </a:lnTo>
                  <a:lnTo>
                    <a:pt x="180480" y="266700"/>
                  </a:lnTo>
                  <a:lnTo>
                    <a:pt x="184542" y="264159"/>
                  </a:lnTo>
                  <a:lnTo>
                    <a:pt x="204423" y="260350"/>
                  </a:lnTo>
                  <a:lnTo>
                    <a:pt x="400033" y="260350"/>
                  </a:lnTo>
                  <a:lnTo>
                    <a:pt x="389852" y="255269"/>
                  </a:lnTo>
                  <a:lnTo>
                    <a:pt x="96925" y="255269"/>
                  </a:lnTo>
                  <a:lnTo>
                    <a:pt x="77044" y="250189"/>
                  </a:lnTo>
                  <a:lnTo>
                    <a:pt x="60798" y="240029"/>
                  </a:lnTo>
                  <a:lnTo>
                    <a:pt x="57426" y="234950"/>
                  </a:lnTo>
                  <a:close/>
                </a:path>
                <a:path w="407670" h="405130">
                  <a:moveTo>
                    <a:pt x="310158" y="152400"/>
                  </a:moveTo>
                  <a:lnTo>
                    <a:pt x="96925" y="152400"/>
                  </a:lnTo>
                  <a:lnTo>
                    <a:pt x="116805" y="157479"/>
                  </a:lnTo>
                  <a:lnTo>
                    <a:pt x="133050" y="167639"/>
                  </a:lnTo>
                  <a:lnTo>
                    <a:pt x="144009" y="184150"/>
                  </a:lnTo>
                  <a:lnTo>
                    <a:pt x="148029" y="204469"/>
                  </a:lnTo>
                  <a:lnTo>
                    <a:pt x="144009" y="223519"/>
                  </a:lnTo>
                  <a:lnTo>
                    <a:pt x="133050" y="240029"/>
                  </a:lnTo>
                  <a:lnTo>
                    <a:pt x="116805" y="250189"/>
                  </a:lnTo>
                  <a:lnTo>
                    <a:pt x="96925" y="255269"/>
                  </a:lnTo>
                  <a:lnTo>
                    <a:pt x="310158" y="255269"/>
                  </a:lnTo>
                  <a:lnTo>
                    <a:pt x="290278" y="250189"/>
                  </a:lnTo>
                  <a:lnTo>
                    <a:pt x="274032" y="240029"/>
                  </a:lnTo>
                  <a:lnTo>
                    <a:pt x="263916" y="224789"/>
                  </a:lnTo>
                  <a:lnTo>
                    <a:pt x="204423" y="224789"/>
                  </a:lnTo>
                  <a:lnTo>
                    <a:pt x="195639" y="223519"/>
                  </a:lnTo>
                  <a:lnTo>
                    <a:pt x="188342" y="218439"/>
                  </a:lnTo>
                  <a:lnTo>
                    <a:pt x="183358" y="212089"/>
                  </a:lnTo>
                  <a:lnTo>
                    <a:pt x="181513" y="204469"/>
                  </a:lnTo>
                  <a:lnTo>
                    <a:pt x="183358" y="195579"/>
                  </a:lnTo>
                  <a:lnTo>
                    <a:pt x="188342" y="187959"/>
                  </a:lnTo>
                  <a:lnTo>
                    <a:pt x="195639" y="182879"/>
                  </a:lnTo>
                  <a:lnTo>
                    <a:pt x="204423" y="181609"/>
                  </a:lnTo>
                  <a:lnTo>
                    <a:pt x="264759" y="181609"/>
                  </a:lnTo>
                  <a:lnTo>
                    <a:pt x="274032" y="167639"/>
                  </a:lnTo>
                  <a:lnTo>
                    <a:pt x="290278" y="157479"/>
                  </a:lnTo>
                  <a:lnTo>
                    <a:pt x="310158" y="152400"/>
                  </a:lnTo>
                  <a:close/>
                </a:path>
                <a:path w="407670" h="405130">
                  <a:moveTo>
                    <a:pt x="21146" y="114300"/>
                  </a:moveTo>
                  <a:lnTo>
                    <a:pt x="17622" y="119379"/>
                  </a:lnTo>
                  <a:lnTo>
                    <a:pt x="15861" y="124459"/>
                  </a:lnTo>
                  <a:lnTo>
                    <a:pt x="14098" y="128269"/>
                  </a:lnTo>
                  <a:lnTo>
                    <a:pt x="35245" y="140969"/>
                  </a:lnTo>
                  <a:lnTo>
                    <a:pt x="35245" y="144779"/>
                  </a:lnTo>
                  <a:lnTo>
                    <a:pt x="33483" y="147319"/>
                  </a:lnTo>
                  <a:lnTo>
                    <a:pt x="31720" y="152400"/>
                  </a:lnTo>
                  <a:lnTo>
                    <a:pt x="310158" y="152400"/>
                  </a:lnTo>
                  <a:lnTo>
                    <a:pt x="330038" y="157479"/>
                  </a:lnTo>
                  <a:lnTo>
                    <a:pt x="346284" y="167639"/>
                  </a:lnTo>
                  <a:lnTo>
                    <a:pt x="357244" y="184150"/>
                  </a:lnTo>
                  <a:lnTo>
                    <a:pt x="361264" y="204469"/>
                  </a:lnTo>
                  <a:lnTo>
                    <a:pt x="357244" y="223519"/>
                  </a:lnTo>
                  <a:lnTo>
                    <a:pt x="346284" y="240029"/>
                  </a:lnTo>
                  <a:lnTo>
                    <a:pt x="330038" y="250189"/>
                  </a:lnTo>
                  <a:lnTo>
                    <a:pt x="310158" y="255269"/>
                  </a:lnTo>
                  <a:lnTo>
                    <a:pt x="389852" y="255269"/>
                  </a:lnTo>
                  <a:lnTo>
                    <a:pt x="377125" y="248919"/>
                  </a:lnTo>
                  <a:lnTo>
                    <a:pt x="377125" y="246379"/>
                  </a:lnTo>
                  <a:lnTo>
                    <a:pt x="378886" y="242569"/>
                  </a:lnTo>
                  <a:lnTo>
                    <a:pt x="378886" y="238759"/>
                  </a:lnTo>
                  <a:lnTo>
                    <a:pt x="403559" y="238759"/>
                  </a:lnTo>
                  <a:lnTo>
                    <a:pt x="405320" y="233679"/>
                  </a:lnTo>
                  <a:lnTo>
                    <a:pt x="405320" y="228600"/>
                  </a:lnTo>
                  <a:lnTo>
                    <a:pt x="407083" y="223519"/>
                  </a:lnTo>
                  <a:lnTo>
                    <a:pt x="382410" y="218439"/>
                  </a:lnTo>
                  <a:lnTo>
                    <a:pt x="382410" y="205739"/>
                  </a:lnTo>
                  <a:lnTo>
                    <a:pt x="407083" y="204469"/>
                  </a:lnTo>
                  <a:lnTo>
                    <a:pt x="407083" y="187959"/>
                  </a:lnTo>
                  <a:lnTo>
                    <a:pt x="382410" y="186689"/>
                  </a:lnTo>
                  <a:lnTo>
                    <a:pt x="380649" y="182879"/>
                  </a:lnTo>
                  <a:lnTo>
                    <a:pt x="380649" y="173989"/>
                  </a:lnTo>
                  <a:lnTo>
                    <a:pt x="403559" y="167639"/>
                  </a:lnTo>
                  <a:lnTo>
                    <a:pt x="403559" y="161289"/>
                  </a:lnTo>
                  <a:lnTo>
                    <a:pt x="401355" y="154939"/>
                  </a:lnTo>
                  <a:lnTo>
                    <a:pt x="375362" y="154939"/>
                  </a:lnTo>
                  <a:lnTo>
                    <a:pt x="375362" y="151129"/>
                  </a:lnTo>
                  <a:lnTo>
                    <a:pt x="373247" y="147319"/>
                  </a:lnTo>
                  <a:lnTo>
                    <a:pt x="204423" y="147319"/>
                  </a:lnTo>
                  <a:lnTo>
                    <a:pt x="184542" y="143509"/>
                  </a:lnTo>
                  <a:lnTo>
                    <a:pt x="168296" y="133350"/>
                  </a:lnTo>
                  <a:lnTo>
                    <a:pt x="161552" y="123189"/>
                  </a:lnTo>
                  <a:lnTo>
                    <a:pt x="44056" y="123189"/>
                  </a:lnTo>
                  <a:lnTo>
                    <a:pt x="21146" y="114300"/>
                  </a:lnTo>
                  <a:close/>
                </a:path>
                <a:path w="407670" h="405130">
                  <a:moveTo>
                    <a:pt x="7049" y="149859"/>
                  </a:moveTo>
                  <a:lnTo>
                    <a:pt x="5287" y="152400"/>
                  </a:lnTo>
                  <a:lnTo>
                    <a:pt x="5287" y="158750"/>
                  </a:lnTo>
                  <a:lnTo>
                    <a:pt x="3524" y="163829"/>
                  </a:lnTo>
                  <a:lnTo>
                    <a:pt x="28196" y="172719"/>
                  </a:lnTo>
                  <a:lnTo>
                    <a:pt x="26433" y="175259"/>
                  </a:lnTo>
                  <a:lnTo>
                    <a:pt x="26433" y="182879"/>
                  </a:lnTo>
                  <a:lnTo>
                    <a:pt x="0" y="184150"/>
                  </a:lnTo>
                  <a:lnTo>
                    <a:pt x="0" y="200659"/>
                  </a:lnTo>
                  <a:lnTo>
                    <a:pt x="24672" y="204469"/>
                  </a:lnTo>
                  <a:lnTo>
                    <a:pt x="24672" y="215900"/>
                  </a:lnTo>
                  <a:lnTo>
                    <a:pt x="0" y="220979"/>
                  </a:lnTo>
                  <a:lnTo>
                    <a:pt x="1762" y="227329"/>
                  </a:lnTo>
                  <a:lnTo>
                    <a:pt x="1762" y="237489"/>
                  </a:lnTo>
                  <a:lnTo>
                    <a:pt x="28196" y="234950"/>
                  </a:lnTo>
                  <a:lnTo>
                    <a:pt x="57426" y="234950"/>
                  </a:lnTo>
                  <a:lnTo>
                    <a:pt x="49839" y="223519"/>
                  </a:lnTo>
                  <a:lnTo>
                    <a:pt x="45819" y="204469"/>
                  </a:lnTo>
                  <a:lnTo>
                    <a:pt x="49839" y="184150"/>
                  </a:lnTo>
                  <a:lnTo>
                    <a:pt x="60798" y="167639"/>
                  </a:lnTo>
                  <a:lnTo>
                    <a:pt x="77044" y="157479"/>
                  </a:lnTo>
                  <a:lnTo>
                    <a:pt x="96925" y="152400"/>
                  </a:lnTo>
                  <a:lnTo>
                    <a:pt x="31720" y="152400"/>
                  </a:lnTo>
                  <a:lnTo>
                    <a:pt x="7049" y="149859"/>
                  </a:lnTo>
                  <a:close/>
                </a:path>
                <a:path w="407670" h="405130">
                  <a:moveTo>
                    <a:pt x="264759" y="181609"/>
                  </a:moveTo>
                  <a:lnTo>
                    <a:pt x="204423" y="181609"/>
                  </a:lnTo>
                  <a:lnTo>
                    <a:pt x="212931" y="182879"/>
                  </a:lnTo>
                  <a:lnTo>
                    <a:pt x="219622" y="187959"/>
                  </a:lnTo>
                  <a:lnTo>
                    <a:pt x="224000" y="195579"/>
                  </a:lnTo>
                  <a:lnTo>
                    <a:pt x="225569" y="204469"/>
                  </a:lnTo>
                  <a:lnTo>
                    <a:pt x="224000" y="212089"/>
                  </a:lnTo>
                  <a:lnTo>
                    <a:pt x="219622" y="218439"/>
                  </a:lnTo>
                  <a:lnTo>
                    <a:pt x="212931" y="223519"/>
                  </a:lnTo>
                  <a:lnTo>
                    <a:pt x="204423" y="224789"/>
                  </a:lnTo>
                  <a:lnTo>
                    <a:pt x="263916" y="224789"/>
                  </a:lnTo>
                  <a:lnTo>
                    <a:pt x="263073" y="223519"/>
                  </a:lnTo>
                  <a:lnTo>
                    <a:pt x="259053" y="204469"/>
                  </a:lnTo>
                  <a:lnTo>
                    <a:pt x="263073" y="184150"/>
                  </a:lnTo>
                  <a:lnTo>
                    <a:pt x="264759" y="181609"/>
                  </a:lnTo>
                  <a:close/>
                </a:path>
                <a:path w="407670" h="405130">
                  <a:moveTo>
                    <a:pt x="400033" y="151129"/>
                  </a:moveTo>
                  <a:lnTo>
                    <a:pt x="375362" y="154939"/>
                  </a:lnTo>
                  <a:lnTo>
                    <a:pt x="401355" y="154939"/>
                  </a:lnTo>
                  <a:lnTo>
                    <a:pt x="400033" y="151129"/>
                  </a:lnTo>
                  <a:close/>
                </a:path>
                <a:path w="407670" h="405130">
                  <a:moveTo>
                    <a:pt x="291753" y="45719"/>
                  </a:moveTo>
                  <a:lnTo>
                    <a:pt x="204423" y="45719"/>
                  </a:lnTo>
                  <a:lnTo>
                    <a:pt x="223284" y="49529"/>
                  </a:lnTo>
                  <a:lnTo>
                    <a:pt x="239007" y="60959"/>
                  </a:lnTo>
                  <a:lnTo>
                    <a:pt x="249773" y="77469"/>
                  </a:lnTo>
                  <a:lnTo>
                    <a:pt x="253766" y="96519"/>
                  </a:lnTo>
                  <a:lnTo>
                    <a:pt x="249773" y="116839"/>
                  </a:lnTo>
                  <a:lnTo>
                    <a:pt x="239007" y="133350"/>
                  </a:lnTo>
                  <a:lnTo>
                    <a:pt x="223284" y="143509"/>
                  </a:lnTo>
                  <a:lnTo>
                    <a:pt x="204423" y="147319"/>
                  </a:lnTo>
                  <a:lnTo>
                    <a:pt x="373247" y="147319"/>
                  </a:lnTo>
                  <a:lnTo>
                    <a:pt x="371838" y="144779"/>
                  </a:lnTo>
                  <a:lnTo>
                    <a:pt x="394747" y="132079"/>
                  </a:lnTo>
                  <a:lnTo>
                    <a:pt x="392103" y="124459"/>
                  </a:lnTo>
                  <a:lnTo>
                    <a:pt x="364788" y="124459"/>
                  </a:lnTo>
                  <a:lnTo>
                    <a:pt x="359501" y="114300"/>
                  </a:lnTo>
                  <a:lnTo>
                    <a:pt x="378886" y="99059"/>
                  </a:lnTo>
                  <a:lnTo>
                    <a:pt x="347165" y="99059"/>
                  </a:lnTo>
                  <a:lnTo>
                    <a:pt x="343641" y="91439"/>
                  </a:lnTo>
                  <a:lnTo>
                    <a:pt x="340117" y="87629"/>
                  </a:lnTo>
                  <a:lnTo>
                    <a:pt x="353963" y="73659"/>
                  </a:lnTo>
                  <a:lnTo>
                    <a:pt x="326019" y="73659"/>
                  </a:lnTo>
                  <a:lnTo>
                    <a:pt x="324256" y="69850"/>
                  </a:lnTo>
                  <a:lnTo>
                    <a:pt x="317207" y="67309"/>
                  </a:lnTo>
                  <a:lnTo>
                    <a:pt x="325040" y="54609"/>
                  </a:lnTo>
                  <a:lnTo>
                    <a:pt x="301346" y="54609"/>
                  </a:lnTo>
                  <a:lnTo>
                    <a:pt x="297822" y="53339"/>
                  </a:lnTo>
                  <a:lnTo>
                    <a:pt x="294298" y="49529"/>
                  </a:lnTo>
                  <a:lnTo>
                    <a:pt x="290774" y="48259"/>
                  </a:lnTo>
                  <a:lnTo>
                    <a:pt x="291753" y="45719"/>
                  </a:lnTo>
                  <a:close/>
                </a:path>
                <a:path w="407670" h="405130">
                  <a:moveTo>
                    <a:pt x="387697" y="118109"/>
                  </a:moveTo>
                  <a:lnTo>
                    <a:pt x="364788" y="124459"/>
                  </a:lnTo>
                  <a:lnTo>
                    <a:pt x="392103" y="124459"/>
                  </a:lnTo>
                  <a:lnTo>
                    <a:pt x="391222" y="121919"/>
                  </a:lnTo>
                  <a:lnTo>
                    <a:pt x="387697" y="118109"/>
                  </a:lnTo>
                  <a:close/>
                </a:path>
                <a:path w="407670" h="405130">
                  <a:moveTo>
                    <a:pt x="38769" y="82550"/>
                  </a:moveTo>
                  <a:lnTo>
                    <a:pt x="35245" y="87629"/>
                  </a:lnTo>
                  <a:lnTo>
                    <a:pt x="33483" y="91439"/>
                  </a:lnTo>
                  <a:lnTo>
                    <a:pt x="29958" y="96519"/>
                  </a:lnTo>
                  <a:lnTo>
                    <a:pt x="49343" y="113029"/>
                  </a:lnTo>
                  <a:lnTo>
                    <a:pt x="44056" y="123189"/>
                  </a:lnTo>
                  <a:lnTo>
                    <a:pt x="161552" y="123189"/>
                  </a:lnTo>
                  <a:lnTo>
                    <a:pt x="157337" y="116839"/>
                  </a:lnTo>
                  <a:lnTo>
                    <a:pt x="153316" y="96519"/>
                  </a:lnTo>
                  <a:lnTo>
                    <a:pt x="153584" y="95250"/>
                  </a:lnTo>
                  <a:lnTo>
                    <a:pt x="61678" y="95250"/>
                  </a:lnTo>
                  <a:lnTo>
                    <a:pt x="38769" y="82550"/>
                  </a:lnTo>
                  <a:close/>
                </a:path>
                <a:path w="407670" h="405130">
                  <a:moveTo>
                    <a:pt x="370075" y="86359"/>
                  </a:moveTo>
                  <a:lnTo>
                    <a:pt x="347165" y="99059"/>
                  </a:lnTo>
                  <a:lnTo>
                    <a:pt x="378886" y="99059"/>
                  </a:lnTo>
                  <a:lnTo>
                    <a:pt x="375362" y="95250"/>
                  </a:lnTo>
                  <a:lnTo>
                    <a:pt x="373599" y="90169"/>
                  </a:lnTo>
                  <a:lnTo>
                    <a:pt x="370075" y="86359"/>
                  </a:lnTo>
                  <a:close/>
                </a:path>
                <a:path w="407670" h="405130">
                  <a:moveTo>
                    <a:pt x="63441" y="55879"/>
                  </a:moveTo>
                  <a:lnTo>
                    <a:pt x="52867" y="67309"/>
                  </a:lnTo>
                  <a:lnTo>
                    <a:pt x="68728" y="86359"/>
                  </a:lnTo>
                  <a:lnTo>
                    <a:pt x="66965" y="90169"/>
                  </a:lnTo>
                  <a:lnTo>
                    <a:pt x="61678" y="95250"/>
                  </a:lnTo>
                  <a:lnTo>
                    <a:pt x="153584" y="95250"/>
                  </a:lnTo>
                  <a:lnTo>
                    <a:pt x="157337" y="77469"/>
                  </a:lnTo>
                  <a:lnTo>
                    <a:pt x="160709" y="72389"/>
                  </a:lnTo>
                  <a:lnTo>
                    <a:pt x="82826" y="72389"/>
                  </a:lnTo>
                  <a:lnTo>
                    <a:pt x="63441" y="55879"/>
                  </a:lnTo>
                  <a:close/>
                </a:path>
                <a:path w="407670" h="405130">
                  <a:moveTo>
                    <a:pt x="345404" y="58419"/>
                  </a:moveTo>
                  <a:lnTo>
                    <a:pt x="326019" y="73659"/>
                  </a:lnTo>
                  <a:lnTo>
                    <a:pt x="353963" y="73659"/>
                  </a:lnTo>
                  <a:lnTo>
                    <a:pt x="357739" y="69850"/>
                  </a:lnTo>
                  <a:lnTo>
                    <a:pt x="354215" y="64769"/>
                  </a:lnTo>
                  <a:lnTo>
                    <a:pt x="345404" y="58419"/>
                  </a:lnTo>
                  <a:close/>
                </a:path>
                <a:path w="407670" h="405130">
                  <a:moveTo>
                    <a:pt x="91638" y="33019"/>
                  </a:moveTo>
                  <a:lnTo>
                    <a:pt x="88113" y="36829"/>
                  </a:lnTo>
                  <a:lnTo>
                    <a:pt x="82826" y="39369"/>
                  </a:lnTo>
                  <a:lnTo>
                    <a:pt x="79302" y="41909"/>
                  </a:lnTo>
                  <a:lnTo>
                    <a:pt x="91638" y="64769"/>
                  </a:lnTo>
                  <a:lnTo>
                    <a:pt x="88113" y="67309"/>
                  </a:lnTo>
                  <a:lnTo>
                    <a:pt x="82826" y="72389"/>
                  </a:lnTo>
                  <a:lnTo>
                    <a:pt x="160709" y="72389"/>
                  </a:lnTo>
                  <a:lnTo>
                    <a:pt x="168296" y="60959"/>
                  </a:lnTo>
                  <a:lnTo>
                    <a:pt x="179126" y="53339"/>
                  </a:lnTo>
                  <a:lnTo>
                    <a:pt x="107497" y="53339"/>
                  </a:lnTo>
                  <a:lnTo>
                    <a:pt x="91638" y="33019"/>
                  </a:lnTo>
                  <a:close/>
                </a:path>
                <a:path w="407670" h="405130">
                  <a:moveTo>
                    <a:pt x="317207" y="35559"/>
                  </a:moveTo>
                  <a:lnTo>
                    <a:pt x="301346" y="54609"/>
                  </a:lnTo>
                  <a:lnTo>
                    <a:pt x="325040" y="54609"/>
                  </a:lnTo>
                  <a:lnTo>
                    <a:pt x="331306" y="44450"/>
                  </a:lnTo>
                  <a:lnTo>
                    <a:pt x="326019" y="40639"/>
                  </a:lnTo>
                  <a:lnTo>
                    <a:pt x="322494" y="39369"/>
                  </a:lnTo>
                  <a:lnTo>
                    <a:pt x="317207" y="35559"/>
                  </a:lnTo>
                  <a:close/>
                </a:path>
                <a:path w="407670" h="405130">
                  <a:moveTo>
                    <a:pt x="123358" y="16509"/>
                  </a:moveTo>
                  <a:lnTo>
                    <a:pt x="119834" y="17779"/>
                  </a:lnTo>
                  <a:lnTo>
                    <a:pt x="114547" y="21589"/>
                  </a:lnTo>
                  <a:lnTo>
                    <a:pt x="109260" y="22859"/>
                  </a:lnTo>
                  <a:lnTo>
                    <a:pt x="118071" y="48259"/>
                  </a:lnTo>
                  <a:lnTo>
                    <a:pt x="107497" y="53339"/>
                  </a:lnTo>
                  <a:lnTo>
                    <a:pt x="179126" y="53339"/>
                  </a:lnTo>
                  <a:lnTo>
                    <a:pt x="184542" y="49529"/>
                  </a:lnTo>
                  <a:lnTo>
                    <a:pt x="204423" y="45719"/>
                  </a:lnTo>
                  <a:lnTo>
                    <a:pt x="291753" y="45719"/>
                  </a:lnTo>
                  <a:lnTo>
                    <a:pt x="294200" y="39369"/>
                  </a:lnTo>
                  <a:lnTo>
                    <a:pt x="137457" y="39369"/>
                  </a:lnTo>
                  <a:lnTo>
                    <a:pt x="123358" y="16509"/>
                  </a:lnTo>
                  <a:close/>
                </a:path>
                <a:path w="407670" h="405130">
                  <a:moveTo>
                    <a:pt x="158603" y="5079"/>
                  </a:moveTo>
                  <a:lnTo>
                    <a:pt x="153316" y="7619"/>
                  </a:lnTo>
                  <a:lnTo>
                    <a:pt x="148029" y="7619"/>
                  </a:lnTo>
                  <a:lnTo>
                    <a:pt x="142742" y="8889"/>
                  </a:lnTo>
                  <a:lnTo>
                    <a:pt x="148029" y="33019"/>
                  </a:lnTo>
                  <a:lnTo>
                    <a:pt x="137457" y="39369"/>
                  </a:lnTo>
                  <a:lnTo>
                    <a:pt x="273151" y="39369"/>
                  </a:lnTo>
                  <a:lnTo>
                    <a:pt x="269626" y="36829"/>
                  </a:lnTo>
                  <a:lnTo>
                    <a:pt x="266101" y="36829"/>
                  </a:lnTo>
                  <a:lnTo>
                    <a:pt x="262577" y="35559"/>
                  </a:lnTo>
                  <a:lnTo>
                    <a:pt x="263282" y="30479"/>
                  </a:lnTo>
                  <a:lnTo>
                    <a:pt x="243192" y="30479"/>
                  </a:lnTo>
                  <a:lnTo>
                    <a:pt x="237905" y="27939"/>
                  </a:lnTo>
                  <a:lnTo>
                    <a:pt x="167415" y="27939"/>
                  </a:lnTo>
                  <a:lnTo>
                    <a:pt x="158603" y="5079"/>
                  </a:lnTo>
                  <a:close/>
                </a:path>
                <a:path w="407670" h="405130">
                  <a:moveTo>
                    <a:pt x="285487" y="17779"/>
                  </a:moveTo>
                  <a:lnTo>
                    <a:pt x="273151" y="39369"/>
                  </a:lnTo>
                  <a:lnTo>
                    <a:pt x="294200" y="39369"/>
                  </a:lnTo>
                  <a:lnTo>
                    <a:pt x="299585" y="25400"/>
                  </a:lnTo>
                  <a:lnTo>
                    <a:pt x="296059" y="21589"/>
                  </a:lnTo>
                  <a:lnTo>
                    <a:pt x="285487" y="17779"/>
                  </a:lnTo>
                  <a:close/>
                </a:path>
                <a:path w="407670" h="405130">
                  <a:moveTo>
                    <a:pt x="252003" y="5079"/>
                  </a:moveTo>
                  <a:lnTo>
                    <a:pt x="243192" y="30479"/>
                  </a:lnTo>
                  <a:lnTo>
                    <a:pt x="263282" y="30479"/>
                  </a:lnTo>
                  <a:lnTo>
                    <a:pt x="266101" y="10159"/>
                  </a:lnTo>
                  <a:lnTo>
                    <a:pt x="252003" y="5079"/>
                  </a:lnTo>
                  <a:close/>
                </a:path>
                <a:path w="407670" h="405130">
                  <a:moveTo>
                    <a:pt x="195611" y="0"/>
                  </a:moveTo>
                  <a:lnTo>
                    <a:pt x="190324" y="0"/>
                  </a:lnTo>
                  <a:lnTo>
                    <a:pt x="185037" y="2539"/>
                  </a:lnTo>
                  <a:lnTo>
                    <a:pt x="179750" y="2539"/>
                  </a:lnTo>
                  <a:lnTo>
                    <a:pt x="177989" y="26669"/>
                  </a:lnTo>
                  <a:lnTo>
                    <a:pt x="174463" y="27939"/>
                  </a:lnTo>
                  <a:lnTo>
                    <a:pt x="234381" y="27939"/>
                  </a:lnTo>
                  <a:lnTo>
                    <a:pt x="230856" y="26669"/>
                  </a:lnTo>
                  <a:lnTo>
                    <a:pt x="230856" y="25400"/>
                  </a:lnTo>
                  <a:lnTo>
                    <a:pt x="199136" y="25400"/>
                  </a:lnTo>
                  <a:lnTo>
                    <a:pt x="195611" y="0"/>
                  </a:lnTo>
                  <a:close/>
                </a:path>
                <a:path w="407670" h="405130">
                  <a:moveTo>
                    <a:pt x="220282" y="0"/>
                  </a:moveTo>
                  <a:lnTo>
                    <a:pt x="214995" y="0"/>
                  </a:lnTo>
                  <a:lnTo>
                    <a:pt x="211471" y="25400"/>
                  </a:lnTo>
                  <a:lnTo>
                    <a:pt x="230856" y="25400"/>
                  </a:lnTo>
                  <a:lnTo>
                    <a:pt x="230856" y="2539"/>
                  </a:lnTo>
                  <a:lnTo>
                    <a:pt x="225569" y="2539"/>
                  </a:lnTo>
                  <a:lnTo>
                    <a:pt x="2202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32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29000" y="1841500"/>
              <a:ext cx="863600" cy="863600"/>
            </a:xfrm>
            <a:prstGeom prst="rect">
              <a:avLst/>
            </a:prstGeom>
          </p:spPr>
        </p:pic>
        <p:pic>
          <p:nvPicPr>
            <p:cNvPr id="38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16300" y="4241799"/>
              <a:ext cx="889000" cy="876300"/>
            </a:xfrm>
            <a:prstGeom prst="rect">
              <a:avLst/>
            </a:prstGeom>
          </p:spPr>
        </p:pic>
        <p:pic>
          <p:nvPicPr>
            <p:cNvPr id="41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05700" y="4241799"/>
              <a:ext cx="876300" cy="876300"/>
            </a:xfrm>
            <a:prstGeom prst="rect">
              <a:avLst/>
            </a:prstGeom>
          </p:spPr>
        </p:pic>
      </p:grpSp>
      <p:pic>
        <p:nvPicPr>
          <p:cNvPr id="33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89910" y="2018240"/>
            <a:ext cx="989275" cy="933901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4646536" y="198752"/>
            <a:ext cx="3009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收益权流转解决痛点</a:t>
            </a:r>
          </a:p>
        </p:txBody>
      </p:sp>
      <p:sp>
        <p:nvSpPr>
          <p:cNvPr id="5" name="矩形 4"/>
          <p:cNvSpPr/>
          <p:nvPr/>
        </p:nvSpPr>
        <p:spPr>
          <a:xfrm>
            <a:off x="6518728" y="1465271"/>
            <a:ext cx="50321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收益权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：由固定资产或可计算盈利的商业项目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在经营实践中所产生的盈利处置权利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5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419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8" name="组合 2出自【趣你的PPT】(微信:qunideppt)：最优质的PPT资源库"/>
          <p:cNvGrpSpPr/>
          <p:nvPr/>
        </p:nvGrpSpPr>
        <p:grpSpPr bwMode="auto">
          <a:xfrm>
            <a:off x="3395345" y="1035050"/>
            <a:ext cx="5137150" cy="5137150"/>
            <a:chOff x="4307600" y="2183524"/>
            <a:chExt cx="2143125" cy="2143125"/>
          </a:xfrm>
        </p:grpSpPr>
        <p:sp>
          <p:nvSpPr>
            <p:cNvPr id="59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0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1" name="出自【趣你的PPT】(微信:qunideppt)：最优质的PPT资源库"/>
          <p:cNvSpPr txBox="1"/>
          <p:nvPr/>
        </p:nvSpPr>
        <p:spPr bwMode="auto">
          <a:xfrm>
            <a:off x="4014236" y="3603623"/>
            <a:ext cx="39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1216025">
              <a:defRPr/>
            </a:pPr>
            <a:r>
              <a:rPr lang="zh-CN" altLang="en-US" sz="6000" b="1" kern="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产品与服务</a:t>
            </a:r>
            <a:endParaRPr lang="zh-CN" altLang="en-US" sz="2000" b="1" kern="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出自【趣你的PPT】(微信:qunideppt)：最优质的PPT资源库"/>
          <p:cNvSpPr txBox="1"/>
          <p:nvPr/>
        </p:nvSpPr>
        <p:spPr bwMode="auto">
          <a:xfrm>
            <a:off x="5030788" y="1858963"/>
            <a:ext cx="21304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Khmer UI" panose="020B0502040204020203" pitchFamily="34" charset="0"/>
                <a:ea typeface="微软雅黑" panose="020B0503020204020204" pitchFamily="34" charset="-122"/>
                <a:cs typeface="Khmer UI" panose="020B0502040204020203" pitchFamily="34" charset="0"/>
              </a:rPr>
              <a:t>02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Khmer UI" panose="020B0502040204020203" pitchFamily="34" charset="0"/>
              <a:ea typeface="微软雅黑" panose="020B0503020204020204" pitchFamily="34" charset="-122"/>
              <a:cs typeface="Khmer UI" panose="020B0502040204020203" pitchFamily="34" charset="0"/>
            </a:endParaRPr>
          </a:p>
        </p:txBody>
      </p:sp>
      <p:cxnSp>
        <p:nvCxnSpPr>
          <p:cNvPr id="63" name="出自【趣你的PPT】(微信:qunideppt)：最优质的PPT资源库"/>
          <p:cNvCxnSpPr/>
          <p:nvPr/>
        </p:nvCxnSpPr>
        <p:spPr>
          <a:xfrm>
            <a:off x="4154488" y="3429000"/>
            <a:ext cx="38830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 5"/>
          <p:cNvSpPr/>
          <p:nvPr/>
        </p:nvSpPr>
        <p:spPr>
          <a:xfrm>
            <a:off x="3681095" y="4136390"/>
            <a:ext cx="2942590" cy="212725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95800" y="4657725"/>
            <a:ext cx="1901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Microsoft YaHei" charset="-122"/>
                <a:ea typeface="Microsoft YaHei" charset="-122"/>
                <a:cs typeface="Microsoft YaHei" charset="-122"/>
              </a:rPr>
              <a:t>YITONGYUN</a:t>
            </a:r>
            <a:endParaRPr lang="zh-CN" altLang="en-US" sz="16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sz="32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Microsoft YaHei" charset="-122"/>
                <a:ea typeface="Microsoft YaHei" charset="-122"/>
                <a:cs typeface="Microsoft YaHei" charset="-122"/>
              </a:rPr>
              <a:t>益通云</a:t>
            </a:r>
          </a:p>
        </p:txBody>
      </p:sp>
      <p:sp>
        <p:nvSpPr>
          <p:cNvPr id="8" name="椭圆 7"/>
          <p:cNvSpPr/>
          <p:nvPr/>
        </p:nvSpPr>
        <p:spPr>
          <a:xfrm>
            <a:off x="3703320" y="5525770"/>
            <a:ext cx="1162050" cy="11322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65370" y="5631180"/>
            <a:ext cx="1162050" cy="11322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22010" y="5131435"/>
            <a:ext cx="1162050" cy="11322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1" name="图片 10" descr="resourc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7315" y="5631180"/>
            <a:ext cx="518160" cy="518160"/>
          </a:xfrm>
          <a:prstGeom prst="rect">
            <a:avLst/>
          </a:prstGeom>
        </p:spPr>
      </p:pic>
      <p:pic>
        <p:nvPicPr>
          <p:cNvPr id="12" name="图片 11" descr="resourc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2560" y="5525770"/>
            <a:ext cx="623570" cy="623570"/>
          </a:xfrm>
          <a:prstGeom prst="rect">
            <a:avLst/>
          </a:prstGeom>
        </p:spPr>
      </p:pic>
      <p:pic>
        <p:nvPicPr>
          <p:cNvPr id="13" name="图片 12" descr="resource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0940" y="5131435"/>
            <a:ext cx="523875" cy="5238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832225" y="6013450"/>
            <a:ext cx="972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QTUM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65370" y="6149340"/>
            <a:ext cx="125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智能设备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944870" y="5646420"/>
            <a:ext cx="1146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商业智能</a:t>
            </a:r>
          </a:p>
        </p:txBody>
      </p:sp>
      <p:sp>
        <p:nvSpPr>
          <p:cNvPr id="17" name="矩形 16"/>
          <p:cNvSpPr/>
          <p:nvPr/>
        </p:nvSpPr>
        <p:spPr>
          <a:xfrm>
            <a:off x="1618615" y="3148330"/>
            <a:ext cx="2112645" cy="558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38295" y="3148330"/>
            <a:ext cx="2112645" cy="558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89400" y="3244215"/>
            <a:ext cx="220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收益数据审计平台</a:t>
            </a:r>
          </a:p>
        </p:txBody>
      </p:sp>
      <p:sp>
        <p:nvSpPr>
          <p:cNvPr id="20" name="矩形 19"/>
          <p:cNvSpPr/>
          <p:nvPr/>
        </p:nvSpPr>
        <p:spPr>
          <a:xfrm>
            <a:off x="6653530" y="3148965"/>
            <a:ext cx="2112645" cy="558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44335" y="3244215"/>
            <a:ext cx="187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经营管理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saas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618615" y="3243580"/>
            <a:ext cx="235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收益数据管理</a:t>
            </a:r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saas</a:t>
            </a:r>
          </a:p>
        </p:txBody>
      </p:sp>
      <p:sp>
        <p:nvSpPr>
          <p:cNvPr id="23" name="矩形 22"/>
          <p:cNvSpPr/>
          <p:nvPr/>
        </p:nvSpPr>
        <p:spPr>
          <a:xfrm>
            <a:off x="5552440" y="1580515"/>
            <a:ext cx="2112645" cy="5581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0485" y="1580515"/>
            <a:ext cx="2112645" cy="5581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收益权流转平台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705475" y="1675765"/>
            <a:ext cx="211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  <a:r>
              <a:rPr lang="zh-CN" altLang="en-US">
                <a:latin typeface="Microsoft YaHei" charset="-122"/>
                <a:ea typeface="Microsoft YaHei" charset="-122"/>
                <a:cs typeface="Microsoft YaHei" charset="-122"/>
              </a:rPr>
              <a:t>电商消费平台</a:t>
            </a:r>
          </a:p>
        </p:txBody>
      </p:sp>
      <p:cxnSp>
        <p:nvCxnSpPr>
          <p:cNvPr id="26" name="直接箭头连接符 31"/>
          <p:cNvCxnSpPr/>
          <p:nvPr/>
        </p:nvCxnSpPr>
        <p:spPr>
          <a:xfrm flipH="1" flipV="1">
            <a:off x="2680970" y="3835400"/>
            <a:ext cx="1106170" cy="114681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33"/>
          <p:cNvCxnSpPr/>
          <p:nvPr/>
        </p:nvCxnSpPr>
        <p:spPr>
          <a:xfrm flipV="1">
            <a:off x="6623685" y="3835400"/>
            <a:ext cx="1041400" cy="11772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36"/>
          <p:cNvCxnSpPr/>
          <p:nvPr/>
        </p:nvCxnSpPr>
        <p:spPr>
          <a:xfrm flipH="1" flipV="1">
            <a:off x="5144770" y="3714750"/>
            <a:ext cx="7620" cy="54356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41"/>
          <p:cNvCxnSpPr/>
          <p:nvPr/>
        </p:nvCxnSpPr>
        <p:spPr>
          <a:xfrm>
            <a:off x="3741420" y="3488690"/>
            <a:ext cx="393065" cy="3175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42"/>
          <p:cNvCxnSpPr/>
          <p:nvPr/>
        </p:nvCxnSpPr>
        <p:spPr>
          <a:xfrm>
            <a:off x="6260465" y="3427730"/>
            <a:ext cx="393065" cy="3175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43"/>
          <p:cNvCxnSpPr>
            <a:stCxn id="31" idx="3"/>
            <a:endCxn id="30" idx="1"/>
          </p:cNvCxnSpPr>
          <p:nvPr/>
        </p:nvCxnSpPr>
        <p:spPr>
          <a:xfrm>
            <a:off x="4723130" y="1859915"/>
            <a:ext cx="829310" cy="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44"/>
          <p:cNvCxnSpPr/>
          <p:nvPr/>
        </p:nvCxnSpPr>
        <p:spPr>
          <a:xfrm>
            <a:off x="7665085" y="1844675"/>
            <a:ext cx="2685415" cy="15240"/>
          </a:xfrm>
          <a:prstGeom prst="straightConnector1">
            <a:avLst/>
          </a:prstGeom>
          <a:ln w="34925" cmpd="sng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45"/>
          <p:cNvCxnSpPr/>
          <p:nvPr/>
        </p:nvCxnSpPr>
        <p:spPr>
          <a:xfrm flipV="1">
            <a:off x="8796020" y="3413125"/>
            <a:ext cx="1614805" cy="15240"/>
          </a:xfrm>
          <a:prstGeom prst="straightConnector1">
            <a:avLst/>
          </a:prstGeom>
          <a:ln w="34925" cmpd="sng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46"/>
          <p:cNvCxnSpPr/>
          <p:nvPr/>
        </p:nvCxnSpPr>
        <p:spPr>
          <a:xfrm>
            <a:off x="6638925" y="5073015"/>
            <a:ext cx="3726815" cy="0"/>
          </a:xfrm>
          <a:prstGeom prst="straightConnector1">
            <a:avLst/>
          </a:prstGeom>
          <a:ln w="34925" cmpd="sng">
            <a:solidFill>
              <a:schemeClr val="tx1">
                <a:lumMod val="75000"/>
                <a:lumOff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10434320" y="1580515"/>
            <a:ext cx="739140" cy="513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410825" y="1632585"/>
            <a:ext cx="7854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前台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0410825" y="3148330"/>
            <a:ext cx="739140" cy="513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0433685" y="4816475"/>
            <a:ext cx="739140" cy="5130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410825" y="3236595"/>
            <a:ext cx="785495" cy="368300"/>
          </a:xfrm>
          <a:prstGeom prst="rect">
            <a:avLst/>
          </a:prstGeom>
          <a:noFill/>
          <a:ln w="28575" cmpd="dbl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中台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0410825" y="4888865"/>
            <a:ext cx="785495" cy="368300"/>
          </a:xfrm>
          <a:prstGeom prst="rect">
            <a:avLst/>
          </a:prstGeom>
          <a:noFill/>
          <a:ln w="28575" cmpd="dbl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后台</a:t>
            </a:r>
          </a:p>
        </p:txBody>
      </p:sp>
      <p:cxnSp>
        <p:nvCxnSpPr>
          <p:cNvPr id="41" name="肘形连接符 40"/>
          <p:cNvCxnSpPr>
            <a:stCxn id="28" idx="0"/>
          </p:cNvCxnSpPr>
          <p:nvPr/>
        </p:nvCxnSpPr>
        <p:spPr>
          <a:xfrm rot="16200000">
            <a:off x="5656580" y="2301875"/>
            <a:ext cx="384175" cy="130810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56"/>
          <p:cNvCxnSpPr/>
          <p:nvPr/>
        </p:nvCxnSpPr>
        <p:spPr>
          <a:xfrm flipV="1">
            <a:off x="6503035" y="2175510"/>
            <a:ext cx="0" cy="60388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60"/>
          <p:cNvCxnSpPr/>
          <p:nvPr/>
        </p:nvCxnSpPr>
        <p:spPr>
          <a:xfrm flipH="1" flipV="1">
            <a:off x="3787140" y="2748915"/>
            <a:ext cx="1403350" cy="1524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62"/>
          <p:cNvCxnSpPr/>
          <p:nvPr/>
        </p:nvCxnSpPr>
        <p:spPr>
          <a:xfrm flipV="1">
            <a:off x="3787140" y="2190750"/>
            <a:ext cx="0" cy="57340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891577" y="214929"/>
            <a:ext cx="4271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益通云</a:t>
            </a:r>
            <a:r>
              <a:rPr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——</a:t>
            </a:r>
            <a:r>
              <a:rPr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让收益流转起来</a:t>
            </a:r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608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190049" y="2676008"/>
            <a:ext cx="4758687" cy="120547"/>
          </a:xfrm>
          <a:custGeom>
            <a:avLst/>
            <a:gdLst/>
            <a:ahLst/>
            <a:cxnLst/>
            <a:rect l="l" t="t" r="r" b="b"/>
            <a:pathLst>
              <a:path w="3155315" h="76200">
                <a:moveTo>
                  <a:pt x="3078739" y="0"/>
                </a:moveTo>
                <a:lnTo>
                  <a:pt x="3078739" y="25400"/>
                </a:lnTo>
                <a:lnTo>
                  <a:pt x="0" y="25400"/>
                </a:lnTo>
                <a:lnTo>
                  <a:pt x="0" y="50800"/>
                </a:lnTo>
                <a:lnTo>
                  <a:pt x="3078739" y="50800"/>
                </a:lnTo>
                <a:lnTo>
                  <a:pt x="3078739" y="76200"/>
                </a:lnTo>
                <a:lnTo>
                  <a:pt x="3154939" y="38101"/>
                </a:lnTo>
                <a:lnTo>
                  <a:pt x="3078739" y="0"/>
                </a:lnTo>
                <a:close/>
              </a:path>
            </a:pathLst>
          </a:custGeom>
          <a:solidFill>
            <a:srgbClr val="FEBC4D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55322" y="2324138"/>
            <a:ext cx="2958367" cy="836930"/>
          </a:xfrm>
          <a:custGeom>
            <a:avLst/>
            <a:gdLst/>
            <a:ahLst/>
            <a:cxnLst/>
            <a:rect l="l" t="t" r="r" b="b"/>
            <a:pathLst>
              <a:path w="2431415" h="836930">
                <a:moveTo>
                  <a:pt x="2431021" y="0"/>
                </a:moveTo>
                <a:lnTo>
                  <a:pt x="0" y="0"/>
                </a:lnTo>
                <a:lnTo>
                  <a:pt x="0" y="836340"/>
                </a:lnTo>
                <a:lnTo>
                  <a:pt x="2431021" y="836340"/>
                </a:lnTo>
                <a:lnTo>
                  <a:pt x="2431021" y="0"/>
                </a:lnTo>
                <a:close/>
              </a:path>
            </a:pathLst>
          </a:custGeom>
          <a:solidFill>
            <a:srgbClr val="FFBF53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2694" y="3917950"/>
            <a:ext cx="2901667" cy="816890"/>
          </a:xfrm>
          <a:prstGeom prst="rect">
            <a:avLst/>
          </a:prstGeom>
          <a:solidFill>
            <a:srgbClr val="FFBF53"/>
          </a:solidFill>
          <a:ln w="25400">
            <a:solidFill>
              <a:srgbClr val="BC8C3B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053465" marR="131445" indent="-914400">
              <a:lnSpc>
                <a:spcPts val="2000"/>
              </a:lnSpc>
              <a:spcBef>
                <a:spcPts val="1170"/>
              </a:spcBef>
            </a:pPr>
            <a:r>
              <a:rPr 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益通云收益权证</a:t>
            </a:r>
            <a:r>
              <a:rPr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流转平台</a:t>
            </a:r>
          </a:p>
          <a:p>
            <a:pPr marL="1053465" marR="131445" indent="-914400">
              <a:lnSpc>
                <a:spcPts val="2000"/>
              </a:lnSpc>
              <a:spcBef>
                <a:spcPts val="1170"/>
              </a:spcBef>
            </a:pP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5762" y="5109365"/>
            <a:ext cx="2565400" cy="800860"/>
          </a:xfrm>
          <a:prstGeom prst="rect">
            <a:avLst/>
          </a:prstGeom>
          <a:solidFill>
            <a:srgbClr val="FFBF53"/>
          </a:solidFill>
          <a:ln w="25400">
            <a:solidFill>
              <a:srgbClr val="BC8C3B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3365">
              <a:lnSpc>
                <a:spcPct val="100000"/>
              </a:lnSpc>
              <a:spcBef>
                <a:spcPts val="5"/>
              </a:spcBef>
            </a:pPr>
            <a:r>
              <a:rPr 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益通</a:t>
            </a:r>
            <a:r>
              <a:rPr 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云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商用租恁</a:t>
            </a:r>
            <a:r>
              <a:rPr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3365">
              <a:lnSpc>
                <a:spcPct val="100000"/>
              </a:lnSpc>
              <a:spcBef>
                <a:spcPts val="5"/>
              </a:spcBef>
            </a:pP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268109" y="3376593"/>
            <a:ext cx="1708785" cy="1026794"/>
            <a:chOff x="10280809" y="2790488"/>
            <a:chExt cx="1708785" cy="1026794"/>
          </a:xfrm>
        </p:grpSpPr>
        <p:sp>
          <p:nvSpPr>
            <p:cNvPr id="18" name="object 18"/>
            <p:cNvSpPr/>
            <p:nvPr/>
          </p:nvSpPr>
          <p:spPr>
            <a:xfrm>
              <a:off x="10293510" y="2803188"/>
              <a:ext cx="1683385" cy="1001394"/>
            </a:xfrm>
            <a:custGeom>
              <a:avLst/>
              <a:gdLst/>
              <a:ahLst/>
              <a:cxnLst/>
              <a:rect l="l" t="t" r="r" b="b"/>
              <a:pathLst>
                <a:path w="1683384" h="1001395">
                  <a:moveTo>
                    <a:pt x="1682899" y="0"/>
                  </a:moveTo>
                  <a:lnTo>
                    <a:pt x="188635" y="0"/>
                  </a:lnTo>
                  <a:lnTo>
                    <a:pt x="188635" y="622030"/>
                  </a:lnTo>
                  <a:lnTo>
                    <a:pt x="437680" y="622030"/>
                  </a:lnTo>
                  <a:lnTo>
                    <a:pt x="0" y="1000865"/>
                  </a:lnTo>
                  <a:lnTo>
                    <a:pt x="811246" y="622030"/>
                  </a:lnTo>
                  <a:lnTo>
                    <a:pt x="1682899" y="622030"/>
                  </a:lnTo>
                  <a:lnTo>
                    <a:pt x="1682899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0293509" y="2803188"/>
              <a:ext cx="1683385" cy="1001394"/>
            </a:xfrm>
            <a:custGeom>
              <a:avLst/>
              <a:gdLst/>
              <a:ahLst/>
              <a:cxnLst/>
              <a:rect l="l" t="t" r="r" b="b"/>
              <a:pathLst>
                <a:path w="1683384" h="1001395">
                  <a:moveTo>
                    <a:pt x="188636" y="0"/>
                  </a:moveTo>
                  <a:lnTo>
                    <a:pt x="437680" y="0"/>
                  </a:lnTo>
                  <a:lnTo>
                    <a:pt x="811246" y="0"/>
                  </a:lnTo>
                  <a:lnTo>
                    <a:pt x="1682900" y="0"/>
                  </a:lnTo>
                  <a:lnTo>
                    <a:pt x="1682900" y="362851"/>
                  </a:lnTo>
                  <a:lnTo>
                    <a:pt x="1682900" y="518358"/>
                  </a:lnTo>
                  <a:lnTo>
                    <a:pt x="1682900" y="622030"/>
                  </a:lnTo>
                  <a:lnTo>
                    <a:pt x="811246" y="622030"/>
                  </a:lnTo>
                  <a:lnTo>
                    <a:pt x="0" y="1000865"/>
                  </a:lnTo>
                  <a:lnTo>
                    <a:pt x="437680" y="622030"/>
                  </a:lnTo>
                  <a:lnTo>
                    <a:pt x="188636" y="622030"/>
                  </a:lnTo>
                  <a:lnTo>
                    <a:pt x="188636" y="518358"/>
                  </a:lnTo>
                  <a:lnTo>
                    <a:pt x="188636" y="362851"/>
                  </a:lnTo>
                  <a:lnTo>
                    <a:pt x="188636" y="0"/>
                  </a:lnTo>
                  <a:close/>
                </a:path>
              </a:pathLst>
            </a:custGeom>
            <a:ln w="25400">
              <a:solidFill>
                <a:srgbClr val="BC8C3B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15247" y="4716570"/>
            <a:ext cx="2056130" cy="881380"/>
            <a:chOff x="1412707" y="4515275"/>
            <a:chExt cx="2056130" cy="881380"/>
          </a:xfrm>
        </p:grpSpPr>
        <p:sp>
          <p:nvSpPr>
            <p:cNvPr id="22" name="object 22"/>
            <p:cNvSpPr/>
            <p:nvPr/>
          </p:nvSpPr>
          <p:spPr>
            <a:xfrm>
              <a:off x="1425407" y="4527975"/>
              <a:ext cx="2030730" cy="855980"/>
            </a:xfrm>
            <a:custGeom>
              <a:avLst/>
              <a:gdLst/>
              <a:ahLst/>
              <a:cxnLst/>
              <a:rect l="l" t="t" r="r" b="b"/>
              <a:pathLst>
                <a:path w="2030729" h="855979">
                  <a:moveTo>
                    <a:pt x="1494264" y="0"/>
                  </a:moveTo>
                  <a:lnTo>
                    <a:pt x="0" y="0"/>
                  </a:lnTo>
                  <a:lnTo>
                    <a:pt x="0" y="622029"/>
                  </a:lnTo>
                  <a:lnTo>
                    <a:pt x="871654" y="622029"/>
                  </a:lnTo>
                  <a:lnTo>
                    <a:pt x="2030465" y="855893"/>
                  </a:lnTo>
                  <a:lnTo>
                    <a:pt x="1245221" y="622029"/>
                  </a:lnTo>
                  <a:lnTo>
                    <a:pt x="1494264" y="622029"/>
                  </a:lnTo>
                  <a:lnTo>
                    <a:pt x="1494264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425407" y="4527975"/>
              <a:ext cx="2030730" cy="855980"/>
            </a:xfrm>
            <a:custGeom>
              <a:avLst/>
              <a:gdLst/>
              <a:ahLst/>
              <a:cxnLst/>
              <a:rect l="l" t="t" r="r" b="b"/>
              <a:pathLst>
                <a:path w="2030729" h="855979">
                  <a:moveTo>
                    <a:pt x="0" y="0"/>
                  </a:moveTo>
                  <a:lnTo>
                    <a:pt x="871654" y="0"/>
                  </a:lnTo>
                  <a:lnTo>
                    <a:pt x="1245220" y="0"/>
                  </a:lnTo>
                  <a:lnTo>
                    <a:pt x="1494264" y="0"/>
                  </a:lnTo>
                  <a:lnTo>
                    <a:pt x="1494264" y="362851"/>
                  </a:lnTo>
                  <a:lnTo>
                    <a:pt x="1494264" y="518358"/>
                  </a:lnTo>
                  <a:lnTo>
                    <a:pt x="1494264" y="622030"/>
                  </a:lnTo>
                  <a:lnTo>
                    <a:pt x="1245220" y="622030"/>
                  </a:lnTo>
                  <a:lnTo>
                    <a:pt x="2030465" y="855894"/>
                  </a:lnTo>
                  <a:lnTo>
                    <a:pt x="871654" y="622030"/>
                  </a:lnTo>
                  <a:lnTo>
                    <a:pt x="0" y="622030"/>
                  </a:lnTo>
                  <a:lnTo>
                    <a:pt x="0" y="518358"/>
                  </a:lnTo>
                  <a:lnTo>
                    <a:pt x="0" y="36285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BC8C3B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7091" y="2291068"/>
            <a:ext cx="7215613" cy="1949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73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注册、登记</a:t>
            </a:r>
            <a:r>
              <a:rPr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数据收集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、智能判断入驻率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07335">
              <a:lnSpc>
                <a:spcPct val="100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租金</a:t>
            </a:r>
            <a:r>
              <a:rPr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收益权打包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北外滩某写字楼办公室</a:t>
            </a:r>
            <a:endParaRPr sz="2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23210" marR="1818005">
              <a:lnSpc>
                <a:spcPct val="102000"/>
              </a:lnSpc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网络挂牌招租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17263" y="3355638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权益拆分、流转、交易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65733" y="5148259"/>
            <a:ext cx="1508471" cy="5720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利润分红 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</a:t>
            </a:r>
            <a:r>
              <a:rPr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兑换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租恁服务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89883" y="3571551"/>
            <a:ext cx="1676400" cy="1537970"/>
          </a:xfrm>
          <a:custGeom>
            <a:avLst/>
            <a:gdLst/>
            <a:ahLst/>
            <a:cxnLst/>
            <a:rect l="l" t="t" r="r" b="b"/>
            <a:pathLst>
              <a:path w="1676400" h="1537970">
                <a:moveTo>
                  <a:pt x="17162" y="0"/>
                </a:moveTo>
                <a:lnTo>
                  <a:pt x="0" y="18723"/>
                </a:lnTo>
                <a:lnTo>
                  <a:pt x="1611307" y="1495686"/>
                </a:lnTo>
                <a:lnTo>
                  <a:pt x="1594144" y="1514411"/>
                </a:lnTo>
                <a:lnTo>
                  <a:pt x="1676060" y="1537813"/>
                </a:lnTo>
                <a:lnTo>
                  <a:pt x="1645632" y="1458238"/>
                </a:lnTo>
                <a:lnTo>
                  <a:pt x="1628470" y="1476963"/>
                </a:lnTo>
                <a:lnTo>
                  <a:pt x="17162" y="0"/>
                </a:lnTo>
                <a:close/>
              </a:path>
            </a:pathLst>
          </a:custGeom>
          <a:solidFill>
            <a:srgbClr val="FEBC4D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854283" y="2968470"/>
            <a:ext cx="646430" cy="920750"/>
          </a:xfrm>
          <a:custGeom>
            <a:avLst/>
            <a:gdLst/>
            <a:ahLst/>
            <a:cxnLst/>
            <a:rect l="l" t="t" r="r" b="b"/>
            <a:pathLst>
              <a:path w="646429" h="920750">
                <a:moveTo>
                  <a:pt x="20848" y="0"/>
                </a:moveTo>
                <a:lnTo>
                  <a:pt x="0" y="14509"/>
                </a:lnTo>
                <a:lnTo>
                  <a:pt x="592002" y="865165"/>
                </a:lnTo>
                <a:lnTo>
                  <a:pt x="571154" y="879674"/>
                </a:lnTo>
                <a:lnTo>
                  <a:pt x="645953" y="920455"/>
                </a:lnTo>
                <a:lnTo>
                  <a:pt x="633699" y="836147"/>
                </a:lnTo>
                <a:lnTo>
                  <a:pt x="612851" y="850656"/>
                </a:lnTo>
                <a:lnTo>
                  <a:pt x="20848" y="0"/>
                </a:lnTo>
                <a:close/>
              </a:path>
            </a:pathLst>
          </a:custGeom>
          <a:solidFill>
            <a:srgbClr val="FEBC4D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50755" y="4729759"/>
            <a:ext cx="2942590" cy="1061720"/>
          </a:xfrm>
          <a:custGeom>
            <a:avLst/>
            <a:gdLst/>
            <a:ahLst/>
            <a:cxnLst/>
            <a:rect l="l" t="t" r="r" b="b"/>
            <a:pathLst>
              <a:path w="2942590" h="1061720">
                <a:moveTo>
                  <a:pt x="2857574" y="0"/>
                </a:moveTo>
                <a:lnTo>
                  <a:pt x="2866043" y="23947"/>
                </a:lnTo>
                <a:lnTo>
                  <a:pt x="0" y="1037464"/>
                </a:lnTo>
                <a:lnTo>
                  <a:pt x="8468" y="1061411"/>
                </a:lnTo>
                <a:lnTo>
                  <a:pt x="2874511" y="47894"/>
                </a:lnTo>
                <a:lnTo>
                  <a:pt x="2882980" y="71840"/>
                </a:lnTo>
                <a:lnTo>
                  <a:pt x="2942117" y="10515"/>
                </a:lnTo>
                <a:lnTo>
                  <a:pt x="2857574" y="0"/>
                </a:lnTo>
                <a:close/>
              </a:path>
            </a:pathLst>
          </a:custGeom>
          <a:solidFill>
            <a:srgbClr val="FEBC4D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1908" y="2313796"/>
            <a:ext cx="2958367" cy="836126"/>
          </a:xfrm>
          <a:prstGeom prst="rect">
            <a:avLst/>
          </a:prstGeom>
          <a:ln w="25400">
            <a:solidFill>
              <a:srgbClr val="BC8C3B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8669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益通云权益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登记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经营管理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86690">
              <a:lnSpc>
                <a:spcPct val="100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06978" y="3432973"/>
            <a:ext cx="1244600" cy="47961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5900" marR="5080" indent="-203200">
              <a:lnSpc>
                <a:spcPts val="1700"/>
              </a:lnSpc>
              <a:spcBef>
                <a:spcPts val="34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快速收回开发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和运营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成本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9759" y="4769139"/>
            <a:ext cx="1244600" cy="4851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14300" marR="5080" indent="-101600">
              <a:lnSpc>
                <a:spcPts val="1700"/>
              </a:lnSpc>
              <a:spcBef>
                <a:spcPts val="340"/>
              </a:spcBef>
            </a:pP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激励权益所有 者主动分销</a:t>
            </a:r>
            <a:endParaRPr sz="160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86797" y="252028"/>
            <a:ext cx="810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>
                <a:sym typeface="+mn-ea"/>
              </a:rPr>
              <a:t>      </a:t>
            </a:r>
            <a:r>
              <a:rPr lang="zh-CN" altLang="en-US" dirty="0" smtClean="0">
                <a:sym typeface="+mn-ea"/>
              </a:rPr>
              <a:t>楼宇租金收益</a:t>
            </a:r>
            <a:r>
              <a:rPr lang="zh-CN" altLang="en-US" dirty="0">
                <a:sym typeface="+mn-ea"/>
              </a:rPr>
              <a:t>权证项目示例</a:t>
            </a:r>
          </a:p>
        </p:txBody>
      </p:sp>
      <p:pic>
        <p:nvPicPr>
          <p:cNvPr id="1028" name="Picture 4" descr="https://timgsa.baidu.com/timg?image&amp;quality=80&amp;size=b9999_10000&amp;sec=1603603452148&amp;di=9f4984dd870fceb92727cfa7019ceca2&amp;imgtype=0&amp;src=http%3A%2F%2Fimage.51banban.com%2FuploadedFiles%2Foffice%2Fa294ce6b73b0478aaf99ff3f8e573654%2F201812131741284351.jpg%402o_800w_600h_1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9" y="1714641"/>
            <a:ext cx="3100487" cy="185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76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190049" y="2064504"/>
            <a:ext cx="3155315" cy="76200"/>
          </a:xfrm>
          <a:custGeom>
            <a:avLst/>
            <a:gdLst/>
            <a:ahLst/>
            <a:cxnLst/>
            <a:rect l="l" t="t" r="r" b="b"/>
            <a:pathLst>
              <a:path w="3155315" h="76200">
                <a:moveTo>
                  <a:pt x="3078739" y="0"/>
                </a:moveTo>
                <a:lnTo>
                  <a:pt x="3078739" y="25400"/>
                </a:lnTo>
                <a:lnTo>
                  <a:pt x="0" y="25400"/>
                </a:lnTo>
                <a:lnTo>
                  <a:pt x="0" y="50800"/>
                </a:lnTo>
                <a:lnTo>
                  <a:pt x="3078739" y="50800"/>
                </a:lnTo>
                <a:lnTo>
                  <a:pt x="3078739" y="76200"/>
                </a:lnTo>
                <a:lnTo>
                  <a:pt x="3154939" y="38101"/>
                </a:lnTo>
                <a:lnTo>
                  <a:pt x="3078739" y="0"/>
                </a:lnTo>
                <a:close/>
              </a:path>
            </a:pathLst>
          </a:custGeom>
          <a:solidFill>
            <a:srgbClr val="FEBC4D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23102" y="1684432"/>
            <a:ext cx="2431415" cy="836930"/>
          </a:xfrm>
          <a:custGeom>
            <a:avLst/>
            <a:gdLst/>
            <a:ahLst/>
            <a:cxnLst/>
            <a:rect l="l" t="t" r="r" b="b"/>
            <a:pathLst>
              <a:path w="2431415" h="836930">
                <a:moveTo>
                  <a:pt x="2431021" y="0"/>
                </a:moveTo>
                <a:lnTo>
                  <a:pt x="0" y="0"/>
                </a:lnTo>
                <a:lnTo>
                  <a:pt x="0" y="836340"/>
                </a:lnTo>
                <a:lnTo>
                  <a:pt x="2431021" y="836340"/>
                </a:lnTo>
                <a:lnTo>
                  <a:pt x="2431021" y="0"/>
                </a:lnTo>
                <a:close/>
              </a:path>
            </a:pathLst>
          </a:custGeom>
          <a:solidFill>
            <a:srgbClr val="FFBF53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4284" y="3345180"/>
            <a:ext cx="2867377" cy="811530"/>
          </a:xfrm>
          <a:prstGeom prst="rect">
            <a:avLst/>
          </a:prstGeom>
          <a:solidFill>
            <a:srgbClr val="FFBF53"/>
          </a:solidFill>
          <a:ln w="25400">
            <a:solidFill>
              <a:srgbClr val="BC8C3B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1053465" marR="131445" indent="-914400">
              <a:lnSpc>
                <a:spcPts val="2000"/>
              </a:lnSpc>
              <a:spcBef>
                <a:spcPts val="1170"/>
              </a:spcBef>
            </a:pPr>
            <a:r>
              <a:rPr 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益通云收益权证</a:t>
            </a:r>
            <a:r>
              <a:rPr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流转平台</a:t>
            </a:r>
          </a:p>
          <a:p>
            <a:pPr marL="1053465" marR="131445" indent="-914400">
              <a:lnSpc>
                <a:spcPts val="2000"/>
              </a:lnSpc>
              <a:spcBef>
                <a:spcPts val="1170"/>
              </a:spcBef>
            </a:pP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5126" y="4769005"/>
            <a:ext cx="2860237" cy="800860"/>
          </a:xfrm>
          <a:prstGeom prst="rect">
            <a:avLst/>
          </a:prstGeom>
          <a:solidFill>
            <a:srgbClr val="FFBF53"/>
          </a:solidFill>
          <a:ln w="25400">
            <a:solidFill>
              <a:srgbClr val="BC8C3B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3365">
              <a:lnSpc>
                <a:spcPct val="100000"/>
              </a:lnSpc>
              <a:spcBef>
                <a:spcPts val="5"/>
              </a:spcBef>
            </a:pPr>
            <a:r>
              <a:rPr 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益通云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社交电商外卖平台</a:t>
            </a:r>
            <a:endParaRPr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53365">
              <a:lnSpc>
                <a:spcPct val="100000"/>
              </a:lnSpc>
              <a:spcBef>
                <a:spcPts val="5"/>
              </a:spcBef>
            </a:pP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258500" y="3973263"/>
            <a:ext cx="1731010" cy="984885"/>
            <a:chOff x="10258500" y="3973263"/>
            <a:chExt cx="1731010" cy="984885"/>
          </a:xfrm>
        </p:grpSpPr>
        <p:sp>
          <p:nvSpPr>
            <p:cNvPr id="26" name="object 26"/>
            <p:cNvSpPr/>
            <p:nvPr/>
          </p:nvSpPr>
          <p:spPr>
            <a:xfrm>
              <a:off x="10271201" y="3985963"/>
              <a:ext cx="1705610" cy="959485"/>
            </a:xfrm>
            <a:custGeom>
              <a:avLst/>
              <a:gdLst/>
              <a:ahLst/>
              <a:cxnLst/>
              <a:rect l="l" t="t" r="r" b="b"/>
              <a:pathLst>
                <a:path w="1705609" h="959485">
                  <a:moveTo>
                    <a:pt x="0" y="0"/>
                  </a:moveTo>
                  <a:lnTo>
                    <a:pt x="459988" y="337282"/>
                  </a:lnTo>
                  <a:lnTo>
                    <a:pt x="210944" y="337282"/>
                  </a:lnTo>
                  <a:lnTo>
                    <a:pt x="210944" y="959312"/>
                  </a:lnTo>
                  <a:lnTo>
                    <a:pt x="1705208" y="959312"/>
                  </a:lnTo>
                  <a:lnTo>
                    <a:pt x="1705208" y="337282"/>
                  </a:lnTo>
                  <a:lnTo>
                    <a:pt x="833555" y="337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0271200" y="3985963"/>
              <a:ext cx="1705610" cy="959485"/>
            </a:xfrm>
            <a:custGeom>
              <a:avLst/>
              <a:gdLst/>
              <a:ahLst/>
              <a:cxnLst/>
              <a:rect l="l" t="t" r="r" b="b"/>
              <a:pathLst>
                <a:path w="1705609" h="959485">
                  <a:moveTo>
                    <a:pt x="210945" y="337283"/>
                  </a:moveTo>
                  <a:lnTo>
                    <a:pt x="459989" y="337283"/>
                  </a:lnTo>
                  <a:lnTo>
                    <a:pt x="0" y="0"/>
                  </a:lnTo>
                  <a:lnTo>
                    <a:pt x="833555" y="337283"/>
                  </a:lnTo>
                  <a:lnTo>
                    <a:pt x="1705209" y="337283"/>
                  </a:lnTo>
                  <a:lnTo>
                    <a:pt x="1705209" y="440955"/>
                  </a:lnTo>
                  <a:lnTo>
                    <a:pt x="1705209" y="596462"/>
                  </a:lnTo>
                  <a:lnTo>
                    <a:pt x="1705209" y="959313"/>
                  </a:lnTo>
                  <a:lnTo>
                    <a:pt x="833555" y="959313"/>
                  </a:lnTo>
                  <a:lnTo>
                    <a:pt x="459989" y="959313"/>
                  </a:lnTo>
                  <a:lnTo>
                    <a:pt x="210945" y="959313"/>
                  </a:lnTo>
                  <a:lnTo>
                    <a:pt x="210945" y="596462"/>
                  </a:lnTo>
                  <a:lnTo>
                    <a:pt x="210945" y="440955"/>
                  </a:lnTo>
                  <a:lnTo>
                    <a:pt x="210945" y="337283"/>
                  </a:lnTo>
                  <a:close/>
                </a:path>
              </a:pathLst>
            </a:custGeom>
            <a:ln w="25400">
              <a:solidFill>
                <a:srgbClr val="BC8C3B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280809" y="2790488"/>
            <a:ext cx="1708785" cy="1026794"/>
            <a:chOff x="10280809" y="2790488"/>
            <a:chExt cx="1708785" cy="1026794"/>
          </a:xfrm>
        </p:grpSpPr>
        <p:sp>
          <p:nvSpPr>
            <p:cNvPr id="18" name="object 18"/>
            <p:cNvSpPr/>
            <p:nvPr/>
          </p:nvSpPr>
          <p:spPr>
            <a:xfrm>
              <a:off x="10293510" y="2803188"/>
              <a:ext cx="1683385" cy="1001394"/>
            </a:xfrm>
            <a:custGeom>
              <a:avLst/>
              <a:gdLst/>
              <a:ahLst/>
              <a:cxnLst/>
              <a:rect l="l" t="t" r="r" b="b"/>
              <a:pathLst>
                <a:path w="1683384" h="1001395">
                  <a:moveTo>
                    <a:pt x="1682899" y="0"/>
                  </a:moveTo>
                  <a:lnTo>
                    <a:pt x="188635" y="0"/>
                  </a:lnTo>
                  <a:lnTo>
                    <a:pt x="188635" y="622030"/>
                  </a:lnTo>
                  <a:lnTo>
                    <a:pt x="437680" y="622030"/>
                  </a:lnTo>
                  <a:lnTo>
                    <a:pt x="0" y="1000865"/>
                  </a:lnTo>
                  <a:lnTo>
                    <a:pt x="811246" y="622030"/>
                  </a:lnTo>
                  <a:lnTo>
                    <a:pt x="1682899" y="622030"/>
                  </a:lnTo>
                  <a:lnTo>
                    <a:pt x="1682899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0293509" y="2803188"/>
              <a:ext cx="1683385" cy="1001394"/>
            </a:xfrm>
            <a:custGeom>
              <a:avLst/>
              <a:gdLst/>
              <a:ahLst/>
              <a:cxnLst/>
              <a:rect l="l" t="t" r="r" b="b"/>
              <a:pathLst>
                <a:path w="1683384" h="1001395">
                  <a:moveTo>
                    <a:pt x="188636" y="0"/>
                  </a:moveTo>
                  <a:lnTo>
                    <a:pt x="437680" y="0"/>
                  </a:lnTo>
                  <a:lnTo>
                    <a:pt x="811246" y="0"/>
                  </a:lnTo>
                  <a:lnTo>
                    <a:pt x="1682900" y="0"/>
                  </a:lnTo>
                  <a:lnTo>
                    <a:pt x="1682900" y="362851"/>
                  </a:lnTo>
                  <a:lnTo>
                    <a:pt x="1682900" y="518358"/>
                  </a:lnTo>
                  <a:lnTo>
                    <a:pt x="1682900" y="622030"/>
                  </a:lnTo>
                  <a:lnTo>
                    <a:pt x="811246" y="622030"/>
                  </a:lnTo>
                  <a:lnTo>
                    <a:pt x="0" y="1000865"/>
                  </a:lnTo>
                  <a:lnTo>
                    <a:pt x="437680" y="622030"/>
                  </a:lnTo>
                  <a:lnTo>
                    <a:pt x="188636" y="622030"/>
                  </a:lnTo>
                  <a:lnTo>
                    <a:pt x="188636" y="518358"/>
                  </a:lnTo>
                  <a:lnTo>
                    <a:pt x="188636" y="362851"/>
                  </a:lnTo>
                  <a:lnTo>
                    <a:pt x="188636" y="0"/>
                  </a:lnTo>
                  <a:close/>
                </a:path>
              </a:pathLst>
            </a:custGeom>
            <a:ln w="25400">
              <a:solidFill>
                <a:srgbClr val="BC8C3B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0544" y="1647802"/>
            <a:ext cx="5563870" cy="230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73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注册、登记</a:t>
            </a:r>
            <a:r>
              <a:rPr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成本核算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07335">
              <a:lnSpc>
                <a:spcPct val="100000"/>
              </a:lnSpc>
              <a:spcBef>
                <a:spcPts val="100"/>
              </a:spcBef>
            </a:pPr>
            <a:endParaRPr sz="21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07335">
              <a:lnSpc>
                <a:spcPct val="100000"/>
              </a:lnSpc>
            </a:pPr>
            <a:r>
              <a:rPr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收益权打包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</a:pP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北外滩某餐饮店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23210" marR="1818005">
              <a:lnSpc>
                <a:spcPct val="10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餐饮服务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17263" y="2823508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权益拆分、流转、交易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67972" y="4469914"/>
            <a:ext cx="1986468" cy="58490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盈利分红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兑换商品服务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23828" y="3030669"/>
            <a:ext cx="1944030" cy="1738492"/>
          </a:xfrm>
          <a:custGeom>
            <a:avLst/>
            <a:gdLst/>
            <a:ahLst/>
            <a:cxnLst/>
            <a:rect l="l" t="t" r="r" b="b"/>
            <a:pathLst>
              <a:path w="1676400" h="1537970">
                <a:moveTo>
                  <a:pt x="17162" y="0"/>
                </a:moveTo>
                <a:lnTo>
                  <a:pt x="0" y="18723"/>
                </a:lnTo>
                <a:lnTo>
                  <a:pt x="1611307" y="1495686"/>
                </a:lnTo>
                <a:lnTo>
                  <a:pt x="1594144" y="1514411"/>
                </a:lnTo>
                <a:lnTo>
                  <a:pt x="1676060" y="1537813"/>
                </a:lnTo>
                <a:lnTo>
                  <a:pt x="1645632" y="1458238"/>
                </a:lnTo>
                <a:lnTo>
                  <a:pt x="1628470" y="1476963"/>
                </a:lnTo>
                <a:lnTo>
                  <a:pt x="17162" y="0"/>
                </a:lnTo>
                <a:close/>
              </a:path>
            </a:pathLst>
          </a:custGeom>
          <a:solidFill>
            <a:srgbClr val="FEBC4D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41838" y="2424910"/>
            <a:ext cx="646430" cy="920750"/>
          </a:xfrm>
          <a:custGeom>
            <a:avLst/>
            <a:gdLst/>
            <a:ahLst/>
            <a:cxnLst/>
            <a:rect l="l" t="t" r="r" b="b"/>
            <a:pathLst>
              <a:path w="646429" h="920750">
                <a:moveTo>
                  <a:pt x="20848" y="0"/>
                </a:moveTo>
                <a:lnTo>
                  <a:pt x="0" y="14509"/>
                </a:lnTo>
                <a:lnTo>
                  <a:pt x="592002" y="865165"/>
                </a:lnTo>
                <a:lnTo>
                  <a:pt x="571154" y="879674"/>
                </a:lnTo>
                <a:lnTo>
                  <a:pt x="645953" y="920455"/>
                </a:lnTo>
                <a:lnTo>
                  <a:pt x="633699" y="836147"/>
                </a:lnTo>
                <a:lnTo>
                  <a:pt x="612851" y="850656"/>
                </a:lnTo>
                <a:lnTo>
                  <a:pt x="20848" y="0"/>
                </a:lnTo>
                <a:close/>
              </a:path>
            </a:pathLst>
          </a:custGeom>
          <a:solidFill>
            <a:srgbClr val="FEBC4D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45363" y="4104284"/>
            <a:ext cx="2642902" cy="1044332"/>
          </a:xfrm>
          <a:custGeom>
            <a:avLst/>
            <a:gdLst/>
            <a:ahLst/>
            <a:cxnLst/>
            <a:rect l="l" t="t" r="r" b="b"/>
            <a:pathLst>
              <a:path w="2942590" h="1061720">
                <a:moveTo>
                  <a:pt x="2857574" y="0"/>
                </a:moveTo>
                <a:lnTo>
                  <a:pt x="2866043" y="23947"/>
                </a:lnTo>
                <a:lnTo>
                  <a:pt x="0" y="1037464"/>
                </a:lnTo>
                <a:lnTo>
                  <a:pt x="8468" y="1061411"/>
                </a:lnTo>
                <a:lnTo>
                  <a:pt x="2874511" y="47894"/>
                </a:lnTo>
                <a:lnTo>
                  <a:pt x="2882980" y="71840"/>
                </a:lnTo>
                <a:lnTo>
                  <a:pt x="2942117" y="10515"/>
                </a:lnTo>
                <a:lnTo>
                  <a:pt x="2857574" y="0"/>
                </a:lnTo>
                <a:close/>
              </a:path>
            </a:pathLst>
          </a:custGeom>
          <a:solidFill>
            <a:srgbClr val="FEBC4D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3025" y="1684655"/>
            <a:ext cx="2431415" cy="835660"/>
          </a:xfrm>
          <a:prstGeom prst="rect">
            <a:avLst/>
          </a:prstGeom>
          <a:ln w="25400">
            <a:solidFill>
              <a:srgbClr val="BC8C3B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86690">
              <a:lnSpc>
                <a:spcPct val="100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益通云权益登记</a:t>
            </a:r>
          </a:p>
          <a:p>
            <a:pPr marL="186690">
              <a:lnSpc>
                <a:spcPct val="100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06978" y="2870363"/>
            <a:ext cx="1244600" cy="47961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5900" marR="5080" indent="-203200">
              <a:lnSpc>
                <a:spcPts val="1700"/>
              </a:lnSpc>
              <a:spcBef>
                <a:spcPts val="340"/>
              </a:spcBef>
            </a:pP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快速收回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经营</a:t>
            </a:r>
            <a:r>
              <a:rPr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成本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06978" y="4390421"/>
            <a:ext cx="1244600" cy="47961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5900" marR="5080" indent="-203200">
              <a:lnSpc>
                <a:spcPts val="1700"/>
              </a:lnSpc>
              <a:spcBef>
                <a:spcPts val="340"/>
              </a:spcBef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生产设备质押和担保服务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2349" y="132280"/>
            <a:ext cx="810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>
                <a:sym typeface="+mn-ea"/>
              </a:rPr>
              <a:t>      </a:t>
            </a:r>
            <a:r>
              <a:rPr lang="zh-CN" altLang="en-US" dirty="0" smtClean="0">
                <a:sym typeface="+mn-ea"/>
              </a:rPr>
              <a:t>商业店铺</a:t>
            </a:r>
            <a:r>
              <a:rPr lang="zh-CN" altLang="en-US" dirty="0" smtClean="0">
                <a:sym typeface="+mn-ea"/>
              </a:rPr>
              <a:t>收益</a:t>
            </a:r>
            <a:r>
              <a:rPr lang="zh-CN" altLang="en-US" dirty="0">
                <a:sym typeface="+mn-ea"/>
              </a:rPr>
              <a:t>权证项目示例</a:t>
            </a:r>
          </a:p>
        </p:txBody>
      </p:sp>
      <p:pic>
        <p:nvPicPr>
          <p:cNvPr id="2050" name="Picture 2" descr="https://timgsa.baidu.com/timg?image&amp;quality=80&amp;size=b9999_10000&amp;sec=1603604360523&amp;di=e2509a87ebc612f00fc56c582099844c&amp;imgtype=0&amp;src=http%3A%2F%2Fyouimg1.c-ctrip.com%2Ftarget%2F100213000000tur6r19F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48" y="1174301"/>
            <a:ext cx="2492323" cy="18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bject 11"/>
          <p:cNvSpPr txBox="1"/>
          <p:nvPr/>
        </p:nvSpPr>
        <p:spPr>
          <a:xfrm>
            <a:off x="3976305" y="6287295"/>
            <a:ext cx="38849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比预付卡更有</a:t>
            </a:r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保障、功能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更多样化</a:t>
            </a:r>
            <a:endParaRPr sz="18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7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0037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Macintosh PowerPoint</Application>
  <PresentationFormat>宽屏</PresentationFormat>
  <Paragraphs>174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Calibri</vt:lpstr>
      <vt:lpstr>Calibri Light</vt:lpstr>
      <vt:lpstr>Clear Sans</vt:lpstr>
      <vt:lpstr>Gill Sans</vt:lpstr>
      <vt:lpstr>Khmer UI</vt:lpstr>
      <vt:lpstr>Microsoft YaHei</vt:lpstr>
      <vt:lpstr>Open Sans Light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dc:description>http://www.ypppt.com/</dc:description>
  <cp:lastModifiedBy/>
  <cp:revision>1</cp:revision>
  <dcterms:created xsi:type="dcterms:W3CDTF">2017-02-18T09:48:44Z</dcterms:created>
  <dcterms:modified xsi:type="dcterms:W3CDTF">2020-10-25T03:49:29Z</dcterms:modified>
</cp:coreProperties>
</file>