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6" r:id="rId10"/>
    <p:sldId id="267" r:id="rId11"/>
    <p:sldId id="270" r:id="rId12"/>
    <p:sldId id="271" r:id="rId13"/>
    <p:sldId id="274" r:id="rId14"/>
    <p:sldId id="275" r:id="rId15"/>
    <p:sldId id="278" r:id="rId16"/>
    <p:sldId id="283" r:id="rId17"/>
  </p:sldIdLst>
  <p:sldSz cx="9144000" cy="5143500" type="screen16x9"/>
  <p:notesSz cx="6858000" cy="9144000"/>
  <p:embeddedFontLst>
    <p:embeddedFont>
      <p:font typeface="Magneto" panose="04030805050802020D02" pitchFamily="82" charset="0"/>
      <p:bold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7CFEF-F048-4227-B158-4389B480F9C2}">
  <a:tblStyle styleId="{ADA7CFEF-F048-4227-B158-4389B480F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4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4fc1863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4fc1863b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18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18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18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16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87475" y="1147237"/>
            <a:ext cx="969300" cy="96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208048"/>
            <a:ext cx="872100" cy="8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11341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</a:t>
            </a:r>
            <a:r>
              <a:rPr lang="en-US" altLang="zh-CN" dirty="0"/>
              <a:t>Block &amp; This is your Store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1193136" y="1716963"/>
            <a:ext cx="2397900" cy="2395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5552887" y="1716963"/>
            <a:ext cx="2397900" cy="2395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96137" y="1440388"/>
            <a:ext cx="2951400" cy="2948400"/>
          </a:xfrm>
          <a:prstGeom prst="diamond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 idx="4294967295"/>
          </p:nvPr>
        </p:nvSpPr>
        <p:spPr>
          <a:xfrm>
            <a:off x="938700" y="1583344"/>
            <a:ext cx="7266600" cy="11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</a:rPr>
              <a:t>89,526,124</a:t>
            </a:r>
            <a:endParaRPr sz="9600">
              <a:solidFill>
                <a:schemeClr val="accent3"/>
              </a:solidFill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4294967295"/>
          </p:nvPr>
        </p:nvSpPr>
        <p:spPr>
          <a:xfrm>
            <a:off x="938700" y="2840060"/>
            <a:ext cx="7266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Whoa! That’s a big number, aren’t you proud?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590850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1277960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05" name="Google Shape;205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3219752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3906862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ctrTitle" idx="4294967295"/>
          </p:nvPr>
        </p:nvSpPr>
        <p:spPr>
          <a:xfrm>
            <a:off x="1080600" y="1905301"/>
            <a:ext cx="6982800" cy="89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4294967295"/>
          </p:nvPr>
        </p:nvSpPr>
        <p:spPr>
          <a:xfrm>
            <a:off x="1080600" y="2592411"/>
            <a:ext cx="6982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or Google Sheets</a:t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body" idx="4294967295"/>
          </p:nvPr>
        </p:nvSpPr>
        <p:spPr>
          <a:xfrm>
            <a:off x="932225" y="735656"/>
            <a:ext cx="3627000" cy="3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erriweather"/>
                <a:ea typeface="Merriweather"/>
                <a:cs typeface="Merriweather"/>
                <a:sym typeface="Merriweather"/>
              </a:rPr>
              <a:t>Mobile project demo</a:t>
            </a:r>
            <a:endParaRPr sz="18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Show and explain my web, app or software projects.</a:t>
            </a:r>
            <a:endParaRPr sz="2400"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69" name="Google Shape;269;p31"/>
          <p:cNvGrpSpPr/>
          <p:nvPr/>
        </p:nvGrpSpPr>
        <p:grpSpPr>
          <a:xfrm>
            <a:off x="5643714" y="625564"/>
            <a:ext cx="1876577" cy="3892391"/>
            <a:chOff x="2547150" y="238125"/>
            <a:chExt cx="2525675" cy="5238750"/>
          </a:xfrm>
        </p:grpSpPr>
        <p:sp>
          <p:nvSpPr>
            <p:cNvPr id="270" name="Google Shape;270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84727" y="964228"/>
            <a:ext cx="1793332" cy="321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5E84C-6BC6-4BB5-9411-5FEA5F3C1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" r="-1"/>
          <a:stretch/>
        </p:blipFill>
        <p:spPr>
          <a:xfrm>
            <a:off x="5684727" y="1214904"/>
            <a:ext cx="906317" cy="1356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6F756-4E4A-4B18-89CA-69D237481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044" y="1537297"/>
            <a:ext cx="887015" cy="1034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CDFBD-3274-4249-917A-28CAA759C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862" y="2994688"/>
            <a:ext cx="1518886" cy="933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08438-7D66-4ACA-BB49-92504A6B7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189" y="1004817"/>
            <a:ext cx="1069012" cy="1694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857249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Thanks!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146846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ANY QUESTIONS?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at: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@</a:t>
            </a:r>
            <a:r>
              <a:rPr lang="en-US" altLang="zh-CN" sz="1800" dirty="0">
                <a:solidFill>
                  <a:srgbClr val="FFFFFF"/>
                </a:solidFill>
              </a:rPr>
              <a:t>Feo-0134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zhujuncheng1021@gmail.com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07" name="Google Shape;307;p34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308" name="Google Shape;308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9"/>
          <p:cNvSpPr txBox="1"/>
          <p:nvPr/>
        </p:nvSpPr>
        <p:spPr>
          <a:xfrm>
            <a:off x="1036700" y="838100"/>
            <a:ext cx="7125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8" name="Google Shape;1068;p39"/>
          <p:cNvSpPr txBox="1"/>
          <p:nvPr/>
        </p:nvSpPr>
        <p:spPr>
          <a:xfrm>
            <a:off x="1036700" y="23521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dk1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 dirty="0">
              <a:solidFill>
                <a:schemeClr val="dk1"/>
              </a:solidFill>
              <a:highlight>
                <a:schemeClr val="accent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9" name="Google Shape;1069;p3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89081"/>
            <a:ext cx="7772400" cy="7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Hello!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ZHU JUNCHENG</a:t>
            </a:r>
            <a:endParaRPr sz="3600" b="1"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294967295"/>
          </p:nvPr>
        </p:nvSpPr>
        <p:spPr>
          <a:xfrm>
            <a:off x="685800" y="2717269"/>
            <a:ext cx="7772400" cy="1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here because I love to give cool Ideas. 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 github: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@Feo-0134</a:t>
            </a:r>
            <a:endParaRPr sz="1800" dirty="0"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3973575" y="92223"/>
            <a:ext cx="1196700" cy="1196700"/>
          </a:xfrm>
          <a:prstGeom prst="diamond">
            <a:avLst/>
          </a:prstGeom>
          <a:noFill/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7" name="Google Shape;87;p14"/>
          <p:cNvGrpSpPr/>
          <p:nvPr/>
        </p:nvGrpSpPr>
        <p:grpSpPr>
          <a:xfrm>
            <a:off x="3927600" y="2539800"/>
            <a:ext cx="1288800" cy="63900"/>
            <a:chOff x="3927600" y="2539800"/>
            <a:chExt cx="1288800" cy="639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Google Shape;89;p1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>
                <a:latin typeface="Magneto" panose="04030805050802020D02" pitchFamily="82" charset="0"/>
              </a:rPr>
              <a:t>Vintage</a:t>
            </a:r>
            <a:endParaRPr sz="4800" dirty="0">
              <a:latin typeface="Magneto" panose="04030805050802020D02" pitchFamily="82" charset="0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concept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568100" y="2314200"/>
            <a:ext cx="6007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dirty="0"/>
              <a:t>消費の究極の意味は、より充実した人生を送る方法です。 より虚栄心のある消費習慣を放棄し、消費する適切な方法を選択します。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1442100" y="2269144"/>
            <a:ext cx="6259800" cy="11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BIG CONCEPT</a:t>
            </a:r>
            <a:endParaRPr sz="6000" b="1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1442100" y="3297261"/>
            <a:ext cx="6259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Bring the attention of your audience over a key concept using icons or illustrations</a:t>
            </a:r>
            <a:endParaRPr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455875" y="194550"/>
            <a:ext cx="2232000" cy="2170500"/>
          </a:xfrm>
          <a:prstGeom prst="diamond">
            <a:avLst/>
          </a:prstGeom>
          <a:solidFill>
            <a:srgbClr val="222222"/>
          </a:solidFill>
          <a:ln w="38100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230383" y="925357"/>
            <a:ext cx="684297" cy="708837"/>
            <a:chOff x="5970800" y="1619250"/>
            <a:chExt cx="428650" cy="456725"/>
          </a:xfrm>
        </p:grpSpPr>
        <p:sp>
          <p:nvSpPr>
            <p:cNvPr id="119" name="Google Shape;119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457200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YELLOW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3223964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BLUE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3"/>
          </p:nvPr>
        </p:nvSpPr>
        <p:spPr>
          <a:xfrm>
            <a:off x="5990727" y="1462781"/>
            <a:ext cx="2631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RED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 idx="4294967295"/>
          </p:nvPr>
        </p:nvSpPr>
        <p:spPr>
          <a:xfrm>
            <a:off x="1810200" y="328913"/>
            <a:ext cx="5523600" cy="47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36825" y="7484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 rot="8299067">
            <a:off x="7173952" y="1846878"/>
            <a:ext cx="117293" cy="11729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 rot="8299067">
            <a:off x="7379930" y="1876650"/>
            <a:ext cx="117293" cy="11729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86;p25">
            <a:extLst>
              <a:ext uri="{FF2B5EF4-FFF2-40B4-BE49-F238E27FC236}">
                <a16:creationId xmlns:a16="http://schemas.microsoft.com/office/drawing/2014/main" id="{A5E302CD-0696-4DED-9FAF-A9E3854B3926}"/>
              </a:ext>
            </a:extLst>
          </p:cNvPr>
          <p:cNvSpPr/>
          <p:nvPr/>
        </p:nvSpPr>
        <p:spPr>
          <a:xfrm rot="8299067">
            <a:off x="7065533" y="2036099"/>
            <a:ext cx="117293" cy="117293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3430375" y="1429575"/>
            <a:ext cx="2283300" cy="2284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Want big impact?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5F1E0"/>
                </a:solidFill>
              </a:rPr>
              <a:t>9</a:t>
            </a:fld>
            <a:endParaRPr>
              <a:solidFill>
                <a:srgbClr val="F5F1E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401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Merriweather</vt:lpstr>
      <vt:lpstr>Magneto</vt:lpstr>
      <vt:lpstr>Raleway</vt:lpstr>
      <vt:lpstr>Arial</vt:lpstr>
      <vt:lpstr>Othello template</vt:lpstr>
      <vt:lpstr>This is your Block &amp; This is your Store</vt:lpstr>
      <vt:lpstr>Hello!</vt:lpstr>
      <vt:lpstr>Vintage</vt:lpstr>
      <vt:lpstr>PowerPoint Presentation</vt:lpstr>
      <vt:lpstr>This is a slide title</vt:lpstr>
      <vt:lpstr>BIG CONCEPT</vt:lpstr>
      <vt:lpstr>In two or three columns</vt:lpstr>
      <vt:lpstr>Maps</vt:lpstr>
      <vt:lpstr>PowerPoint Presentation</vt:lpstr>
      <vt:lpstr>Use charts to explain your ideas</vt:lpstr>
      <vt:lpstr>89,526,124</vt:lpstr>
      <vt:lpstr>89,526,124$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Block &amp; This is your Store</dc:title>
  <cp:lastModifiedBy>JunCheng Zhu</cp:lastModifiedBy>
  <cp:revision>9</cp:revision>
  <dcterms:modified xsi:type="dcterms:W3CDTF">2020-10-25T01:24:13Z</dcterms:modified>
</cp:coreProperties>
</file>