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69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9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841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47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20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0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19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53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09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98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04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历史今天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栏目总结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至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万象历史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0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</a:t>
            </a:r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60343" b="-603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198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爆文分析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8998" b="-18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311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收入分析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284" b="-22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9717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1610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382408" b="-3824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291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1611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57727" b="-1577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69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1612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6945" b="-269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69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1701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63946" b="-639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69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1702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81564" b="-281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034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1703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74738" b="-74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034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1704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63972" b="-63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034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目前的平台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企鹅号（收益较高）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头条号（阅读量较高）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大鱼号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百家号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一点号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微信号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11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1705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16056" b="-1160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034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1706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1084" b="-210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034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其他平台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39532" b="-39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307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经验总结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选题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、敏感政治人物，头条号很难通过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、有话题的小人物，有意外惊喜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、著名人物有广泛群众基础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94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文章写法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、标题有话题性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、字数</a:t>
            </a:r>
            <a:r>
              <a:rPr kumimoji="1" lang="en-US" altLang="zh-CN" dirty="0" smtClean="0"/>
              <a:t>2000</a:t>
            </a:r>
            <a:r>
              <a:rPr kumimoji="1" lang="zh-CN" altLang="en-US" dirty="0" smtClean="0"/>
              <a:t>以内，图文并茂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、文字通俗易读，能很快读完，形成几点印象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、第一段最后写，内容可重复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、每段一张图，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07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更多</a:t>
            </a:r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字数</a:t>
            </a:r>
            <a:r>
              <a:rPr kumimoji="1" lang="en-US" altLang="zh-CN" dirty="0" smtClean="0"/>
              <a:t>2000</a:t>
            </a:r>
          </a:p>
          <a:p>
            <a:r>
              <a:rPr kumimoji="1" lang="zh-CN" altLang="en-US" dirty="0" smtClean="0"/>
              <a:t>分小节，不超过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小段，小节后一张图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小节标题，取亮点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</a:t>
            </a:r>
            <a:r>
              <a:rPr kumimoji="1" lang="zh-CN" altLang="en-US" dirty="0" smtClean="0"/>
              <a:t>节</a:t>
            </a:r>
            <a:r>
              <a:rPr kumimoji="1" lang="zh-CN" altLang="en-US" dirty="0" smtClean="0"/>
              <a:t>最后写，内容可重复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71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/>
              <a:t>1</a:t>
            </a:r>
            <a:r>
              <a:rPr kumimoji="1" lang="en-US" altLang="zh-CN" dirty="0" smtClean="0"/>
              <a:t>611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rcRect t="-182619" b="-1826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326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16</a:t>
            </a:r>
            <a:r>
              <a:rPr kumimoji="1" lang="en-US" altLang="zh-CN" dirty="0" smtClean="0"/>
              <a:t>1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443394" b="-443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268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</a:t>
            </a:r>
            <a:r>
              <a:rPr kumimoji="1" lang="en-US" altLang="zh-CN" dirty="0"/>
              <a:t>0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57880" b="-2578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157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47736" b="-477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577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45065" b="-45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430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33155" b="-3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386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41660" b="-416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623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232</Words>
  <Application>Microsoft Macintosh PowerPoint</Application>
  <PresentationFormat>全屏显示(4:3)</PresentationFormat>
  <Paragraphs>45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《历史今天》栏目总结 至2017年6月</vt:lpstr>
      <vt:lpstr>目前的平台</vt:lpstr>
      <vt:lpstr>企鹅号-过万文1611</vt:lpstr>
      <vt:lpstr>企鹅号-过万文1612</vt:lpstr>
      <vt:lpstr>企鹅号-过万文1701</vt:lpstr>
      <vt:lpstr>企鹅号-过万文1702</vt:lpstr>
      <vt:lpstr>企鹅号-过万文1703</vt:lpstr>
      <vt:lpstr>企鹅号-过万文1704</vt:lpstr>
      <vt:lpstr>企鹅号-过万文1705</vt:lpstr>
      <vt:lpstr>企鹅号-过万文1706</vt:lpstr>
      <vt:lpstr>企鹅号-爆文分析</vt:lpstr>
      <vt:lpstr>企鹅号-收入分析</vt:lpstr>
      <vt:lpstr>头条号-过万文1610</vt:lpstr>
      <vt:lpstr>头条号-过万文1611</vt:lpstr>
      <vt:lpstr>头条号-过万文1612</vt:lpstr>
      <vt:lpstr>头条号-过万文1701</vt:lpstr>
      <vt:lpstr>头条号-过万文1702</vt:lpstr>
      <vt:lpstr>头条号-过万文1703</vt:lpstr>
      <vt:lpstr>头条号-过万文1704</vt:lpstr>
      <vt:lpstr>头条号-过万文1705</vt:lpstr>
      <vt:lpstr>头条号-过万文1706</vt:lpstr>
      <vt:lpstr>其他平台-过万文</vt:lpstr>
      <vt:lpstr>经验总结-选题</vt:lpstr>
      <vt:lpstr>文章写法</vt:lpstr>
      <vt:lpstr>更多……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《历史今天》栏目总结 至2017年6月</dc:title>
  <dc:creator>liangqiang</dc:creator>
  <cp:lastModifiedBy>liangqiang</cp:lastModifiedBy>
  <cp:revision>10</cp:revision>
  <dcterms:created xsi:type="dcterms:W3CDTF">2017-06-30T09:44:26Z</dcterms:created>
  <dcterms:modified xsi:type="dcterms:W3CDTF">2017-07-01T08:37:48Z</dcterms:modified>
</cp:coreProperties>
</file>