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11EFB-5DE1-B542-999E-6AF9E6050D84}" type="datetimeFigureOut">
              <a:rPr kumimoji="1" lang="zh-CN" altLang="en-US" smtClean="0"/>
              <a:t>17/7/1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F93D4-F89B-F745-8AA4-A9ED4401E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72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93D4-F89B-F745-8AA4-A9ED4401EB4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5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6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41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4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20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0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19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09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9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20A5-AEA4-6D4E-BC2B-3A2BBEF411A4}" type="datetimeFigureOut">
              <a:rPr kumimoji="1" lang="zh-CN" altLang="en-US" smtClean="0"/>
              <a:t>17/6/30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8B5C-C6FE-8A41-B633-F1873F17A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0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历史今天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栏目总结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至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万象历史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0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0343" b="-60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198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爆文分析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8998" b="-18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311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收入分析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284" b="-2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971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1610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82408" b="-3824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291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1611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57727" b="-157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6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1612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6945" b="-26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6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3946" b="-63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6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81564" b="-281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38" b="-74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63972" b="-63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目前的平台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企鹅号（收益较高）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头条号（阅读量较高）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大鱼号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百家号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一点号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11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1705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16056" b="-1160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头条号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1706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1084" b="-210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034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其他平台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9532" b="-39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307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经验总结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选题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、敏感政治人物，头条号很难通过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、有话题的小人物，有意外惊喜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、著名人物有广泛群众基础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94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文章写法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、标题有话题性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、字数</a:t>
            </a:r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以内，图文并茂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、文字通俗易读，能很快读完，形成几点印象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、第一段最后写，内容可重复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、每段一张图，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7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更多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字数</a:t>
            </a:r>
            <a:r>
              <a:rPr kumimoji="1" lang="en-US" altLang="zh-CN" dirty="0" smtClean="0"/>
              <a:t>2000</a:t>
            </a:r>
          </a:p>
          <a:p>
            <a:r>
              <a:rPr kumimoji="1" lang="zh-CN" altLang="en-US" dirty="0" smtClean="0"/>
              <a:t>分小节，不超过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小段，小节后一张图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小节标题，取亮点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</a:t>
            </a:r>
            <a:r>
              <a:rPr kumimoji="1" lang="zh-CN" altLang="en-US" dirty="0" smtClean="0"/>
              <a:t>节</a:t>
            </a:r>
            <a:r>
              <a:rPr kumimoji="1" lang="zh-CN" altLang="en-US" dirty="0" smtClean="0"/>
              <a:t>最后写，内容可重复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1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/>
              <a:t>1</a:t>
            </a:r>
            <a:r>
              <a:rPr kumimoji="1" lang="en-US" altLang="zh-CN" dirty="0" smtClean="0"/>
              <a:t>611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t="-182619" b="-1826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326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16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43394" b="-443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268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</a:t>
            </a:r>
            <a:r>
              <a:rPr kumimoji="1" lang="en-US" altLang="zh-CN" dirty="0"/>
              <a:t>0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57880" b="-2578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157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7736" b="-47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577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5065" b="-45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430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3155" b="-3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386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企鹅号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过万文</a:t>
            </a:r>
            <a:r>
              <a:rPr kumimoji="1" lang="en-US" altLang="zh-CN" dirty="0" smtClean="0"/>
              <a:t>170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41660" b="-416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623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233</Words>
  <Application>Microsoft Macintosh PowerPoint</Application>
  <PresentationFormat>全屏显示(4:3)</PresentationFormat>
  <Paragraphs>46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《历史今天》栏目总结 至2017年6月</vt:lpstr>
      <vt:lpstr>目前的平台</vt:lpstr>
      <vt:lpstr>企鹅号-过万文1611</vt:lpstr>
      <vt:lpstr>企鹅号-过万文1612</vt:lpstr>
      <vt:lpstr>企鹅号-过万文1701</vt:lpstr>
      <vt:lpstr>企鹅号-过万文1702</vt:lpstr>
      <vt:lpstr>企鹅号-过万文1703</vt:lpstr>
      <vt:lpstr>企鹅号-过万文1704</vt:lpstr>
      <vt:lpstr>企鹅号-过万文1705</vt:lpstr>
      <vt:lpstr>企鹅号-过万文1706</vt:lpstr>
      <vt:lpstr>企鹅号-爆文分析</vt:lpstr>
      <vt:lpstr>企鹅号-收入分析</vt:lpstr>
      <vt:lpstr>头条号-过万文1610</vt:lpstr>
      <vt:lpstr>头条号-过万文1611</vt:lpstr>
      <vt:lpstr>头条号-过万文1612</vt:lpstr>
      <vt:lpstr>头条号-过万文1701</vt:lpstr>
      <vt:lpstr>头条号-过万文1702</vt:lpstr>
      <vt:lpstr>头条号-过万文1703</vt:lpstr>
      <vt:lpstr>头条号-过万文1704</vt:lpstr>
      <vt:lpstr>头条号-过万文1705</vt:lpstr>
      <vt:lpstr>头条号-过万文1706</vt:lpstr>
      <vt:lpstr>其他平台-过万文</vt:lpstr>
      <vt:lpstr>经验总结-选题</vt:lpstr>
      <vt:lpstr>文章写法</vt:lpstr>
      <vt:lpstr>更多……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《历史今天》栏目总结 至2017年6月</dc:title>
  <dc:creator>liangqiang</dc:creator>
  <cp:lastModifiedBy>liangqiang</cp:lastModifiedBy>
  <cp:revision>12</cp:revision>
  <dcterms:created xsi:type="dcterms:W3CDTF">2017-06-30T09:44:26Z</dcterms:created>
  <dcterms:modified xsi:type="dcterms:W3CDTF">2017-07-02T08:34:17Z</dcterms:modified>
</cp:coreProperties>
</file>