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04"/>
  </p:normalViewPr>
  <p:slideViewPr>
    <p:cSldViewPr snapToGrid="0" snapToObjects="1">
      <p:cViewPr varScale="1">
        <p:scale>
          <a:sx n="134" d="100"/>
          <a:sy n="13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49C5-6795-6440-BCA6-2ED084D48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2E20-0463-5E47-8697-98100A935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3502-84A9-ED48-A99C-BF7D5405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60B5-B8F5-E540-9436-924B40A9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501E-998B-084C-B811-7870E455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5243-1B99-1B4F-8450-5E6AC978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02D0-ACB1-D64D-BBA4-B93CED5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884A-D148-3942-BC84-3A7C7B84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4871-E7E4-2740-8033-CB424FC9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7038E-8B25-6B4A-AE6B-B5B3142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E6AF2-F059-D94D-A00E-414D1751C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91074-854E-CF4B-835E-42B0E63A6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D25A7-0DB8-144A-99D1-A9CFA1AD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B8F7-5F3A-444A-8B10-33854566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11F-CDA9-0149-9432-5BEA1270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713-F931-E040-A7E1-03726B57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FF9-FEB8-B744-85F8-3DD2584A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B67D8-28E8-3545-96F4-0CC7C810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21072-3ADD-4347-9BE9-C5DC9AC2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7949-5E6D-034F-8902-94C0A8B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67FD-C8F0-6442-AF5D-278F4656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196D-3319-234C-879D-7E8DAFF5E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EB04-6180-E64B-A9AA-A719D41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C903-4D2E-FA4B-98F1-994098E2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21B27-0215-C048-8534-ECF7B7B2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B69A-EB40-7246-938E-2F410ADF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8B1E-547B-A847-B39C-E4D6B0AC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0528F-59BC-6E47-8418-0DCC53AB8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DFFD-1E5F-2245-91DB-EA1F66B6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9BF76-9BD5-D741-A9D6-30F2E6CC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196E1-26E3-A644-9E1C-8CED2115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4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8823-2A2B-C649-B306-E5B0EEC4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151F-83FD-C14A-AE00-374E5200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D79A-5960-4240-932D-37D9C274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BC86A-CEA7-444D-A650-CDEE59C3C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0128-3A16-A043-AF67-B9096B37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E2A86-9AAF-2445-8F16-3CC7E485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84085-FF60-0943-9F56-95FAD4DC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5A3A2-3FB1-014C-AB42-BBD49507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9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206-A33D-CE49-B302-71E7249A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E5697-2139-724A-956E-25A88881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B3A51-9023-1A4F-9509-2F5511C7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3CD13-CC3C-2F41-A4CA-2C70AFA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35804-ACD5-BD41-84DA-1A6DB6D8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87248-1F77-3749-9480-1737A860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95920-7C2B-4944-A04C-E2312FA4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D54B-9BC6-9F4D-BF15-0F6BD38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FA85-33E2-A542-A272-74CBCE90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E20A-530C-274B-B73E-0791E3BA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8E025-FC2D-D843-9BCD-EC642517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191C-F486-E143-9BFD-72AD0BE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BB49-B719-CA4D-8826-E956362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D2FD-857C-B443-A974-3BA358BD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58E96-1E66-ED4F-9A45-21451BEF9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65879-73F2-DA43-923F-42CE232C4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24A9-2C26-5648-96AE-3334E73D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E1CBD-466C-5C49-AC83-E8E849C3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9B32-F146-6448-A527-6EB793E3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5225-4C48-D948-AC08-F41EA278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05A8C-BCEB-4040-823E-50E3D03D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F1D7F-33FE-5441-A773-B87B60B87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FCE93-59EC-3141-B5F9-BA2FF6AA285B}" type="datetimeFigureOut">
              <a:rPr lang="en-US" smtClean="0"/>
              <a:t>7/7/20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0361-2724-3C49-846A-EFAA2DB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85C99-1E63-6D42-8D06-3A845DCA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1244-6B17-C145-B93E-245D9550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D1C6DB-DA9D-094C-A059-01676096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5208" y1="59750" x2="65208" y2="59750"/>
                        <a14:foregroundMark x1="65208" y1="55000" x2="65208" y2="55000"/>
                        <a14:foregroundMark x1="66250" y1="57625" x2="66250" y2="57625"/>
                        <a14:foregroundMark x1="69167" y1="62375" x2="66250" y2="528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803" y="4158971"/>
            <a:ext cx="2161528" cy="184478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995DA9A-8E58-3641-AB76-D9DCF85A7A64}"/>
              </a:ext>
            </a:extLst>
          </p:cNvPr>
          <p:cNvSpPr>
            <a:spLocks noChangeAspect="1"/>
          </p:cNvSpPr>
          <p:nvPr/>
        </p:nvSpPr>
        <p:spPr>
          <a:xfrm>
            <a:off x="7280177" y="4584148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7C96D-23D0-FF4D-A329-439364633E4A}"/>
              </a:ext>
            </a:extLst>
          </p:cNvPr>
          <p:cNvSpPr txBox="1"/>
          <p:nvPr/>
        </p:nvSpPr>
        <p:spPr>
          <a:xfrm>
            <a:off x="7093919" y="4837595"/>
            <a:ext cx="231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waypoint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2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CB6AB0-72AE-AD4A-8D6B-C18262291CE8}"/>
              </a:ext>
            </a:extLst>
          </p:cNvPr>
          <p:cNvSpPr/>
          <p:nvPr/>
        </p:nvSpPr>
        <p:spPr>
          <a:xfrm>
            <a:off x="4267200" y="4290060"/>
            <a:ext cx="2021236" cy="108397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4CEDC0-A330-CC48-98A3-318E6B34CF1B}"/>
              </a:ext>
            </a:extLst>
          </p:cNvPr>
          <p:cNvSpPr>
            <a:spLocks noChangeAspect="1"/>
          </p:cNvSpPr>
          <p:nvPr/>
        </p:nvSpPr>
        <p:spPr>
          <a:xfrm>
            <a:off x="5025462" y="368598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94F6B3-00ED-8A4C-9284-2CFA7C466303}"/>
              </a:ext>
            </a:extLst>
          </p:cNvPr>
          <p:cNvSpPr txBox="1"/>
          <p:nvPr/>
        </p:nvSpPr>
        <p:spPr>
          <a:xfrm>
            <a:off x="2773371" y="3206531"/>
            <a:ext cx="225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waypoint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1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3D5C00-BA4D-C749-A52D-760D56E7685E}"/>
              </a:ext>
            </a:extLst>
          </p:cNvPr>
          <p:cNvSpPr>
            <a:spLocks noChangeAspect="1"/>
          </p:cNvSpPr>
          <p:nvPr/>
        </p:nvSpPr>
        <p:spPr>
          <a:xfrm>
            <a:off x="9026766" y="3102933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148C0F-E709-F849-BCF8-97D2E0389BBE}"/>
              </a:ext>
            </a:extLst>
          </p:cNvPr>
          <p:cNvSpPr txBox="1"/>
          <p:nvPr/>
        </p:nvSpPr>
        <p:spPr>
          <a:xfrm>
            <a:off x="8871504" y="3458503"/>
            <a:ext cx="225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waypoint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4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21F0D23-D7E2-2B4D-A5CA-3A15D70AFE3E}"/>
              </a:ext>
            </a:extLst>
          </p:cNvPr>
          <p:cNvSpPr>
            <a:spLocks noChangeAspect="1"/>
          </p:cNvSpPr>
          <p:nvPr/>
        </p:nvSpPr>
        <p:spPr>
          <a:xfrm>
            <a:off x="7497906" y="1429257"/>
            <a:ext cx="365760" cy="3657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5F32A-806E-B249-A317-E7F79C7CF7D0}"/>
              </a:ext>
            </a:extLst>
          </p:cNvPr>
          <p:cNvSpPr txBox="1"/>
          <p:nvPr/>
        </p:nvSpPr>
        <p:spPr>
          <a:xfrm>
            <a:off x="5219177" y="1252524"/>
            <a:ext cx="2252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waypoint</a:t>
            </a:r>
            <a:r>
              <a:rPr lang="zh-CN" altLang="en-US" sz="3600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3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CC683869-4E7B-074C-8915-F2F364CE9E89}"/>
              </a:ext>
            </a:extLst>
          </p:cNvPr>
          <p:cNvSpPr>
            <a:spLocks noChangeAspect="1"/>
          </p:cNvSpPr>
          <p:nvPr/>
        </p:nvSpPr>
        <p:spPr>
          <a:xfrm>
            <a:off x="9997673" y="661512"/>
            <a:ext cx="541348" cy="548640"/>
          </a:xfrm>
          <a:prstGeom prst="star5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FDB9F-E411-4D47-9F1B-794651E5E21A}"/>
              </a:ext>
            </a:extLst>
          </p:cNvPr>
          <p:cNvSpPr txBox="1"/>
          <p:nvPr/>
        </p:nvSpPr>
        <p:spPr>
          <a:xfrm>
            <a:off x="4413392" y="4496589"/>
            <a:ext cx="182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Obstacles</a:t>
            </a:r>
            <a:endParaRPr lang="en-US" sz="32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1BAEE-ED19-8D48-8B2A-A340136688E4}"/>
              </a:ext>
            </a:extLst>
          </p:cNvPr>
          <p:cNvSpPr/>
          <p:nvPr/>
        </p:nvSpPr>
        <p:spPr>
          <a:xfrm rot="20803839">
            <a:off x="6066744" y="2458440"/>
            <a:ext cx="2210271" cy="14126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9C054-711C-F643-90E9-D747CF8DA25A}"/>
              </a:ext>
            </a:extLst>
          </p:cNvPr>
          <p:cNvSpPr txBox="1"/>
          <p:nvPr/>
        </p:nvSpPr>
        <p:spPr>
          <a:xfrm>
            <a:off x="6288436" y="2821970"/>
            <a:ext cx="182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Obstacles</a:t>
            </a:r>
            <a:endParaRPr lang="en-US" sz="28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084D-6B30-3F4B-BC3C-CC0CB503D748}"/>
              </a:ext>
            </a:extLst>
          </p:cNvPr>
          <p:cNvSpPr/>
          <p:nvPr/>
        </p:nvSpPr>
        <p:spPr>
          <a:xfrm>
            <a:off x="8871505" y="1429257"/>
            <a:ext cx="1920320" cy="130978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18E4CF-3AC8-A548-8495-093645DC2F26}"/>
              </a:ext>
            </a:extLst>
          </p:cNvPr>
          <p:cNvSpPr txBox="1"/>
          <p:nvPr/>
        </p:nvSpPr>
        <p:spPr>
          <a:xfrm>
            <a:off x="8965421" y="1761270"/>
            <a:ext cx="182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Obstacles</a:t>
            </a:r>
            <a:endParaRPr lang="en-US" sz="2800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971AA4-53B6-B643-AB90-CACCB6E86B66}"/>
              </a:ext>
            </a:extLst>
          </p:cNvPr>
          <p:cNvSpPr/>
          <p:nvPr/>
        </p:nvSpPr>
        <p:spPr>
          <a:xfrm>
            <a:off x="3781425" y="952500"/>
            <a:ext cx="6486525" cy="4057650"/>
          </a:xfrm>
          <a:custGeom>
            <a:avLst/>
            <a:gdLst>
              <a:gd name="connsiteX0" fmla="*/ 0 w 6486525"/>
              <a:gd name="connsiteY0" fmla="*/ 4057650 h 4057650"/>
              <a:gd name="connsiteX1" fmla="*/ 1343025 w 6486525"/>
              <a:gd name="connsiteY1" fmla="*/ 2924175 h 4057650"/>
              <a:gd name="connsiteX2" fmla="*/ 3505200 w 6486525"/>
              <a:gd name="connsiteY2" fmla="*/ 3619500 h 4057650"/>
              <a:gd name="connsiteX3" fmla="*/ 5162550 w 6486525"/>
              <a:gd name="connsiteY3" fmla="*/ 2409825 h 4057650"/>
              <a:gd name="connsiteX4" fmla="*/ 4171950 w 6486525"/>
              <a:gd name="connsiteY4" fmla="*/ 762000 h 4057650"/>
              <a:gd name="connsiteX5" fmla="*/ 6486525 w 6486525"/>
              <a:gd name="connsiteY5" fmla="*/ 0 h 405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6525" h="4057650">
                <a:moveTo>
                  <a:pt x="0" y="4057650"/>
                </a:moveTo>
                <a:cubicBezTo>
                  <a:pt x="379412" y="3527425"/>
                  <a:pt x="758825" y="2997200"/>
                  <a:pt x="1343025" y="2924175"/>
                </a:cubicBezTo>
                <a:cubicBezTo>
                  <a:pt x="1927225" y="2851150"/>
                  <a:pt x="2868613" y="3705225"/>
                  <a:pt x="3505200" y="3619500"/>
                </a:cubicBezTo>
                <a:cubicBezTo>
                  <a:pt x="4141788" y="3533775"/>
                  <a:pt x="5051425" y="2886075"/>
                  <a:pt x="5162550" y="2409825"/>
                </a:cubicBezTo>
                <a:cubicBezTo>
                  <a:pt x="5273675" y="1933575"/>
                  <a:pt x="3951288" y="1163637"/>
                  <a:pt x="4171950" y="762000"/>
                </a:cubicBezTo>
                <a:cubicBezTo>
                  <a:pt x="4392612" y="360363"/>
                  <a:pt x="6118225" y="133350"/>
                  <a:pt x="6486525" y="0"/>
                </a:cubicBezTo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0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cp:lastPrinted>2020-07-07T20:13:45Z</cp:lastPrinted>
  <dcterms:created xsi:type="dcterms:W3CDTF">2020-06-09T14:13:45Z</dcterms:created>
  <dcterms:modified xsi:type="dcterms:W3CDTF">2020-07-07T20:16:04Z</dcterms:modified>
</cp:coreProperties>
</file>