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763"/>
  </p:normalViewPr>
  <p:slideViewPr>
    <p:cSldViewPr snapToGrid="0" snapToObjects="1">
      <p:cViewPr varScale="1">
        <p:scale>
          <a:sx n="142" d="100"/>
          <a:sy n="142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8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3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5A5B-7E23-8541-ACC3-4980F04F6126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AA6D-4CCC-9441-B2E4-C8CC6309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8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728CB1-C503-A044-ADAA-8493868B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5" y="2036649"/>
            <a:ext cx="8032180" cy="22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3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6779C-8C37-7E42-B31E-B1FC2BEE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4" y="514926"/>
            <a:ext cx="8148917" cy="2443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899BC-8CD7-914F-AF23-2FAF8F74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6" y="3478306"/>
            <a:ext cx="8590694" cy="26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5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2020-06-06T22:50:12Z</dcterms:created>
  <dcterms:modified xsi:type="dcterms:W3CDTF">2020-06-06T23:14:06Z</dcterms:modified>
</cp:coreProperties>
</file>