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E79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8"/>
    <p:restoredTop sz="94724"/>
  </p:normalViewPr>
  <p:slideViewPr>
    <p:cSldViewPr snapToGrid="0">
      <p:cViewPr varScale="1">
        <p:scale>
          <a:sx n="134" d="100"/>
          <a:sy n="134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0C3CC-C598-1B46-996F-FAD3C032D4F0}" type="datetimeFigureOut">
              <a:rPr lang="en-US" smtClean="0"/>
              <a:t>6/6/20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0165E-9377-3641-9CC4-48A6198F8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13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0165E-9377-3641-9CC4-48A6198F88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42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FAFB-BD16-4876-ACB1-9AB853B264ED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2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FAFB-BD16-4876-ACB1-9AB853B264ED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1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FAFB-BD16-4876-ACB1-9AB853B264ED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4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FAFB-BD16-4876-ACB1-9AB853B264ED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1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FAFB-BD16-4876-ACB1-9AB853B264ED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0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FAFB-BD16-4876-ACB1-9AB853B264ED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3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FAFB-BD16-4876-ACB1-9AB853B264ED}" type="datetimeFigureOut">
              <a:rPr lang="en-US" smtClean="0"/>
              <a:t>6/6/20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5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FAFB-BD16-4876-ACB1-9AB853B264ED}" type="datetimeFigureOut">
              <a:rPr lang="en-US" smtClean="0"/>
              <a:t>6/6/20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0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FAFB-BD16-4876-ACB1-9AB853B264ED}" type="datetimeFigureOut">
              <a:rPr lang="en-US" smtClean="0"/>
              <a:t>6/6/20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3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FAFB-BD16-4876-ACB1-9AB853B264ED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7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FAFB-BD16-4876-ACB1-9AB853B264ED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8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EFAFB-BD16-4876-ACB1-9AB853B264ED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54A83-AD0A-4354-8AC2-63252A378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6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tags" Target="../tags/tag3.xml"/><Relationship Id="rId21" Type="http://schemas.openxmlformats.org/officeDocument/2006/relationships/image" Target="../media/image9.png"/><Relationship Id="rId7" Type="http://schemas.openxmlformats.org/officeDocument/2006/relationships/tags" Target="../tags/tag7.xml"/><Relationship Id="rId12" Type="http://schemas.openxmlformats.org/officeDocument/2006/relationships/notesSlide" Target="../notesSlides/notesSlide1.xml"/><Relationship Id="rId17" Type="http://schemas.openxmlformats.org/officeDocument/2006/relationships/image" Target="../media/image5.png"/><Relationship Id="rId2" Type="http://schemas.openxmlformats.org/officeDocument/2006/relationships/tags" Target="../tags/tag2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5" Type="http://schemas.openxmlformats.org/officeDocument/2006/relationships/image" Target="../media/image3.png"/><Relationship Id="rId10" Type="http://schemas.openxmlformats.org/officeDocument/2006/relationships/tags" Target="../tags/tag10.xml"/><Relationship Id="rId19" Type="http://schemas.openxmlformats.org/officeDocument/2006/relationships/image" Target="../media/image7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2.png"/><Relationship Id="rId2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73304F9-A114-0A41-B2ED-0E564510258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867374" y="4202466"/>
            <a:ext cx="3976036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4253839" y="3836706"/>
            <a:ext cx="1737360" cy="731520"/>
          </a:xfrm>
          <a:prstGeom prst="roundRect">
            <a:avLst>
              <a:gd name="adj" fmla="val 15750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1269" y="3995576"/>
            <a:ext cx="959525" cy="47268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75" y="2423538"/>
            <a:ext cx="345222" cy="345223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9843410" y="3836706"/>
            <a:ext cx="1737360" cy="731520"/>
          </a:xfrm>
          <a:prstGeom prst="roundRect">
            <a:avLst>
              <a:gd name="adj" fmla="val 15750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319995" y="4732409"/>
            <a:ext cx="784189" cy="295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zh-C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121" y="4033940"/>
            <a:ext cx="1231662" cy="362765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5258322" y="2529302"/>
            <a:ext cx="1832149" cy="727367"/>
          </a:xfrm>
          <a:prstGeom prst="roundRect">
            <a:avLst>
              <a:gd name="adj" fmla="val 15750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08779" y="3303417"/>
            <a:ext cx="3575304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Auxiliary control system 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245249" y="2523250"/>
            <a:ext cx="1246286" cy="731520"/>
          </a:xfrm>
          <a:prstGeom prst="roundRect">
            <a:avLst>
              <a:gd name="adj" fmla="val 15750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>
              <a:solidFill>
                <a:schemeClr val="tx1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691" y="2940078"/>
            <a:ext cx="398575" cy="539251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963202" y="3394038"/>
            <a:ext cx="1508746" cy="295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zh-C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Chain rule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96748" y="3828323"/>
            <a:ext cx="2743200" cy="731520"/>
          </a:xfrm>
          <a:prstGeom prst="roundRect">
            <a:avLst>
              <a:gd name="adj" fmla="val 15750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5" y="3995576"/>
            <a:ext cx="2462231" cy="424999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B3065F3D-24D1-F34D-89DF-D629A1619F5F}"/>
              </a:ext>
            </a:extLst>
          </p:cNvPr>
          <p:cNvGrpSpPr/>
          <p:nvPr/>
        </p:nvGrpSpPr>
        <p:grpSpPr>
          <a:xfrm>
            <a:off x="1127843" y="4732409"/>
            <a:ext cx="1246286" cy="323931"/>
            <a:chOff x="1172107" y="4680521"/>
            <a:chExt cx="1246286" cy="323931"/>
          </a:xfrm>
        </p:grpSpPr>
        <p:sp>
          <p:nvSpPr>
            <p:cNvPr id="54" name="TextBox 53"/>
            <p:cNvSpPr txBox="1"/>
            <p:nvPr/>
          </p:nvSpPr>
          <p:spPr>
            <a:xfrm>
              <a:off x="1172107" y="4709435"/>
              <a:ext cx="1055097" cy="295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20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Update</a:t>
              </a:r>
              <a:endParaRPr lang="en-US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2" name="Picture 61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27204" y="4680521"/>
              <a:ext cx="191189" cy="266300"/>
            </a:xfrm>
            <a:prstGeom prst="rect">
              <a:avLst/>
            </a:prstGeom>
          </p:spPr>
        </p:pic>
      </p:grpSp>
      <p:cxnSp>
        <p:nvCxnSpPr>
          <p:cNvPr id="67" name="Straight Arrow Connector 66"/>
          <p:cNvCxnSpPr>
            <a:cxnSpLocks/>
            <a:stCxn id="22" idx="2"/>
            <a:endCxn id="39" idx="0"/>
          </p:cNvCxnSpPr>
          <p:nvPr/>
        </p:nvCxnSpPr>
        <p:spPr>
          <a:xfrm flipH="1">
            <a:off x="1868348" y="3254770"/>
            <a:ext cx="44" cy="5735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cxnSpLocks/>
            <a:endCxn id="13" idx="3"/>
          </p:cNvCxnSpPr>
          <p:nvPr/>
        </p:nvCxnSpPr>
        <p:spPr>
          <a:xfrm rot="10800000">
            <a:off x="7090471" y="2892987"/>
            <a:ext cx="1331070" cy="1301097"/>
          </a:xfrm>
          <a:prstGeom prst="bentConnector3">
            <a:avLst>
              <a:gd name="adj1" fmla="val 2655"/>
            </a:avLst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cxnSpLocks/>
            <a:stCxn id="10" idx="0"/>
            <a:endCxn id="22" idx="0"/>
          </p:cNvCxnSpPr>
          <p:nvPr/>
        </p:nvCxnSpPr>
        <p:spPr>
          <a:xfrm rot="16200000" flipV="1">
            <a:off x="5633513" y="-1241871"/>
            <a:ext cx="1313456" cy="8843698"/>
          </a:xfrm>
          <a:prstGeom prst="bentConnector3">
            <a:avLst>
              <a:gd name="adj1" fmla="val 146411"/>
            </a:avLst>
          </a:prstGeom>
          <a:ln w="571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364" y="2629221"/>
            <a:ext cx="417966" cy="53219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279" y="2339374"/>
            <a:ext cx="475384" cy="48181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943" y="2958178"/>
            <a:ext cx="393786" cy="4818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072" y="2662800"/>
            <a:ext cx="1092982" cy="4819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70016" y="4671916"/>
            <a:ext cx="3902030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altLang="zh-C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Parameterized</a:t>
            </a:r>
            <a:r>
              <a:rPr lang="zh-CN" alt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zh-CN" alt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ystem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CE51A87-5B1F-E84D-884B-7D96DBD08107}"/>
              </a:ext>
            </a:extLst>
          </p:cNvPr>
          <p:cNvSpPr/>
          <p:nvPr/>
        </p:nvSpPr>
        <p:spPr>
          <a:xfrm>
            <a:off x="7116576" y="4246301"/>
            <a:ext cx="23342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zh-CN" alt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trajectory</a:t>
            </a:r>
            <a:endParaRPr lang="en-US" sz="20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687E9D-E3AD-3049-988C-0E1B72F67FE1}"/>
              </a:ext>
            </a:extLst>
          </p:cNvPr>
          <p:cNvCxnSpPr>
            <a:stCxn id="39" idx="3"/>
            <a:endCxn id="4" idx="1"/>
          </p:cNvCxnSpPr>
          <p:nvPr/>
        </p:nvCxnSpPr>
        <p:spPr>
          <a:xfrm>
            <a:off x="3239948" y="4194083"/>
            <a:ext cx="1013891" cy="838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1F25B4E-349A-EB4B-BE8C-36A8DD93ABB8}"/>
              </a:ext>
            </a:extLst>
          </p:cNvPr>
          <p:cNvCxnSpPr>
            <a:stCxn id="13" idx="1"/>
            <a:endCxn id="22" idx="3"/>
          </p:cNvCxnSpPr>
          <p:nvPr/>
        </p:nvCxnSpPr>
        <p:spPr>
          <a:xfrm flipH="1" flipV="1">
            <a:off x="2491535" y="2889010"/>
            <a:ext cx="2766787" cy="397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7779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.2343"/>
  <p:tag name="ORIGINALWIDTH" val="254.2182"/>
  <p:tag name="OUTPUTDPI" val="1200"/>
  <p:tag name="LATEXADDIN" val="\documentclass{article}&#10;\usepackage{amsmath}&#10;\pagestyle{empty}&#10;\usepackage{amsfonts}&#10;\begin{document}&#10;$\boldsymbol{\Sigma}({\boldsymbol{\theta}})$&#10;\end{document}"/>
  <p:tag name="IGUANATEXSIZE" val="20"/>
  <p:tag name="IGUANATEXCURSOR" val="122"/>
  <p:tag name="TRANSPARENCY" val="True"/>
  <p:tag name="FILENAME" val=""/>
  <p:tag name="INPUTTYPE" val="0"/>
  <p:tag name="LATEXENGINEID" val="0"/>
  <p:tag name="TEMPFOLDER" val="c: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3905"/>
  <p:tag name="ORIGINALWIDTH" val="62.99213"/>
  <p:tag name="OUTPUTDPI" val="1200"/>
  <p:tag name="LATEXADDIN" val="\documentclass{article}&#10;\usepackage{amsmath}&#10;\pagestyle{empty}&#10;\usepackage{amsfonts}&#10;\begin{document}&#10;$&#10;\boldsymbol{\theta}$&#10;&#10;\end{document}"/>
  <p:tag name="IGUANATEXSIZE" val="20"/>
  <p:tag name="IGUANATEXCURSOR" val="123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8.4852"/>
  <p:tag name="ORIGINALWIDTH" val="118.4852"/>
  <p:tag name="OUTPUTDPI" val="1200"/>
  <p:tag name="LATEXADDIN" val="\documentclass{article}&#10;\usepackage{amsmath}&#10;\pagestyle{empty}&#10;\usepackage{amsfonts}&#10;\begin{document}&#10;$&#10;\boldsymbol{\xi}_{\boldsymbol{\theta}}$&#10;&#10;\end{document}"/>
  <p:tag name="IGUANATEXSIZE" val="20"/>
  <p:tag name="IGUANATEXCURSOR" val="120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.2343"/>
  <p:tag name="ORIGINALWIDTH" val="425.1968"/>
  <p:tag name="OUTPUTDPI" val="1200"/>
  <p:tag name="LATEXADDIN" val="\documentclass{article}&#10;\usepackage{amsmath}&#10;\pagestyle{empty}&#10;\usepackage{amsfonts}&#10;\begin{document}&#10;$L(\boldsymbol{\xi}_{\boldsymbol{\theta}},\boldsymbol{\theta})$&#10;\end{document}"/>
  <p:tag name="IGUANATEXSIZE" val="20"/>
  <p:tag name="IGUANATEXCURSOR" val="121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2.4784"/>
  <p:tag name="ORIGINALWIDTH" val="127.4841"/>
  <p:tag name="OUTPUTDPI" val="1200"/>
  <p:tag name="LATEXADDIN" val="\documentclass{article}&#10;\usepackage{amsmath}&#10;\pagestyle{empty}&#10;\usepackage{amsfonts}&#10;\begin{document}&#10;&#10;$\frac{\partial L}{\partial \boldsymbol{{\xi}}}$\end{document}"/>
  <p:tag name="IGUANATEXSIZE" val="20"/>
  <p:tag name="IGUANATEXCURSOR" val="149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3.7308"/>
  <p:tag name="ORIGINALWIDTH" val="899.1376"/>
  <p:tag name="OUTPUTDPI" val="1200"/>
  <p:tag name="LATEXADDIN" val="\documentclass{article}&#10;\usepackage{amsmath}&#10;\pagestyle{empty}&#10;\usepackage{amsfonts}&#10;\begin{document}&#10;$&#10;\boldsymbol{\theta}_{k+1}\text{=}\boldsymbol{\theta}_{k}-\eta_{k}\frac{d L}{d \boldsymbol{\theta}}$&#10;&#10;\end{document}"/>
  <p:tag name="IGUANATEXSIZE" val="20"/>
  <p:tag name="IGUANATEXCURSOR" val="136"/>
  <p:tag name="TRANSPARENCY" val="True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3.7308"/>
  <p:tag name="ORIGINALWIDTH" val="120.7349"/>
  <p:tag name="OUTPUTDPI" val="1200"/>
  <p:tag name="LATEXADDIN" val="\documentclass{article}&#10;\usepackage{amsmath}&#10;\pagestyle{empty}&#10;\usepackage{amsfonts}&#10;\begin{document}&#10;$&#10;\frac{d L}{d\boldsymbol{\theta}}$&#10;&#10;\end{document}"/>
  <p:tag name="IGUANATEXSIZE" val="20"/>
  <p:tag name="IGUANATEXCURSOR" val="116"/>
  <p:tag name="TRANSPARENCY" val="True"/>
  <p:tag name="FILENAME" val=""/>
  <p:tag name="INPUTTYPE" val="0"/>
  <p:tag name="LATEXENGINEID" val="0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8.7289"/>
  <p:tag name="ORIGINALWIDTH" val="166.4792"/>
  <p:tag name="OUTPUTDPI" val="1200"/>
  <p:tag name="LATEXADDIN" val="\documentclass{article}&#10;\usepackage{amsmath}&#10;\pagestyle{empty}&#10;\usepackage{amsfonts}&#10;\begin{document}&#10;&#10;$\frac{\partial \boldsymbol{{\xi}}_{\boldsymbol{\theta}}}{\partial \boldsymbol{{\theta}}}$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.9805"/>
  <p:tag name="ORIGINALWIDTH" val="127.4841"/>
  <p:tag name="OUTPUTDPI" val="1200"/>
  <p:tag name="LATEXADDIN" val="\documentclass{article}&#10;\usepackage{amsmath}&#10;\pagestyle{empty}&#10;\usepackage{amsfonts}&#10;\begin{document}&#10;&#10;$\frac{\partial L}{\partial \boldsymbol{{\theta}}}$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c: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7.2328"/>
  <p:tag name="ORIGINALWIDTH" val="311.2111"/>
  <p:tag name="OUTPUTDPI" val="1200"/>
  <p:tag name="LATEXADDIN" val="\documentclass{article}&#10;\usepackage{amsmath}&#10;\pagestyle{empty}&#10;\usepackage{amsfonts}&#10;\begin{document}&#10;$\boldsymbol{\bar\Sigma}(\boldsymbol{\xi}_{{\boldsymbol{\theta}}})$&#10;\end{document}"/>
  <p:tag name="IGUANATEXSIZE" val="20"/>
  <p:tag name="IGUANATEXCURSOR" val="166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2599</TotalTime>
  <Words>13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Wanxin Jin</dc:creator>
  <cp:lastModifiedBy>Microsoft Office User</cp:lastModifiedBy>
  <cp:revision>35</cp:revision>
  <cp:lastPrinted>2020-05-14T19:00:15Z</cp:lastPrinted>
  <dcterms:created xsi:type="dcterms:W3CDTF">2019-11-26T23:37:42Z</dcterms:created>
  <dcterms:modified xsi:type="dcterms:W3CDTF">2020-06-06T22:23:50Z</dcterms:modified>
</cp:coreProperties>
</file>