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E79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/>
    <p:restoredTop sz="94713"/>
  </p:normalViewPr>
  <p:slideViewPr>
    <p:cSldViewPr snapToGrid="0">
      <p:cViewPr varScale="1">
        <p:scale>
          <a:sx n="104" d="100"/>
          <a:sy n="104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0C3CC-C598-1B46-996F-FAD3C032D4F0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0165E-9377-3641-9CC4-48A6198F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0165E-9377-3641-9CC4-48A6198F8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1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1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FAFB-BD16-4876-ACB1-9AB853B264E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6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53839" y="3836706"/>
            <a:ext cx="1737360" cy="731520"/>
          </a:xfrm>
          <a:prstGeom prst="roundRect">
            <a:avLst>
              <a:gd name="adj" fmla="val 1575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1269" y="3995576"/>
            <a:ext cx="959525" cy="47268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00" y="2423538"/>
            <a:ext cx="345222" cy="34522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310135" y="3836706"/>
            <a:ext cx="1737360" cy="731520"/>
          </a:xfrm>
          <a:prstGeom prst="roundRect">
            <a:avLst>
              <a:gd name="adj" fmla="val 1575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86720" y="4732409"/>
            <a:ext cx="784189" cy="295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846" y="4033940"/>
            <a:ext cx="1231662" cy="36276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610747" y="2529302"/>
            <a:ext cx="1832149" cy="727367"/>
          </a:xfrm>
          <a:prstGeom prst="roundRect">
            <a:avLst>
              <a:gd name="adj" fmla="val 1575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7379" y="3303417"/>
            <a:ext cx="357530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Auxiliary control system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30924" y="2523250"/>
            <a:ext cx="1246286" cy="731520"/>
          </a:xfrm>
          <a:prstGeom prst="roundRect">
            <a:avLst>
              <a:gd name="adj" fmla="val 1575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416" y="2940078"/>
            <a:ext cx="398575" cy="53925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648877" y="3394038"/>
            <a:ext cx="1508746" cy="295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Chain rule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82423" y="3828323"/>
            <a:ext cx="2743200" cy="731520"/>
          </a:xfrm>
          <a:prstGeom prst="roundRect">
            <a:avLst>
              <a:gd name="adj" fmla="val 1575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0" y="3995576"/>
            <a:ext cx="2462231" cy="42499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3065F3D-24D1-F34D-89DF-D629A1619F5F}"/>
              </a:ext>
            </a:extLst>
          </p:cNvPr>
          <p:cNvGrpSpPr/>
          <p:nvPr/>
        </p:nvGrpSpPr>
        <p:grpSpPr>
          <a:xfrm>
            <a:off x="813518" y="4732409"/>
            <a:ext cx="1246286" cy="323931"/>
            <a:chOff x="1172107" y="4680521"/>
            <a:chExt cx="1246286" cy="323931"/>
          </a:xfrm>
        </p:grpSpPr>
        <p:sp>
          <p:nvSpPr>
            <p:cNvPr id="54" name="TextBox 53"/>
            <p:cNvSpPr txBox="1"/>
            <p:nvPr/>
          </p:nvSpPr>
          <p:spPr>
            <a:xfrm>
              <a:off x="1172107" y="4709435"/>
              <a:ext cx="1055097" cy="295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endParaRPr lang="en-US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27204" y="4680521"/>
              <a:ext cx="191189" cy="266300"/>
            </a:xfrm>
            <a:prstGeom prst="rect">
              <a:avLst/>
            </a:prstGeom>
          </p:spPr>
        </p:pic>
      </p:grpSp>
      <p:cxnSp>
        <p:nvCxnSpPr>
          <p:cNvPr id="67" name="Straight Arrow Connector 66"/>
          <p:cNvCxnSpPr>
            <a:cxnSpLocks/>
            <a:stCxn id="22" idx="2"/>
            <a:endCxn id="39" idx="0"/>
          </p:cNvCxnSpPr>
          <p:nvPr/>
        </p:nvCxnSpPr>
        <p:spPr>
          <a:xfrm flipH="1">
            <a:off x="1554023" y="3254770"/>
            <a:ext cx="44" cy="5735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endCxn id="13" idx="3"/>
          </p:cNvCxnSpPr>
          <p:nvPr/>
        </p:nvCxnSpPr>
        <p:spPr>
          <a:xfrm rot="10800000">
            <a:off x="7442896" y="2892987"/>
            <a:ext cx="1331070" cy="1301097"/>
          </a:xfrm>
          <a:prstGeom prst="bentConnector3">
            <a:avLst>
              <a:gd name="adj1" fmla="val 2655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cxnSpLocks/>
            <a:stCxn id="10" idx="0"/>
            <a:endCxn id="22" idx="0"/>
          </p:cNvCxnSpPr>
          <p:nvPr/>
        </p:nvCxnSpPr>
        <p:spPr>
          <a:xfrm rot="16200000" flipV="1">
            <a:off x="5709713" y="-1632396"/>
            <a:ext cx="1313456" cy="9624748"/>
          </a:xfrm>
          <a:prstGeom prst="bentConnector3">
            <a:avLst>
              <a:gd name="adj1" fmla="val 134443"/>
            </a:avLst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39" y="2629221"/>
            <a:ext cx="417966" cy="53219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79" y="2339374"/>
            <a:ext cx="475384" cy="4818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8" y="2958178"/>
            <a:ext cx="393786" cy="481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97" y="2662800"/>
            <a:ext cx="1092982" cy="481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0016" y="4671916"/>
            <a:ext cx="390203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Parameterized</a:t>
            </a:r>
            <a:r>
              <a:rPr lang="zh-CN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E51A87-5B1F-E84D-884B-7D96DBD08107}"/>
              </a:ext>
            </a:extLst>
          </p:cNvPr>
          <p:cNvSpPr/>
          <p:nvPr/>
        </p:nvSpPr>
        <p:spPr>
          <a:xfrm>
            <a:off x="7459476" y="4246301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en-US" sz="20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687E9D-E3AD-3049-988C-0E1B72F67FE1}"/>
              </a:ext>
            </a:extLst>
          </p:cNvPr>
          <p:cNvCxnSpPr>
            <a:stCxn id="39" idx="3"/>
            <a:endCxn id="4" idx="1"/>
          </p:cNvCxnSpPr>
          <p:nvPr/>
        </p:nvCxnSpPr>
        <p:spPr>
          <a:xfrm>
            <a:off x="2925623" y="4194083"/>
            <a:ext cx="1328216" cy="83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3304F9-A114-0A41-B2ED-0E564510258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91199" y="4202466"/>
            <a:ext cx="431893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F25B4E-349A-EB4B-BE8C-36A8DD93ABB8}"/>
              </a:ext>
            </a:extLst>
          </p:cNvPr>
          <p:cNvCxnSpPr>
            <a:stCxn id="13" idx="1"/>
            <a:endCxn id="22" idx="3"/>
          </p:cNvCxnSpPr>
          <p:nvPr/>
        </p:nvCxnSpPr>
        <p:spPr>
          <a:xfrm flipH="1" flipV="1">
            <a:off x="2177210" y="2889010"/>
            <a:ext cx="3433537" cy="397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77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254.2182"/>
  <p:tag name="OUTPUTDPI" val="1200"/>
  <p:tag name="LATEXADDIN" val="\documentclass{article}&#10;\usepackage{amsmath}&#10;\pagestyle{empty}&#10;\usepackage{amsfonts}&#10;\begin{document}&#10;$\boldsymbol{\Sigma}({\boldsymbol{\theta}})$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62.99213"/>
  <p:tag name="OUTPUTDPI" val="1200"/>
  <p:tag name="LATEXADDIN" val="\documentclass{article}&#10;\usepackage{amsmath}&#10;\pagestyle{empty}&#10;\usepackage{amsfonts}&#10;\begin{document}&#10;$&#10;\boldsymbol{\theta}$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4852"/>
  <p:tag name="ORIGINALWIDTH" val="118.4852"/>
  <p:tag name="OUTPUTDPI" val="1200"/>
  <p:tag name="LATEXADDIN" val="\documentclass{article}&#10;\usepackage{amsmath}&#10;\pagestyle{empty}&#10;\usepackage{amsfonts}&#10;\begin{document}&#10;$&#10;\boldsymbol{\xi}_{\boldsymbol{\theta}}$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425.1968"/>
  <p:tag name="OUTPUTDPI" val="1200"/>
  <p:tag name="LATEXADDIN" val="\documentclass{article}&#10;\usepackage{amsmath}&#10;\pagestyle{empty}&#10;\usepackage{amsfonts}&#10;\begin{document}&#10;$L(\boldsymbol{\xi}_{\boldsymbol{\theta}},\boldsymbol{\theta})$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2.4784"/>
  <p:tag name="ORIGINALWIDTH" val="127.4841"/>
  <p:tag name="OUTPUTDPI" val="1200"/>
  <p:tag name="LATEXADDIN" val="\documentclass{article}&#10;\usepackage{amsmath}&#10;\pagestyle{empty}&#10;\usepackage{amsfonts}&#10;\begin{document}&#10;&#10;$\frac{\partial L}{\partial \boldsymbol{{\xi}}}$\end{document}"/>
  <p:tag name="IGUANATEXSIZE" val="20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308"/>
  <p:tag name="ORIGINALWIDTH" val="899.1376"/>
  <p:tag name="OUTPUTDPI" val="1200"/>
  <p:tag name="LATEXADDIN" val="\documentclass{article}&#10;\usepackage{amsmath}&#10;\pagestyle{empty}&#10;\usepackage{amsfonts}&#10;\begin{document}&#10;$&#10;\boldsymbol{\theta}_{k+1}\text{=}\boldsymbol{\theta}_{k}-\eta_{k}\frac{d L}{d \boldsymbol{\theta}}$&#10;&#10;\end{document}"/>
  <p:tag name="IGUANATEXSIZE" val="20"/>
  <p:tag name="IGUANATEXCURSOR" val="136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308"/>
  <p:tag name="ORIGINALWIDTH" val="120.7349"/>
  <p:tag name="OUTPUTDPI" val="1200"/>
  <p:tag name="LATEXADDIN" val="\documentclass{article}&#10;\usepackage{amsmath}&#10;\pagestyle{empty}&#10;\usepackage{amsfonts}&#10;\begin{document}&#10;$&#10;\frac{d L}{d\boldsymbol{\theta}}$&#10;&#10;\end{document}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8.7289"/>
  <p:tag name="ORIGINALWIDTH" val="166.4792"/>
  <p:tag name="OUTPUTDPI" val="1200"/>
  <p:tag name="LATEXADDIN" val="\documentclass{article}&#10;\usepackage{amsmath}&#10;\pagestyle{empty}&#10;\usepackage{amsfonts}&#10;\begin{document}&#10;&#10;$\frac{\partial \boldsymbol{{\xi}}_{\boldsymbol{\theta}}}{\partial \boldsymbol{{\theta}}}$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.9805"/>
  <p:tag name="ORIGINALWIDTH" val="127.4841"/>
  <p:tag name="OUTPUTDPI" val="1200"/>
  <p:tag name="LATEXADDIN" val="\documentclass{article}&#10;\usepackage{amsmath}&#10;\pagestyle{empty}&#10;\usepackage{amsfonts}&#10;\begin{document}&#10;&#10;$\frac{\partial L}{\partial \boldsymbol{{\theta}}}$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328"/>
  <p:tag name="ORIGINALWIDTH" val="311.2111"/>
  <p:tag name="OUTPUTDPI" val="1200"/>
  <p:tag name="LATEXADDIN" val="\documentclass{article}&#10;\usepackage{amsmath}&#10;\pagestyle{empty}&#10;\usepackage{amsfonts}&#10;\begin{document}&#10;$\boldsymbol{\bar\Sigma}(\boldsymbol{\xi}_{{\boldsymbol{\theta}}})$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13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Wanxin Jin</dc:creator>
  <cp:lastModifiedBy>Microsoft Office User</cp:lastModifiedBy>
  <cp:revision>34</cp:revision>
  <cp:lastPrinted>2020-05-14T19:00:15Z</cp:lastPrinted>
  <dcterms:created xsi:type="dcterms:W3CDTF">2019-11-26T23:37:42Z</dcterms:created>
  <dcterms:modified xsi:type="dcterms:W3CDTF">2020-05-14T19:08:35Z</dcterms:modified>
</cp:coreProperties>
</file>