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8"/>
  </p:normalViewPr>
  <p:slideViewPr>
    <p:cSldViewPr snapToGrid="0" snapToObjects="1">
      <p:cViewPr varScale="1">
        <p:scale>
          <a:sx n="102" d="100"/>
          <a:sy n="102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49C5-6795-6440-BCA6-2ED084D48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D2E20-0463-5E47-8697-98100A93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3502-84A9-ED48-A99C-BF7D5405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60B5-B8F5-E540-9436-924B40A9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501E-998B-084C-B811-7870E455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243-1B99-1B4F-8450-5E6AC978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02D0-ACB1-D64D-BBA4-B93CED55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884A-D148-3942-BC84-3A7C7B84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4871-E7E4-2740-8033-CB424FC9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7038E-8B25-6B4A-AE6B-B5B31420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6AF2-F059-D94D-A00E-414D1751C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1074-854E-CF4B-835E-42B0E63A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25A7-0DB8-144A-99D1-A9CFA1A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B8F7-5F3A-444A-8B10-33854566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11F-CDA9-0149-9432-5BEA1270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4713-F931-E040-A7E1-03726B57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2FF9-FEB8-B744-85F8-3DD2584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67D8-28E8-3545-96F4-0CC7C810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1072-3ADD-4347-9BE9-C5DC9AC2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7949-5E6D-034F-8902-94C0A8B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67FD-C8F0-6442-AF5D-278F4656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196D-3319-234C-879D-7E8DAFF5E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EB04-6180-E64B-A9AA-A719D419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C903-4D2E-FA4B-98F1-994098E2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1B27-0215-C048-8534-ECF7B7B2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B69A-EB40-7246-938E-2F410ADF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8B1E-547B-A847-B39C-E4D6B0ACB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528F-59BC-6E47-8418-0DCC53AB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DFFD-1E5F-2245-91DB-EA1F66B6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9BF76-9BD5-D741-A9D6-30F2E6CC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96E1-26E3-A644-9E1C-8CED2115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8823-2A2B-C649-B306-E5B0EEC4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E151F-83FD-C14A-AE00-374E52007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D79A-5960-4240-932D-37D9C274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BC86A-CEA7-444D-A650-CDEE59C3C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0128-3A16-A043-AF67-B9096B37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E2A86-9AAF-2445-8F16-3CC7E48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84085-FF60-0943-9F56-95FAD4DC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5A3A2-3FB1-014C-AB42-BBD4950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206-A33D-CE49-B302-71E7249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E5697-2139-724A-956E-25A88881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B3A51-9023-1A4F-9509-2F5511C7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3CD13-CC3C-2F41-A4CA-2C70AFAA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5804-ACD5-BD41-84DA-1A6DB6D8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87248-1F77-3749-9480-1737A860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95920-7C2B-4944-A04C-E2312FA4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D54B-9BC6-9F4D-BF15-0F6BD380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FA85-33E2-A542-A272-74CBCE90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E20A-530C-274B-B73E-0791E3BA0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8E025-FC2D-D843-9BCD-EC642517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191C-F486-E143-9BFD-72AD0BE4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BB49-B719-CA4D-8826-E956362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D2FD-857C-B443-A974-3BA358BD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58E96-1E66-ED4F-9A45-21451BEF9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65879-73F2-DA43-923F-42CE232C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24A9-2C26-5648-96AE-3334E73D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E1CBD-466C-5C49-AC83-E8E849C3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9B32-F146-6448-A527-6EB793E3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05225-4C48-D948-AC08-F41EA278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5A8C-BCEB-4040-823E-50E3D03D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1D7F-33FE-5441-A773-B87B60B87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CE93-59EC-3141-B5F9-BA2FF6AA285B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0361-2724-3C49-846A-EFAA2DB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5C99-1E63-6D42-8D06-3A845DCAC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65F7396-452C-B04B-9676-98E970B8201B}"/>
              </a:ext>
            </a:extLst>
          </p:cNvPr>
          <p:cNvSpPr/>
          <p:nvPr/>
        </p:nvSpPr>
        <p:spPr>
          <a:xfrm>
            <a:off x="977576" y="2181596"/>
            <a:ext cx="4098455" cy="2332702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30;p35">
            <a:extLst>
              <a:ext uri="{FF2B5EF4-FFF2-40B4-BE49-F238E27FC236}">
                <a16:creationId xmlns:a16="http://schemas.microsoft.com/office/drawing/2014/main" id="{6B07790A-3FA3-0D4F-A589-3CE24BD9775E}"/>
              </a:ext>
            </a:extLst>
          </p:cNvPr>
          <p:cNvSpPr/>
          <p:nvPr/>
        </p:nvSpPr>
        <p:spPr>
          <a:xfrm>
            <a:off x="1061972" y="659995"/>
            <a:ext cx="3950882" cy="923583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lang="en-US" altLang="zh-CN" sz="28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923525C-2DBF-0F49-A7CC-FDB7EA8C85ED}"/>
              </a:ext>
            </a:extLst>
          </p:cNvPr>
          <p:cNvSpPr/>
          <p:nvPr/>
        </p:nvSpPr>
        <p:spPr>
          <a:xfrm>
            <a:off x="1563736" y="2369952"/>
            <a:ext cx="2850454" cy="835989"/>
          </a:xfrm>
          <a:prstGeom prst="roundRect">
            <a:avLst>
              <a:gd name="adj" fmla="val 2150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CN" altLang="en-US" sz="4000" b="1" dirty="0">
                <a:latin typeface="Helvetica" pitchFamily="2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altLang="zh-CN" sz="4000" b="1" dirty="0">
                <a:latin typeface="Helvetica" pitchFamily="2" charset="0"/>
                <a:ea typeface="Proxima Nova"/>
                <a:cs typeface="Proxima Nova"/>
                <a:sym typeface="Proxima Nova"/>
              </a:rPr>
              <a:t>Dynamics</a:t>
            </a:r>
            <a:endParaRPr lang="en-US" sz="3000" b="1" dirty="0">
              <a:latin typeface="Helvetica" pitchFamily="2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A739986-61BE-C847-8E9E-A53EF661E771}"/>
              </a:ext>
            </a:extLst>
          </p:cNvPr>
          <p:cNvSpPr/>
          <p:nvPr/>
        </p:nvSpPr>
        <p:spPr>
          <a:xfrm>
            <a:off x="1641977" y="3512752"/>
            <a:ext cx="2679264" cy="835989"/>
          </a:xfrm>
          <a:prstGeom prst="roundRect">
            <a:avLst>
              <a:gd name="adj" fmla="val 23775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4000" b="1" dirty="0">
                <a:latin typeface="Helvetica" pitchFamily="2" charset="0"/>
                <a:sym typeface="Proxima Nova"/>
              </a:rPr>
              <a:t>Policy</a:t>
            </a:r>
            <a:endParaRPr lang="en-US" sz="4000" b="1" dirty="0">
              <a:latin typeface="Helvetica" pitchFamily="2" charset="0"/>
              <a:sym typeface="Proxima Nov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CB981-6BAB-264C-AC29-86D4359B6EC2}"/>
              </a:ext>
            </a:extLst>
          </p:cNvPr>
          <p:cNvSpPr/>
          <p:nvPr/>
        </p:nvSpPr>
        <p:spPr>
          <a:xfrm>
            <a:off x="780038" y="5062025"/>
            <a:ext cx="4410704" cy="13532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 altLang="zh-CN" sz="28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342;p35">
            <a:extLst>
              <a:ext uri="{FF2B5EF4-FFF2-40B4-BE49-F238E27FC236}">
                <a16:creationId xmlns:a16="http://schemas.microsoft.com/office/drawing/2014/main" id="{07FBCBE4-B612-B84A-AC62-D025DF8E99C5}"/>
              </a:ext>
            </a:extLst>
          </p:cNvPr>
          <p:cNvSpPr/>
          <p:nvPr/>
        </p:nvSpPr>
        <p:spPr>
          <a:xfrm rot="5400000">
            <a:off x="3943604" y="3215753"/>
            <a:ext cx="1352813" cy="307502"/>
          </a:xfrm>
          <a:custGeom>
            <a:avLst/>
            <a:gdLst/>
            <a:ahLst/>
            <a:cxnLst/>
            <a:rect l="l" t="t" r="r" b="b"/>
            <a:pathLst>
              <a:path w="36022" h="7649" extrusionOk="0">
                <a:moveTo>
                  <a:pt x="36022" y="7649"/>
                </a:moveTo>
                <a:cubicBezTo>
                  <a:pt x="33598" y="6379"/>
                  <a:pt x="27479" y="145"/>
                  <a:pt x="21475" y="29"/>
                </a:cubicBezTo>
                <a:cubicBezTo>
                  <a:pt x="15471" y="-86"/>
                  <a:pt x="3579" y="5802"/>
                  <a:pt x="0" y="6956"/>
                </a:cubicBezTo>
              </a:path>
            </a:pathLst>
          </a:custGeom>
          <a:noFill/>
          <a:ln w="666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03A64CB0-B621-2A4B-A586-F8CCA417C505}"/>
              </a:ext>
            </a:extLst>
          </p:cNvPr>
          <p:cNvSpPr/>
          <p:nvPr/>
        </p:nvSpPr>
        <p:spPr>
          <a:xfrm rot="16200000">
            <a:off x="2855205" y="4520242"/>
            <a:ext cx="334751" cy="570395"/>
          </a:xfrm>
          <a:prstGeom prst="rightArrow">
            <a:avLst>
              <a:gd name="adj1" fmla="val 35095"/>
              <a:gd name="adj2" fmla="val 5073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CE785BB-9F2E-004B-9729-E6F6946D34AF}"/>
                  </a:ext>
                </a:extLst>
              </p:cNvPr>
              <p:cNvSpPr txBox="1"/>
              <p:nvPr/>
            </p:nvSpPr>
            <p:spPr>
              <a:xfrm>
                <a:off x="4568815" y="3073377"/>
                <a:ext cx="495898" cy="53401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algn="ctr">
                  <a:buClr>
                    <a:srgbClr val="000000"/>
                  </a:buClr>
                  <a:defRPr sz="1400">
                    <a:solidFill>
                      <a:srgbClr val="000000"/>
                    </a:solidFill>
                    <a:latin typeface="Arial"/>
                    <a:cs typeface="Arial"/>
                  </a:defRPr>
                </a:lvl1pPr>
              </a:lstStyle>
              <a:p>
                <a:pPr font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CE785BB-9F2E-004B-9729-E6F6946D3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815" y="3073377"/>
                <a:ext cx="495898" cy="534010"/>
              </a:xfrm>
              <a:prstGeom prst="rect">
                <a:avLst/>
              </a:prstGeom>
              <a:blipFill>
                <a:blip r:embed="rId2"/>
                <a:stretch>
                  <a:fillRect l="-20000" b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C1227E6-CFEA-3749-9158-77C2C6C957CF}"/>
              </a:ext>
            </a:extLst>
          </p:cNvPr>
          <p:cNvSpPr/>
          <p:nvPr/>
        </p:nvSpPr>
        <p:spPr>
          <a:xfrm>
            <a:off x="1203460" y="5240444"/>
            <a:ext cx="3809394" cy="1131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Aft>
                <a:spcPts val="1200"/>
              </a:spcAft>
            </a:pPr>
            <a:r>
              <a:rPr lang="en-US" altLang="zh-CN" sz="4000" b="1" dirty="0">
                <a:latin typeface="Helvetica" pitchFamily="2" charset="0"/>
                <a:sym typeface="Proxima Nova"/>
              </a:rPr>
              <a:t>State</a:t>
            </a:r>
            <a:r>
              <a:rPr lang="zh-CN" altLang="en-US" sz="4000" b="1" dirty="0">
                <a:latin typeface="Helvetica" pitchFamily="2" charset="0"/>
                <a:sym typeface="Proxima Nova"/>
              </a:rPr>
              <a:t> </a:t>
            </a:r>
            <a:r>
              <a:rPr lang="en-US" altLang="zh-CN" sz="4000" b="1" dirty="0">
                <a:latin typeface="Helvetica" pitchFamily="2" charset="0"/>
                <a:sym typeface="Proxima Nova"/>
              </a:rPr>
              <a:t>&amp;</a:t>
            </a:r>
            <a:r>
              <a:rPr lang="zh-CN" altLang="en-US" sz="4000" b="1" dirty="0">
                <a:latin typeface="Helvetica" pitchFamily="2" charset="0"/>
                <a:sym typeface="Proxima Nova"/>
              </a:rPr>
              <a:t> </a:t>
            </a:r>
            <a:r>
              <a:rPr lang="en-US" altLang="zh-CN" sz="4000" b="1" dirty="0">
                <a:latin typeface="Helvetica" pitchFamily="2" charset="0"/>
                <a:sym typeface="Proxima Nova"/>
              </a:rPr>
              <a:t>input</a:t>
            </a:r>
            <a:r>
              <a:rPr lang="zh-CN" altLang="en-US" sz="4000" b="1" dirty="0">
                <a:latin typeface="Helvetica" pitchFamily="2" charset="0"/>
                <a:sym typeface="Proxima Nova"/>
              </a:rPr>
              <a:t> </a:t>
            </a:r>
            <a:r>
              <a:rPr lang="en-US" altLang="zh-CN" sz="4000" b="1" dirty="0">
                <a:latin typeface="Helvetica" pitchFamily="2" charset="0"/>
                <a:sym typeface="Proxima Nova"/>
              </a:rPr>
              <a:t>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Google Shape;376;p36">
                <a:extLst>
                  <a:ext uri="{FF2B5EF4-FFF2-40B4-BE49-F238E27FC236}">
                    <a16:creationId xmlns:a16="http://schemas.microsoft.com/office/drawing/2014/main" id="{3C521DC8-E597-874C-AA52-ABB8D8134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533" y="5738662"/>
                <a:ext cx="731520" cy="731520"/>
              </a:xfrm>
              <a:prstGeom prst="ellipse">
                <a:avLst/>
              </a:prstGeom>
              <a:solidFill>
                <a:srgbClr val="D9D2E9"/>
              </a:solidFill>
              <a:ln w="50800" cap="flat" cmpd="sng">
                <a:solidFill>
                  <a:srgbClr val="8E7CC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57150" lvl="0" indent="-5715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sz="4000" b="1" dirty="0"/>
              </a:p>
            </p:txBody>
          </p:sp>
        </mc:Choice>
        <mc:Fallback>
          <p:sp>
            <p:nvSpPr>
              <p:cNvPr id="94" name="Google Shape;376;p36">
                <a:extLst>
                  <a:ext uri="{FF2B5EF4-FFF2-40B4-BE49-F238E27FC236}">
                    <a16:creationId xmlns:a16="http://schemas.microsoft.com/office/drawing/2014/main" id="{3C521DC8-E597-874C-AA52-ABB8D8134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33" y="5738662"/>
                <a:ext cx="731520" cy="731520"/>
              </a:xfrm>
              <a:prstGeom prst="ellipse">
                <a:avLst/>
              </a:prstGeom>
              <a:blipFill>
                <a:blip r:embed="rId3"/>
                <a:stretch>
                  <a:fillRect l="-20635" b="-25397"/>
                </a:stretch>
              </a:blipFill>
              <a:ln w="50800" cap="flat" cmpd="sng">
                <a:solidFill>
                  <a:srgbClr val="8E7CC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E8326C4-FD29-F044-8503-CD4B26E073B4}"/>
              </a:ext>
            </a:extLst>
          </p:cNvPr>
          <p:cNvSpPr/>
          <p:nvPr/>
        </p:nvSpPr>
        <p:spPr>
          <a:xfrm>
            <a:off x="1096987" y="863018"/>
            <a:ext cx="3676775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4000" b="1" dirty="0">
                <a:latin typeface="Helvetica" pitchFamily="2" charset="0"/>
                <a:ea typeface="Proxima Nova"/>
                <a:cs typeface="Proxima Nova"/>
                <a:sym typeface="Proxima Nova"/>
              </a:rPr>
              <a:t>Control</a:t>
            </a:r>
            <a:r>
              <a:rPr lang="zh-CN" altLang="en-US" sz="4000" b="1" dirty="0">
                <a:latin typeface="Helvetica" pitchFamily="2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altLang="zh-CN" sz="4000" b="1" dirty="0">
                <a:latin typeface="Helvetica" pitchFamily="2" charset="0"/>
                <a:ea typeface="Proxima Nova"/>
                <a:cs typeface="Proxima Nova"/>
                <a:sym typeface="Proxima Nova"/>
              </a:rPr>
              <a:t>cost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3376B54-6695-BB48-897A-B948DE13B603}"/>
              </a:ext>
            </a:extLst>
          </p:cNvPr>
          <p:cNvGrpSpPr/>
          <p:nvPr/>
        </p:nvGrpSpPr>
        <p:grpSpPr>
          <a:xfrm>
            <a:off x="7793538" y="791926"/>
            <a:ext cx="4005506" cy="5388422"/>
            <a:chOff x="8324118" y="1829066"/>
            <a:chExt cx="2911009" cy="318631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78DA15B-0233-CF46-BF02-3096372D8C84}"/>
                </a:ext>
              </a:extLst>
            </p:cNvPr>
            <p:cNvSpPr/>
            <p:nvPr/>
          </p:nvSpPr>
          <p:spPr>
            <a:xfrm>
              <a:off x="8324118" y="1829066"/>
              <a:ext cx="2844113" cy="3186317"/>
            </a:xfrm>
            <a:prstGeom prst="roundRect">
              <a:avLst>
                <a:gd name="adj" fmla="val 12186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127FEE-E8B0-1A41-997A-F49F96D3D94C}"/>
                    </a:ext>
                  </a:extLst>
                </p:cNvPr>
                <p:cNvSpPr txBox="1"/>
                <p:nvPr/>
              </p:nvSpPr>
              <p:spPr>
                <a:xfrm>
                  <a:off x="8391015" y="1998846"/>
                  <a:ext cx="2844112" cy="2806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altLang="zh-CN" sz="4400" b="1" i="1" dirty="0"/>
                    <a:t>Task</a:t>
                  </a:r>
                  <a:r>
                    <a:rPr lang="zh-CN" altLang="en-US" sz="4400" b="1" i="1" dirty="0"/>
                    <a:t> </a:t>
                  </a:r>
                  <a:r>
                    <a:rPr lang="en-US" altLang="zh-CN" sz="4400" b="1" i="1" dirty="0"/>
                    <a:t>loss</a:t>
                  </a:r>
                  <a:endParaRPr lang="en-US" sz="4400" b="1" i="1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sz="4800" b="1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48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  <m:r>
                          <a:rPr lang="zh-CN" altLang="en-US" sz="48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800" b="1" i="1" dirty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48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4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1" i="1">
                                <a:latin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altLang="zh-CN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altLang="zh-CN" sz="4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48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800" b="1" i="1" dirty="0"/>
                </a:p>
                <a:p>
                  <a:pPr>
                    <a:spcBef>
                      <a:spcPts val="2400"/>
                    </a:spcBef>
                    <a:spcAft>
                      <a:spcPts val="2400"/>
                    </a:spcAft>
                  </a:pPr>
                  <a:r>
                    <a:rPr lang="en-US" altLang="zh-CN" sz="4400" i="1" dirty="0"/>
                    <a:t>Subject</a:t>
                  </a:r>
                  <a:r>
                    <a:rPr lang="zh-CN" altLang="en-US" sz="4400" i="1" dirty="0"/>
                    <a:t> </a:t>
                  </a:r>
                  <a:r>
                    <a:rPr lang="en-US" altLang="zh-CN" sz="4400" i="1" dirty="0"/>
                    <a:t>to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altLang="zh-CN" sz="4400" b="1" i="1" dirty="0"/>
                    <a:t>Task</a:t>
                  </a:r>
                  <a:r>
                    <a:rPr lang="zh-CN" altLang="en-US" sz="4400" b="1" i="1" dirty="0"/>
                    <a:t> </a:t>
                  </a:r>
                  <a:r>
                    <a:rPr lang="en-US" altLang="zh-CN" sz="4400" b="1" i="1" dirty="0"/>
                    <a:t>constraint</a:t>
                  </a:r>
                </a:p>
                <a:p>
                  <a:pPr>
                    <a:spcBef>
                      <a:spcPts val="18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1" i="1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US" altLang="zh-CN" sz="4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800" b="1" i="1">
                                    <a:latin typeface="Cambria Math" panose="02040503050406030204" pitchFamily="18" charset="0"/>
                                  </a:rPr>
                                  <m:t>𝝃</m:t>
                                </m:r>
                              </m:e>
                              <m:sub>
                                <m:r>
                                  <a:rPr lang="en-US" altLang="zh-CN" sz="4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r>
                              <a:rPr lang="en-US" altLang="zh-CN" sz="4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CN" sz="4800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4800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4800" b="1" i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127FEE-E8B0-1A41-997A-F49F96D3D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015" y="1998846"/>
                  <a:ext cx="2844112" cy="2806916"/>
                </a:xfrm>
                <a:prstGeom prst="rect">
                  <a:avLst/>
                </a:prstGeom>
                <a:blipFill>
                  <a:blip r:embed="rId4"/>
                  <a:stretch>
                    <a:fillRect l="-6472" t="-2667" b="-32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1D1413-B1AC-8541-A876-1899ACBC9ED6}"/>
                  </a:ext>
                </a:extLst>
              </p:cNvPr>
              <p:cNvSpPr/>
              <p:nvPr/>
            </p:nvSpPr>
            <p:spPr>
              <a:xfrm rot="16200000">
                <a:off x="4535775" y="2968039"/>
                <a:ext cx="3902943" cy="830997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Clr>
                    <a:srgbClr val="000000"/>
                  </a:buClr>
                </a:pPr>
                <a:r>
                  <a:rPr lang="en-US" altLang="zh-CN" sz="4400" b="1" dirty="0">
                    <a:latin typeface="Helvetica" pitchFamily="2" charset="0"/>
                    <a:ea typeface="Proxima Nova"/>
                    <a:cs typeface="Proxima Nova"/>
                    <a:sym typeface="Proxima Nova"/>
                  </a:rPr>
                  <a:t>Trajectory</a:t>
                </a:r>
                <a:r>
                  <a:rPr lang="en-US" altLang="zh-CN" sz="44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endParaRPr lang="en-US" altLang="zh-CN" sz="4000" b="1" dirty="0">
                  <a:latin typeface="Helvetica" pitchFamily="2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1D1413-B1AC-8541-A876-1899ACBC9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35775" y="2968039"/>
                <a:ext cx="3902943" cy="830997"/>
              </a:xfrm>
              <a:prstGeom prst="rect">
                <a:avLst/>
              </a:prstGeom>
              <a:blipFill>
                <a:blip r:embed="rId5"/>
                <a:stretch>
                  <a:fillRect l="-9091" r="-33333" b="-226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89DCBEDD-B55A-6949-B2D1-FE5EF43F0224}"/>
              </a:ext>
            </a:extLst>
          </p:cNvPr>
          <p:cNvSpPr/>
          <p:nvPr/>
        </p:nvSpPr>
        <p:spPr>
          <a:xfrm>
            <a:off x="5351397" y="994302"/>
            <a:ext cx="702228" cy="5065988"/>
          </a:xfrm>
          <a:prstGeom prst="rightBrace">
            <a:avLst>
              <a:gd name="adj1" fmla="val 56036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oogle Shape;342;p35">
            <a:extLst>
              <a:ext uri="{FF2B5EF4-FFF2-40B4-BE49-F238E27FC236}">
                <a16:creationId xmlns:a16="http://schemas.microsoft.com/office/drawing/2014/main" id="{80F9651B-58CE-B04C-B6D7-FC00A1D939B0}"/>
              </a:ext>
            </a:extLst>
          </p:cNvPr>
          <p:cNvSpPr/>
          <p:nvPr/>
        </p:nvSpPr>
        <p:spPr>
          <a:xfrm rot="15830296">
            <a:off x="711787" y="3250346"/>
            <a:ext cx="1302718" cy="307502"/>
          </a:xfrm>
          <a:custGeom>
            <a:avLst/>
            <a:gdLst/>
            <a:ahLst/>
            <a:cxnLst/>
            <a:rect l="l" t="t" r="r" b="b"/>
            <a:pathLst>
              <a:path w="36022" h="7649" extrusionOk="0">
                <a:moveTo>
                  <a:pt x="36022" y="7649"/>
                </a:moveTo>
                <a:cubicBezTo>
                  <a:pt x="33598" y="6379"/>
                  <a:pt x="27479" y="145"/>
                  <a:pt x="21475" y="29"/>
                </a:cubicBezTo>
                <a:cubicBezTo>
                  <a:pt x="15471" y="-86"/>
                  <a:pt x="3579" y="5802"/>
                  <a:pt x="0" y="6956"/>
                </a:cubicBezTo>
              </a:path>
            </a:pathLst>
          </a:custGeom>
          <a:noFill/>
          <a:ln w="666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730D2F-A772-7144-ACDD-A2F66638F525}"/>
                  </a:ext>
                </a:extLst>
              </p:cNvPr>
              <p:cNvSpPr txBox="1"/>
              <p:nvPr/>
            </p:nvSpPr>
            <p:spPr>
              <a:xfrm>
                <a:off x="1181492" y="3037411"/>
                <a:ext cx="287721" cy="569976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algn="ctr">
                  <a:buClr>
                    <a:srgbClr val="000000"/>
                  </a:buClr>
                  <a:defRPr sz="1400">
                    <a:solidFill>
                      <a:srgbClr val="000000"/>
                    </a:solidFill>
                    <a:latin typeface="Arial"/>
                    <a:cs typeface="Arial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40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730D2F-A772-7144-ACDD-A2F66638F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492" y="3037411"/>
                <a:ext cx="287721" cy="569976"/>
              </a:xfrm>
              <a:prstGeom prst="rect">
                <a:avLst/>
              </a:prstGeom>
              <a:blipFill>
                <a:blip r:embed="rId6"/>
                <a:stretch>
                  <a:fillRect l="-78261" r="-26087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Google Shape;376;p36">
                <a:extLst>
                  <a:ext uri="{FF2B5EF4-FFF2-40B4-BE49-F238E27FC236}">
                    <a16:creationId xmlns:a16="http://schemas.microsoft.com/office/drawing/2014/main" id="{F85B3F02-814D-C34A-86A2-B70F38DE4D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3175" y="3982915"/>
                <a:ext cx="672309" cy="672309"/>
              </a:xfrm>
              <a:prstGeom prst="ellipse">
                <a:avLst/>
              </a:prstGeom>
              <a:solidFill>
                <a:srgbClr val="D9D2E9"/>
              </a:solidFill>
              <a:ln w="50800" cap="flat" cmpd="sng">
                <a:solidFill>
                  <a:srgbClr val="8E7CC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57150" lvl="0" indent="-5715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sz="4000" b="1" dirty="0"/>
              </a:p>
            </p:txBody>
          </p:sp>
        </mc:Choice>
        <mc:Fallback>
          <p:sp>
            <p:nvSpPr>
              <p:cNvPr id="30" name="Google Shape;376;p36">
                <a:extLst>
                  <a:ext uri="{FF2B5EF4-FFF2-40B4-BE49-F238E27FC236}">
                    <a16:creationId xmlns:a16="http://schemas.microsoft.com/office/drawing/2014/main" id="{F85B3F02-814D-C34A-86A2-B70F38DE4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75" y="3982915"/>
                <a:ext cx="672309" cy="672309"/>
              </a:xfrm>
              <a:prstGeom prst="ellipse">
                <a:avLst/>
              </a:prstGeom>
              <a:blipFill>
                <a:blip r:embed="rId7"/>
                <a:stretch>
                  <a:fillRect l="-25862" t="-3448" r="-5172" b="-31034"/>
                </a:stretch>
              </a:blipFill>
              <a:ln w="50800" cap="flat" cmpd="sng">
                <a:solidFill>
                  <a:srgbClr val="8E7CC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Google Shape;376;p36">
                <a:extLst>
                  <a:ext uri="{FF2B5EF4-FFF2-40B4-BE49-F238E27FC236}">
                    <a16:creationId xmlns:a16="http://schemas.microsoft.com/office/drawing/2014/main" id="{038A7EAF-93B8-5A4D-ABA1-98EB7FFB3B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4829" y="1968583"/>
                <a:ext cx="672309" cy="672309"/>
              </a:xfrm>
              <a:prstGeom prst="ellipse">
                <a:avLst/>
              </a:prstGeom>
              <a:solidFill>
                <a:srgbClr val="D9D2E9"/>
              </a:solidFill>
              <a:ln w="50800" cap="flat" cmpd="sng">
                <a:solidFill>
                  <a:srgbClr val="8E7CC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57150" lvl="0" indent="-5715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sz="4000" b="1" dirty="0"/>
              </a:p>
            </p:txBody>
          </p:sp>
        </mc:Choice>
        <mc:Fallback>
          <p:sp>
            <p:nvSpPr>
              <p:cNvPr id="31" name="Google Shape;376;p36">
                <a:extLst>
                  <a:ext uri="{FF2B5EF4-FFF2-40B4-BE49-F238E27FC236}">
                    <a16:creationId xmlns:a16="http://schemas.microsoft.com/office/drawing/2014/main" id="{038A7EAF-93B8-5A4D-ABA1-98EB7FFB3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829" y="1968583"/>
                <a:ext cx="672309" cy="672309"/>
              </a:xfrm>
              <a:prstGeom prst="ellipse">
                <a:avLst/>
              </a:prstGeom>
              <a:blipFill>
                <a:blip r:embed="rId8"/>
                <a:stretch>
                  <a:fillRect l="-26316" t="-5263" r="-5263" b="-33333"/>
                </a:stretch>
              </a:blipFill>
              <a:ln w="50800" cap="flat" cmpd="sng">
                <a:solidFill>
                  <a:srgbClr val="8E7CC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Google Shape;376;p36">
                <a:extLst>
                  <a:ext uri="{FF2B5EF4-FFF2-40B4-BE49-F238E27FC236}">
                    <a16:creationId xmlns:a16="http://schemas.microsoft.com/office/drawing/2014/main" id="{8A24A1B4-A3A3-FF4E-AE2F-AB56BB9652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5484" y="347523"/>
                <a:ext cx="731520" cy="731520"/>
              </a:xfrm>
              <a:prstGeom prst="ellipse">
                <a:avLst/>
              </a:prstGeom>
              <a:solidFill>
                <a:srgbClr val="D9D2E9"/>
              </a:solidFill>
              <a:ln w="50800" cap="flat" cmpd="sng">
                <a:solidFill>
                  <a:srgbClr val="8E7CC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57150" lvl="0" indent="-5715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sz="4000" b="1" dirty="0"/>
              </a:p>
            </p:txBody>
          </p:sp>
        </mc:Choice>
        <mc:Fallback>
          <p:sp>
            <p:nvSpPr>
              <p:cNvPr id="32" name="Google Shape;376;p36">
                <a:extLst>
                  <a:ext uri="{FF2B5EF4-FFF2-40B4-BE49-F238E27FC236}">
                    <a16:creationId xmlns:a16="http://schemas.microsoft.com/office/drawing/2014/main" id="{8A24A1B4-A3A3-FF4E-AE2F-AB56BB965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84" y="347523"/>
                <a:ext cx="731520" cy="731520"/>
              </a:xfrm>
              <a:prstGeom prst="ellipse">
                <a:avLst/>
              </a:prstGeom>
              <a:blipFill>
                <a:blip r:embed="rId9"/>
                <a:stretch>
                  <a:fillRect l="-20635" b="-25806"/>
                </a:stretch>
              </a:blipFill>
              <a:ln w="50800" cap="flat" cmpd="sng">
                <a:solidFill>
                  <a:srgbClr val="8E7CC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>
            <a:extLst>
              <a:ext uri="{FF2B5EF4-FFF2-40B4-BE49-F238E27FC236}">
                <a16:creationId xmlns:a16="http://schemas.microsoft.com/office/drawing/2014/main" id="{22F5B448-2594-2548-8C13-BE0EF386B87A}"/>
              </a:ext>
            </a:extLst>
          </p:cNvPr>
          <p:cNvSpPr/>
          <p:nvPr/>
        </p:nvSpPr>
        <p:spPr>
          <a:xfrm rot="5400000">
            <a:off x="2855205" y="1576840"/>
            <a:ext cx="334751" cy="570395"/>
          </a:xfrm>
          <a:prstGeom prst="rightArrow">
            <a:avLst>
              <a:gd name="adj1" fmla="val 35095"/>
              <a:gd name="adj2" fmla="val 5073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9DDA6ABA-0186-744C-9F0B-470A939F37A8}"/>
              </a:ext>
            </a:extLst>
          </p:cNvPr>
          <p:cNvSpPr/>
          <p:nvPr/>
        </p:nvSpPr>
        <p:spPr>
          <a:xfrm>
            <a:off x="7139676" y="3179777"/>
            <a:ext cx="334751" cy="570395"/>
          </a:xfrm>
          <a:prstGeom prst="rightArrow">
            <a:avLst>
              <a:gd name="adj1" fmla="val 35095"/>
              <a:gd name="adj2" fmla="val 5073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Proxima Nova</vt:lpstr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jin wanxin</cp:lastModifiedBy>
  <cp:revision>38</cp:revision>
  <cp:lastPrinted>2020-07-07T20:13:45Z</cp:lastPrinted>
  <dcterms:created xsi:type="dcterms:W3CDTF">2020-06-09T14:13:45Z</dcterms:created>
  <dcterms:modified xsi:type="dcterms:W3CDTF">2021-06-05T14:42:12Z</dcterms:modified>
</cp:coreProperties>
</file>