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0972800" cy="7315200"/>
  <p:notesSz cx="7315200" cy="9601200"/>
  <p:defaultTextStyle>
    <a:defPPr>
      <a:defRPr lang="en-US"/>
    </a:defPPr>
    <a:lvl1pPr marL="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9300"/>
    <a:srgbClr val="E79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/>
    <p:restoredTop sz="94724"/>
  </p:normalViewPr>
  <p:slideViewPr>
    <p:cSldViewPr snapToGrid="0">
      <p:cViewPr>
        <p:scale>
          <a:sx n="92" d="100"/>
          <a:sy n="92" d="100"/>
        </p:scale>
        <p:origin x="1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0C3CC-C598-1B46-996F-FAD3C032D4F0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7138" y="1200150"/>
            <a:ext cx="48609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0165E-9377-3641-9CC4-48A6198F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7138" y="1200150"/>
            <a:ext cx="486092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0165E-9377-3641-9CC4-48A6198F8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8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3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FAFB-BD16-4876-ACB1-9AB853B264E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A57412-79BA-A949-B4D4-73BEDD05F3C2}"/>
              </a:ext>
            </a:extLst>
          </p:cNvPr>
          <p:cNvSpPr/>
          <p:nvPr/>
        </p:nvSpPr>
        <p:spPr>
          <a:xfrm>
            <a:off x="1407654" y="2051268"/>
            <a:ext cx="1164907" cy="586829"/>
          </a:xfrm>
          <a:prstGeom prst="roundRect">
            <a:avLst>
              <a:gd name="adj" fmla="val 199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25DC8A8-1845-F64A-AC2B-6637D967D757}"/>
              </a:ext>
            </a:extLst>
          </p:cNvPr>
          <p:cNvSpPr/>
          <p:nvPr/>
        </p:nvSpPr>
        <p:spPr>
          <a:xfrm>
            <a:off x="1505225" y="2144085"/>
            <a:ext cx="1030014" cy="393083"/>
          </a:xfrm>
          <a:custGeom>
            <a:avLst/>
            <a:gdLst>
              <a:gd name="connsiteX0" fmla="*/ 0 w 1156138"/>
              <a:gd name="connsiteY0" fmla="*/ 536372 h 536372"/>
              <a:gd name="connsiteX1" fmla="*/ 567559 w 1156138"/>
              <a:gd name="connsiteY1" fmla="*/ 345 h 536372"/>
              <a:gd name="connsiteX2" fmla="*/ 830317 w 1156138"/>
              <a:gd name="connsiteY2" fmla="*/ 452290 h 536372"/>
              <a:gd name="connsiteX3" fmla="*/ 1156138 w 1156138"/>
              <a:gd name="connsiteY3" fmla="*/ 294634 h 53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536372">
                <a:moveTo>
                  <a:pt x="0" y="536372"/>
                </a:moveTo>
                <a:cubicBezTo>
                  <a:pt x="214586" y="275365"/>
                  <a:pt x="429173" y="14359"/>
                  <a:pt x="567559" y="345"/>
                </a:cubicBezTo>
                <a:cubicBezTo>
                  <a:pt x="705945" y="-13669"/>
                  <a:pt x="732221" y="403242"/>
                  <a:pt x="830317" y="452290"/>
                </a:cubicBezTo>
                <a:cubicBezTo>
                  <a:pt x="928413" y="501338"/>
                  <a:pt x="1042275" y="397986"/>
                  <a:pt x="1156138" y="294634"/>
                </a:cubicBezTo>
              </a:path>
            </a:pathLst>
          </a:cu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778509A-8743-E445-8EF9-97D01874DE03}"/>
              </a:ext>
            </a:extLst>
          </p:cNvPr>
          <p:cNvSpPr/>
          <p:nvPr/>
        </p:nvSpPr>
        <p:spPr>
          <a:xfrm>
            <a:off x="1505225" y="3356466"/>
            <a:ext cx="1030014" cy="337659"/>
          </a:xfrm>
          <a:custGeom>
            <a:avLst/>
            <a:gdLst>
              <a:gd name="connsiteX0" fmla="*/ 0 w 1597573"/>
              <a:gd name="connsiteY0" fmla="*/ 0 h 820253"/>
              <a:gd name="connsiteX1" fmla="*/ 567559 w 1597573"/>
              <a:gd name="connsiteY1" fmla="*/ 819807 h 820253"/>
              <a:gd name="connsiteX2" fmla="*/ 1030014 w 1597573"/>
              <a:gd name="connsiteY2" fmla="*/ 115614 h 820253"/>
              <a:gd name="connsiteX3" fmla="*/ 1597573 w 1597573"/>
              <a:gd name="connsiteY3" fmla="*/ 136635 h 82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573" h="820253">
                <a:moveTo>
                  <a:pt x="0" y="0"/>
                </a:moveTo>
                <a:cubicBezTo>
                  <a:pt x="197945" y="400269"/>
                  <a:pt x="395890" y="800538"/>
                  <a:pt x="567559" y="819807"/>
                </a:cubicBezTo>
                <a:cubicBezTo>
                  <a:pt x="739228" y="839076"/>
                  <a:pt x="858345" y="229476"/>
                  <a:pt x="1030014" y="115614"/>
                </a:cubicBezTo>
                <a:cubicBezTo>
                  <a:pt x="1201683" y="1752"/>
                  <a:pt x="1399628" y="69193"/>
                  <a:pt x="1597573" y="136635"/>
                </a:cubicBezTo>
              </a:path>
            </a:pathLst>
          </a:cu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515BEB-29AC-774E-B0BF-B25F22B26028}"/>
              </a:ext>
            </a:extLst>
          </p:cNvPr>
          <p:cNvSpPr/>
          <p:nvPr/>
        </p:nvSpPr>
        <p:spPr>
          <a:xfrm>
            <a:off x="1450874" y="4421027"/>
            <a:ext cx="1041146" cy="337361"/>
          </a:xfrm>
          <a:custGeom>
            <a:avLst/>
            <a:gdLst>
              <a:gd name="connsiteX0" fmla="*/ 0 w 1271752"/>
              <a:gd name="connsiteY0" fmla="*/ 567607 h 579524"/>
              <a:gd name="connsiteX1" fmla="*/ 472966 w 1271752"/>
              <a:gd name="connsiteY1" fmla="*/ 504545 h 579524"/>
              <a:gd name="connsiteX2" fmla="*/ 630621 w 1271752"/>
              <a:gd name="connsiteY2" fmla="*/ 49 h 579524"/>
              <a:gd name="connsiteX3" fmla="*/ 987973 w 1271752"/>
              <a:gd name="connsiteY3" fmla="*/ 536076 h 579524"/>
              <a:gd name="connsiteX4" fmla="*/ 1271752 w 1271752"/>
              <a:gd name="connsiteY4" fmla="*/ 378421 h 579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1752" h="579524">
                <a:moveTo>
                  <a:pt x="0" y="567607"/>
                </a:moveTo>
                <a:cubicBezTo>
                  <a:pt x="183931" y="583372"/>
                  <a:pt x="367863" y="599138"/>
                  <a:pt x="472966" y="504545"/>
                </a:cubicBezTo>
                <a:cubicBezTo>
                  <a:pt x="578070" y="409952"/>
                  <a:pt x="544787" y="-5206"/>
                  <a:pt x="630621" y="49"/>
                </a:cubicBezTo>
                <a:cubicBezTo>
                  <a:pt x="716455" y="5304"/>
                  <a:pt x="881118" y="473014"/>
                  <a:pt x="987973" y="536076"/>
                </a:cubicBezTo>
                <a:cubicBezTo>
                  <a:pt x="1094828" y="599138"/>
                  <a:pt x="1183290" y="488779"/>
                  <a:pt x="1271752" y="378421"/>
                </a:cubicBezTo>
              </a:path>
            </a:pathLst>
          </a:cu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8A5344-4C8C-E044-AAFE-1216B25894F6}"/>
              </a:ext>
            </a:extLst>
          </p:cNvPr>
          <p:cNvSpPr txBox="1"/>
          <p:nvPr/>
        </p:nvSpPr>
        <p:spPr>
          <a:xfrm>
            <a:off x="815414" y="5287477"/>
            <a:ext cx="2409635" cy="1041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58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Demo</a:t>
            </a:r>
          </a:p>
          <a:p>
            <a:pPr algn="ctr">
              <a:lnSpc>
                <a:spcPts val="358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segments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Helvetica" pitchFamily="2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434C23C-688F-2446-8358-32E7546FC08B}"/>
              </a:ext>
            </a:extLst>
          </p:cNvPr>
          <p:cNvSpPr/>
          <p:nvPr/>
        </p:nvSpPr>
        <p:spPr>
          <a:xfrm>
            <a:off x="1407654" y="3182943"/>
            <a:ext cx="1187689" cy="586829"/>
          </a:xfrm>
          <a:prstGeom prst="roundRect">
            <a:avLst>
              <a:gd name="adj" fmla="val 199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3580139-0043-DB40-91B2-95E6A215FBF3}"/>
              </a:ext>
            </a:extLst>
          </p:cNvPr>
          <p:cNvSpPr/>
          <p:nvPr/>
        </p:nvSpPr>
        <p:spPr>
          <a:xfrm>
            <a:off x="1407654" y="4318926"/>
            <a:ext cx="1187690" cy="586829"/>
          </a:xfrm>
          <a:prstGeom prst="roundRect">
            <a:avLst>
              <a:gd name="adj" fmla="val 199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9F5F9C7-5D17-9240-BECD-9471D490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41" y="2409597"/>
            <a:ext cx="2789268" cy="227190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CC7359E-FE2D-9F45-8E1B-05302E98BCD2}"/>
              </a:ext>
            </a:extLst>
          </p:cNvPr>
          <p:cNvSpPr/>
          <p:nvPr/>
        </p:nvSpPr>
        <p:spPr>
          <a:xfrm>
            <a:off x="4660218" y="5287477"/>
            <a:ext cx="2666114" cy="1041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358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Linear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 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Helvetica" pitchFamily="2" charset="0"/>
            </a:endParaRPr>
          </a:p>
          <a:p>
            <a:pPr algn="ctr">
              <a:lnSpc>
                <a:spcPts val="358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constraints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53DAEC3-D695-FC44-B87A-3D727753CBE9}"/>
              </a:ext>
            </a:extLst>
          </p:cNvPr>
          <p:cNvCxnSpPr>
            <a:cxnSpLocks/>
          </p:cNvCxnSpPr>
          <p:nvPr/>
        </p:nvCxnSpPr>
        <p:spPr>
          <a:xfrm>
            <a:off x="3355137" y="3572043"/>
            <a:ext cx="93131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7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2689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Wanxin Jin</dc:creator>
  <cp:lastModifiedBy>Microsoft Office User</cp:lastModifiedBy>
  <cp:revision>54</cp:revision>
  <cp:lastPrinted>2020-05-14T19:00:15Z</cp:lastPrinted>
  <dcterms:created xsi:type="dcterms:W3CDTF">2019-11-26T23:37:42Z</dcterms:created>
  <dcterms:modified xsi:type="dcterms:W3CDTF">2020-10-29T01:55:40Z</dcterms:modified>
</cp:coreProperties>
</file>