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0972800" cy="7315200"/>
  <p:notesSz cx="7315200" cy="96012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9300"/>
    <a:srgbClr val="E7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/>
    <p:restoredTop sz="94724"/>
  </p:normalViewPr>
  <p:slideViewPr>
    <p:cSldViewPr snapToGrid="0">
      <p:cViewPr varScale="1">
        <p:scale>
          <a:sx n="126" d="100"/>
          <a:sy n="126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C3CC-C598-1B46-996F-FAD3C032D4F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0165E-9377-3641-9CC4-48A6198F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7138" y="1200150"/>
            <a:ext cx="486092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0165E-9377-3641-9CC4-48A6198F8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622" y="4419599"/>
            <a:ext cx="2021854" cy="1071167"/>
          </a:xfrm>
          <a:prstGeom prst="roundRect">
            <a:avLst>
              <a:gd name="adj" fmla="val 1575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426" y="4655398"/>
            <a:ext cx="1430056" cy="70448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35" y="1289250"/>
            <a:ext cx="637959" cy="63795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564880" y="4419599"/>
            <a:ext cx="2062480" cy="1071167"/>
          </a:xfrm>
          <a:prstGeom prst="roundRect">
            <a:avLst>
              <a:gd name="adj" fmla="val 1575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/>
          </a:p>
        </p:txBody>
      </p:sp>
      <p:sp>
        <p:nvSpPr>
          <p:cNvPr id="11" name="TextBox 10"/>
          <p:cNvSpPr txBox="1"/>
          <p:nvPr/>
        </p:nvSpPr>
        <p:spPr>
          <a:xfrm>
            <a:off x="8907470" y="5856445"/>
            <a:ext cx="1377300" cy="35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altLang="zh-CN" sz="4400" i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94" y="4669353"/>
            <a:ext cx="1940907" cy="57166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93502" y="1513839"/>
            <a:ext cx="1943953" cy="1071009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5455" y="2703034"/>
            <a:ext cx="3718788" cy="101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Auxiliary control system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5680" y="1513840"/>
            <a:ext cx="1798320" cy="1071009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b="1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62" y="2538664"/>
            <a:ext cx="736922" cy="99701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902161" y="2706380"/>
            <a:ext cx="1667444" cy="994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Chain </a:t>
            </a:r>
          </a:p>
          <a:p>
            <a:pPr algn="ctr">
              <a:lnSpc>
                <a:spcPts val="3540"/>
              </a:lnSpc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18159" y="4419599"/>
            <a:ext cx="2738719" cy="1071167"/>
          </a:xfrm>
          <a:prstGeom prst="roundRect">
            <a:avLst>
              <a:gd name="adj" fmla="val 1575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6"/>
          <a:stretch/>
        </p:blipFill>
        <p:spPr>
          <a:xfrm>
            <a:off x="599440" y="4595649"/>
            <a:ext cx="1393043" cy="74640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3065F3D-24D1-F34D-89DF-D629A1619F5F}"/>
              </a:ext>
            </a:extLst>
          </p:cNvPr>
          <p:cNvGrpSpPr/>
          <p:nvPr/>
        </p:nvGrpSpPr>
        <p:grpSpPr>
          <a:xfrm>
            <a:off x="744936" y="5699284"/>
            <a:ext cx="2124301" cy="548030"/>
            <a:chOff x="488808" y="4618539"/>
            <a:chExt cx="2360334" cy="608923"/>
          </a:xfrm>
        </p:grpSpPr>
        <p:sp>
          <p:nvSpPr>
            <p:cNvPr id="54" name="TextBox 53"/>
            <p:cNvSpPr txBox="1"/>
            <p:nvPr/>
          </p:nvSpPr>
          <p:spPr>
            <a:xfrm>
              <a:off x="488808" y="4845520"/>
              <a:ext cx="2360332" cy="381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lang="en-US" sz="4000" i="1" dirty="0"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lang="zh-CN" altLang="en-US" sz="4000" i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 sz="4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1515" y="4618539"/>
              <a:ext cx="337627" cy="470267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>
            <a:cxnSpLocks/>
            <a:stCxn id="22" idx="2"/>
            <a:endCxn id="39" idx="0"/>
          </p:cNvCxnSpPr>
          <p:nvPr/>
        </p:nvCxnSpPr>
        <p:spPr>
          <a:xfrm flipH="1">
            <a:off x="1887519" y="2584849"/>
            <a:ext cx="7321" cy="1834750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endCxn id="13" idx="3"/>
          </p:cNvCxnSpPr>
          <p:nvPr/>
        </p:nvCxnSpPr>
        <p:spPr>
          <a:xfrm rot="16200000" flipV="1">
            <a:off x="5644640" y="2942159"/>
            <a:ext cx="2879470" cy="1093840"/>
          </a:xfrm>
          <a:prstGeom prst="bentConnector2">
            <a:avLst/>
          </a:prstGeom>
          <a:ln w="857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cxnSpLocks/>
            <a:stCxn id="10" idx="0"/>
            <a:endCxn id="22" idx="0"/>
          </p:cNvCxnSpPr>
          <p:nvPr/>
        </p:nvCxnSpPr>
        <p:spPr>
          <a:xfrm rot="16200000" flipV="1">
            <a:off x="4292601" y="-883920"/>
            <a:ext cx="2905759" cy="7701280"/>
          </a:xfrm>
          <a:prstGeom prst="bentConnector3">
            <a:avLst>
              <a:gd name="adj1" fmla="val 135140"/>
            </a:avLst>
          </a:prstGeom>
          <a:ln w="857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26" y="1557947"/>
            <a:ext cx="786205" cy="100106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80" y="999023"/>
            <a:ext cx="965720" cy="9787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35" y="2538664"/>
            <a:ext cx="814867" cy="997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95" y="1735346"/>
            <a:ext cx="1550509" cy="683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7150" y="5664089"/>
            <a:ext cx="403260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zh-CN" alt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3560"/>
              </a:lnSpc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E51A87-5B1F-E84D-884B-7D96DBD08107}"/>
              </a:ext>
            </a:extLst>
          </p:cNvPr>
          <p:cNvSpPr/>
          <p:nvPr/>
        </p:nvSpPr>
        <p:spPr>
          <a:xfrm>
            <a:off x="7039068" y="4986471"/>
            <a:ext cx="11725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Traj</a:t>
            </a: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687E9D-E3AD-3049-988C-0E1B72F67FE1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56878" y="4955183"/>
            <a:ext cx="1153744" cy="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3304F9-A114-0A41-B2ED-0E564510258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32476" y="4955183"/>
            <a:ext cx="2132404" cy="0"/>
          </a:xfrm>
          <a:prstGeom prst="straightConnector1">
            <a:avLst/>
          </a:prstGeom>
          <a:ln w="857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F25B4E-349A-EB4B-BE8C-36A8DD93ABB8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794000" y="2049344"/>
            <a:ext cx="1799502" cy="1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5D8EE3-E8B5-494D-8C2F-86FBBC63313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1" r="30320" b="18215"/>
          <a:stretch/>
        </p:blipFill>
        <p:spPr>
          <a:xfrm>
            <a:off x="1962003" y="4701714"/>
            <a:ext cx="251370" cy="4354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2877E18-1615-314C-AFB5-4C0C0ED7E15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5" r="15942"/>
          <a:stretch/>
        </p:blipFill>
        <p:spPr>
          <a:xfrm>
            <a:off x="2146515" y="4649104"/>
            <a:ext cx="392380" cy="540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5A8926-E285-6C4D-A153-EC8A6D9C4B0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4"/>
          <a:stretch/>
        </p:blipFill>
        <p:spPr>
          <a:xfrm>
            <a:off x="2468913" y="4515575"/>
            <a:ext cx="635421" cy="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7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254.2182"/>
  <p:tag name="OUTPUTDPI" val="1200"/>
  <p:tag name="LATEXADDIN" val="\documentclass{article}&#10;\usepackage{amsmath}&#10;\pagestyle{empty}&#10;\usepackage{amsfonts}&#10;\begin{document}&#10;$\boldsymbol{\Sigma}({\boldsymbol{\theta}})$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62.99213"/>
  <p:tag name="OUTPUTDPI" val="1200"/>
  <p:tag name="LATEXADDIN" val="\documentclass{article}&#10;\usepackage{amsmath}&#10;\pagestyle{empty}&#10;\usepackage{amsfonts}&#10;\begin{document}&#10;$&#10;\boldsymbol{\theta}$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118.4852"/>
  <p:tag name="OUTPUTDPI" val="1200"/>
  <p:tag name="LATEXADDIN" val="\documentclass{article}&#10;\usepackage{amsmath}&#10;\pagestyle{empty}&#10;\usepackage{amsfonts}&#10;\begin{document}&#10;$&#10;\boldsymbol{\xi}_{\boldsymbol{\theta}}$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425.1968"/>
  <p:tag name="OUTPUTDPI" val="1200"/>
  <p:tag name="LATEXADDIN" val="\documentclass{article}&#10;\usepackage{amsmath}&#10;\pagestyle{empty}&#10;\usepackage{amsfonts}&#10;\begin{document}&#10;$L(\boldsymbol{\xi}_{\boldsymbol{\theta}},\boldsymbol{\theta})$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.4784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xi}}}$\end{document}"/>
  <p:tag name="IGUANATEXSIZE" val="20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120.7349"/>
  <p:tag name="OUTPUTDPI" val="1200"/>
  <p:tag name="LATEXADDIN" val="\documentclass{article}&#10;\usepackage{amsmath}&#10;\pagestyle{empty}&#10;\usepackage{amsfonts}&#10;\begin{document}&#10;$&#10;\frac{d L}{d\boldsymbol{\theta}}$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.7289"/>
  <p:tag name="ORIGINALWIDTH" val="166.4792"/>
  <p:tag name="OUTPUTDPI" val="1200"/>
  <p:tag name="LATEXADDIN" val="\documentclass{article}&#10;\usepackage{amsmath}&#10;\pagestyle{empty}&#10;\usepackage{amsfonts}&#10;\begin{document}&#10;&#10;$\frac{\partial \boldsymbol{{\xi}}_{\boldsymbol{\theta}}}{\partial \boldsymbol{{\theta}}}$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9805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theta}}}$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311.2111"/>
  <p:tag name="OUTPUTDPI" val="1200"/>
  <p:tag name="LATEXADDIN" val="\documentclass{article}&#10;\usepackage{amsmath}&#10;\pagestyle{empty}&#10;\usepackage{amsfonts}&#10;\begin{document}&#10;$\boldsymbol{\bar\Sigma}(\boldsymbol{\xi}_{{\boldsymbol{\theta}}})$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Words>13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Wanxin Jin</dc:creator>
  <cp:lastModifiedBy>Microsoft Office User</cp:lastModifiedBy>
  <cp:revision>52</cp:revision>
  <cp:lastPrinted>2020-05-14T19:00:15Z</cp:lastPrinted>
  <dcterms:created xsi:type="dcterms:W3CDTF">2019-11-26T23:37:42Z</dcterms:created>
  <dcterms:modified xsi:type="dcterms:W3CDTF">2020-10-29T01:25:52Z</dcterms:modified>
</cp:coreProperties>
</file>