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6"/>
    <p:restoredTop sz="83933"/>
  </p:normalViewPr>
  <p:slideViewPr>
    <p:cSldViewPr snapToGrid="0" snapToObjects="1">
      <p:cViewPr varScale="1">
        <p:scale>
          <a:sx n="117" d="100"/>
          <a:sy n="117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4FBC9-F9DA-2E49-B8B7-2C05622A945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7F59F-0C8F-B745-8C4A-49184BA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F59F-0C8F-B745-8C4A-49184BA566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0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9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29D5-92F0-1B40-9411-1F04B36F6F8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56E6-2C3E-1146-952F-2C40A6C9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80EC76-A943-CA4B-8AA1-5920A0777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500" y1="17600" x2="54500" y2="17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7995" y="2084418"/>
            <a:ext cx="2344327" cy="19536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159A-749A-4644-AD6D-1F97F746B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866" y="2336773"/>
            <a:ext cx="1543757" cy="1543757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7354AB05-67C6-4947-87E1-02D478C94F21}"/>
              </a:ext>
            </a:extLst>
          </p:cNvPr>
          <p:cNvSpPr/>
          <p:nvPr/>
        </p:nvSpPr>
        <p:spPr>
          <a:xfrm>
            <a:off x="3379027" y="2165259"/>
            <a:ext cx="2335973" cy="424554"/>
          </a:xfrm>
          <a:custGeom>
            <a:avLst/>
            <a:gdLst>
              <a:gd name="connsiteX0" fmla="*/ 0 w 2264228"/>
              <a:gd name="connsiteY0" fmla="*/ 413668 h 424554"/>
              <a:gd name="connsiteX1" fmla="*/ 1132114 w 2264228"/>
              <a:gd name="connsiteY1" fmla="*/ 11 h 424554"/>
              <a:gd name="connsiteX2" fmla="*/ 2264228 w 2264228"/>
              <a:gd name="connsiteY2" fmla="*/ 424554 h 4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424554">
                <a:moveTo>
                  <a:pt x="0" y="413668"/>
                </a:moveTo>
                <a:cubicBezTo>
                  <a:pt x="377371" y="205932"/>
                  <a:pt x="754743" y="-1803"/>
                  <a:pt x="1132114" y="11"/>
                </a:cubicBezTo>
                <a:cubicBezTo>
                  <a:pt x="1509485" y="1825"/>
                  <a:pt x="2044699" y="341097"/>
                  <a:pt x="2264228" y="424554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EF43B37-8130-5945-B5BA-42B185AAE732}"/>
              </a:ext>
            </a:extLst>
          </p:cNvPr>
          <p:cNvSpPr/>
          <p:nvPr/>
        </p:nvSpPr>
        <p:spPr>
          <a:xfrm rot="10800000">
            <a:off x="3354154" y="3662726"/>
            <a:ext cx="2360846" cy="424554"/>
          </a:xfrm>
          <a:custGeom>
            <a:avLst/>
            <a:gdLst>
              <a:gd name="connsiteX0" fmla="*/ 0 w 2264228"/>
              <a:gd name="connsiteY0" fmla="*/ 413668 h 424554"/>
              <a:gd name="connsiteX1" fmla="*/ 1132114 w 2264228"/>
              <a:gd name="connsiteY1" fmla="*/ 11 h 424554"/>
              <a:gd name="connsiteX2" fmla="*/ 2264228 w 2264228"/>
              <a:gd name="connsiteY2" fmla="*/ 424554 h 4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424554">
                <a:moveTo>
                  <a:pt x="0" y="413668"/>
                </a:moveTo>
                <a:cubicBezTo>
                  <a:pt x="377371" y="205932"/>
                  <a:pt x="754743" y="-1803"/>
                  <a:pt x="1132114" y="11"/>
                </a:cubicBezTo>
                <a:cubicBezTo>
                  <a:pt x="1509485" y="1825"/>
                  <a:pt x="2044699" y="341097"/>
                  <a:pt x="2264228" y="424554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29D765-D680-9543-8597-35D31724B43B}"/>
                  </a:ext>
                </a:extLst>
              </p:cNvPr>
              <p:cNvSpPr txBox="1"/>
              <p:nvPr/>
            </p:nvSpPr>
            <p:spPr>
              <a:xfrm>
                <a:off x="2817123" y="4195517"/>
                <a:ext cx="3546291" cy="693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260"/>
                  </a:lnSpc>
                </a:pPr>
                <a:r>
                  <a:rPr lang="en-US" altLang="zh-CN" sz="2400" dirty="0">
                    <a:latin typeface="Helvetica" pitchFamily="2" charset="0"/>
                  </a:rPr>
                  <a:t>Directional</a:t>
                </a:r>
                <a:r>
                  <a:rPr lang="zh-CN" altLang="en-US" sz="2400" dirty="0">
                    <a:latin typeface="Helvetica" pitchFamily="2" charset="0"/>
                  </a:rPr>
                  <a:t> </a:t>
                </a:r>
                <a:r>
                  <a:rPr lang="en-US" altLang="zh-CN" sz="2400" dirty="0">
                    <a:latin typeface="Helvetica" pitchFamily="2" charset="0"/>
                  </a:rPr>
                  <a:t>correction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Helvetica" pitchFamily="2" charset="0"/>
                </a:endParaRPr>
              </a:p>
              <a:p>
                <a:pPr algn="ctr">
                  <a:lnSpc>
                    <a:spcPts val="2260"/>
                  </a:lnSpc>
                </a:pPr>
                <a:r>
                  <a:rPr lang="en-US" altLang="zh-CN" sz="2400" dirty="0">
                    <a:latin typeface="Helvetica" pitchFamily="2" charset="0"/>
                  </a:rPr>
                  <a:t>(e.g.</a:t>
                </a:r>
                <a:r>
                  <a:rPr lang="zh-CN" altLang="en-US" sz="2400" dirty="0">
                    <a:latin typeface="Helvetica" pitchFamily="2" charset="0"/>
                  </a:rPr>
                  <a:t> </a:t>
                </a:r>
                <a:r>
                  <a:rPr lang="en-US" altLang="zh-CN" sz="2400" dirty="0">
                    <a:latin typeface="Helvetica" pitchFamily="2" charset="0"/>
                  </a:rPr>
                  <a:t>left</a:t>
                </a:r>
                <a:r>
                  <a:rPr lang="zh-CN" altLang="en-US" sz="2400" dirty="0">
                    <a:latin typeface="Helvetica" pitchFamily="2" charset="0"/>
                  </a:rPr>
                  <a:t> </a:t>
                </a:r>
                <a:r>
                  <a:rPr lang="en-US" altLang="zh-CN" sz="2400" dirty="0">
                    <a:latin typeface="Helvetica" pitchFamily="2" charset="0"/>
                  </a:rPr>
                  <a:t>or</a:t>
                </a:r>
                <a:r>
                  <a:rPr lang="zh-CN" altLang="en-US" sz="2400" dirty="0">
                    <a:latin typeface="Helvetica" pitchFamily="2" charset="0"/>
                  </a:rPr>
                  <a:t> </a:t>
                </a:r>
                <a:r>
                  <a:rPr lang="en-US" altLang="zh-CN" sz="2400" dirty="0">
                    <a:latin typeface="Helvetica" pitchFamily="2" charset="0"/>
                  </a:rPr>
                  <a:t>right)</a:t>
                </a:r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29D765-D680-9543-8597-35D31724B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23" y="4195517"/>
                <a:ext cx="3546291" cy="693395"/>
              </a:xfrm>
              <a:prstGeom prst="rect">
                <a:avLst/>
              </a:prstGeom>
              <a:blipFill>
                <a:blip r:embed="rId6"/>
                <a:stretch>
                  <a:fillRect l="-2143" t="-1428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C664070-5845-5A42-BE43-70C3A8496D44}"/>
                  </a:ext>
                </a:extLst>
              </p:cNvPr>
              <p:cNvSpPr/>
              <p:nvPr/>
            </p:nvSpPr>
            <p:spPr>
              <a:xfrm>
                <a:off x="3465538" y="1769123"/>
                <a:ext cx="2249462" cy="358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860"/>
                  </a:lnSpc>
                </a:pPr>
                <a:r>
                  <a:rPr lang="en-US" altLang="zh-CN" sz="2400" dirty="0">
                    <a:latin typeface="Helvetica" pitchFamily="2" charset="0"/>
                  </a:rPr>
                  <a:t>Behavior</a:t>
                </a:r>
                <a:r>
                  <a:rPr lang="zh-CN" altLang="en-US" sz="2400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C664070-5845-5A42-BE43-70C3A8496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8" y="1769123"/>
                <a:ext cx="2249462" cy="358175"/>
              </a:xfrm>
              <a:prstGeom prst="rect">
                <a:avLst/>
              </a:prstGeom>
              <a:blipFill>
                <a:blip r:embed="rId7"/>
                <a:stretch>
                  <a:fillRect l="-3371" t="-36667" r="-168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loud Callout 46">
            <a:extLst>
              <a:ext uri="{FF2B5EF4-FFF2-40B4-BE49-F238E27FC236}">
                <a16:creationId xmlns:a16="http://schemas.microsoft.com/office/drawing/2014/main" id="{AA97A827-C71B-8843-8717-981ADAB4CFD2}"/>
              </a:ext>
            </a:extLst>
          </p:cNvPr>
          <p:cNvSpPr/>
          <p:nvPr/>
        </p:nvSpPr>
        <p:spPr>
          <a:xfrm>
            <a:off x="6030682" y="1269797"/>
            <a:ext cx="1848289" cy="981219"/>
          </a:xfrm>
          <a:prstGeom prst="cloudCallout">
            <a:avLst>
              <a:gd name="adj1" fmla="val -35422"/>
              <a:gd name="adj2" fmla="val 654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A6352D-E8EB-C647-B4E4-D74310CDDFBD}"/>
              </a:ext>
            </a:extLst>
          </p:cNvPr>
          <p:cNvCxnSpPr>
            <a:cxnSpLocks/>
            <a:endCxn id="49" idx="3"/>
          </p:cNvCxnSpPr>
          <p:nvPr/>
        </p:nvCxnSpPr>
        <p:spPr>
          <a:xfrm>
            <a:off x="7191129" y="1404257"/>
            <a:ext cx="0" cy="435498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>
            <a:extLst>
              <a:ext uri="{FF2B5EF4-FFF2-40B4-BE49-F238E27FC236}">
                <a16:creationId xmlns:a16="http://schemas.microsoft.com/office/drawing/2014/main" id="{1A6E688C-F3E7-614B-83FC-B34E1D91925D}"/>
              </a:ext>
            </a:extLst>
          </p:cNvPr>
          <p:cNvSpPr/>
          <p:nvPr/>
        </p:nvSpPr>
        <p:spPr>
          <a:xfrm>
            <a:off x="6363414" y="1572920"/>
            <a:ext cx="1192691" cy="428760"/>
          </a:xfrm>
          <a:custGeom>
            <a:avLst/>
            <a:gdLst>
              <a:gd name="connsiteX0" fmla="*/ 0 w 1743075"/>
              <a:gd name="connsiteY0" fmla="*/ 428760 h 428760"/>
              <a:gd name="connsiteX1" fmla="*/ 276225 w 1743075"/>
              <a:gd name="connsiteY1" fmla="*/ 135 h 428760"/>
              <a:gd name="connsiteX2" fmla="*/ 628650 w 1743075"/>
              <a:gd name="connsiteY2" fmla="*/ 381135 h 428760"/>
              <a:gd name="connsiteX3" fmla="*/ 1209675 w 1743075"/>
              <a:gd name="connsiteY3" fmla="*/ 266835 h 428760"/>
              <a:gd name="connsiteX4" fmla="*/ 1743075 w 1743075"/>
              <a:gd name="connsiteY4" fmla="*/ 323985 h 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075" h="428760">
                <a:moveTo>
                  <a:pt x="0" y="428760"/>
                </a:moveTo>
                <a:cubicBezTo>
                  <a:pt x="85725" y="218416"/>
                  <a:pt x="171450" y="8072"/>
                  <a:pt x="276225" y="135"/>
                </a:cubicBezTo>
                <a:cubicBezTo>
                  <a:pt x="381000" y="-7803"/>
                  <a:pt x="473075" y="336685"/>
                  <a:pt x="628650" y="381135"/>
                </a:cubicBezTo>
                <a:cubicBezTo>
                  <a:pt x="784225" y="425585"/>
                  <a:pt x="1023938" y="276360"/>
                  <a:pt x="1209675" y="266835"/>
                </a:cubicBezTo>
                <a:cubicBezTo>
                  <a:pt x="1395412" y="257310"/>
                  <a:pt x="1569243" y="290647"/>
                  <a:pt x="1743075" y="323985"/>
                </a:cubicBezTo>
              </a:path>
            </a:pathLst>
          </a:cu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</TotalTime>
  <Words>18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89</cp:revision>
  <dcterms:created xsi:type="dcterms:W3CDTF">2020-09-21T01:04:10Z</dcterms:created>
  <dcterms:modified xsi:type="dcterms:W3CDTF">2020-10-29T00:34:27Z</dcterms:modified>
</cp:coreProperties>
</file>