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4"/>
  </p:normalViewPr>
  <p:slideViewPr>
    <p:cSldViewPr snapToGrid="0">
      <p:cViewPr varScale="1">
        <p:scale>
          <a:sx n="109" d="100"/>
          <a:sy n="109" d="100"/>
        </p:scale>
        <p:origin x="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8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3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1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DF68-AD29-47C7-AAA6-C0F4CA97339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50FB-E83C-41A2-8E11-D6E55309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69156" y="328015"/>
            <a:ext cx="7589244" cy="50177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639955" y="3846096"/>
            <a:ext cx="1442551" cy="1031748"/>
          </a:xfrm>
          <a:custGeom>
            <a:avLst/>
            <a:gdLst>
              <a:gd name="connsiteX0" fmla="*/ 714494 w 1604750"/>
              <a:gd name="connsiteY0" fmla="*/ 65166 h 1220860"/>
              <a:gd name="connsiteX1" fmla="*/ 1262 w 1604750"/>
              <a:gd name="connsiteY1" fmla="*/ 568086 h 1220860"/>
              <a:gd name="connsiteX2" fmla="*/ 568190 w 1604750"/>
              <a:gd name="connsiteY2" fmla="*/ 1208166 h 1220860"/>
              <a:gd name="connsiteX3" fmla="*/ 1546598 w 1604750"/>
              <a:gd name="connsiteY3" fmla="*/ 924702 h 1220860"/>
              <a:gd name="connsiteX4" fmla="*/ 1409438 w 1604750"/>
              <a:gd name="connsiteY4" fmla="*/ 101742 h 1220860"/>
              <a:gd name="connsiteX5" fmla="*/ 714494 w 1604750"/>
              <a:gd name="connsiteY5" fmla="*/ 65166 h 122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4750" h="1220860">
                <a:moveTo>
                  <a:pt x="714494" y="65166"/>
                </a:moveTo>
                <a:cubicBezTo>
                  <a:pt x="479798" y="142890"/>
                  <a:pt x="25646" y="377586"/>
                  <a:pt x="1262" y="568086"/>
                </a:cubicBezTo>
                <a:cubicBezTo>
                  <a:pt x="-23122" y="758586"/>
                  <a:pt x="310634" y="1148730"/>
                  <a:pt x="568190" y="1208166"/>
                </a:cubicBezTo>
                <a:cubicBezTo>
                  <a:pt x="825746" y="1267602"/>
                  <a:pt x="1406390" y="1109106"/>
                  <a:pt x="1546598" y="924702"/>
                </a:cubicBezTo>
                <a:cubicBezTo>
                  <a:pt x="1686806" y="740298"/>
                  <a:pt x="1546598" y="246522"/>
                  <a:pt x="1409438" y="101742"/>
                </a:cubicBezTo>
                <a:cubicBezTo>
                  <a:pt x="1272278" y="-43038"/>
                  <a:pt x="949190" y="-12558"/>
                  <a:pt x="714494" y="6516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3057151">
            <a:off x="3864988" y="2142600"/>
            <a:ext cx="1495501" cy="1254814"/>
          </a:xfrm>
          <a:custGeom>
            <a:avLst/>
            <a:gdLst>
              <a:gd name="connsiteX0" fmla="*/ 31170 w 1652473"/>
              <a:gd name="connsiteY0" fmla="*/ 367485 h 1442468"/>
              <a:gd name="connsiteX1" fmla="*/ 753546 w 1652473"/>
              <a:gd name="connsiteY1" fmla="*/ 1725 h 1442468"/>
              <a:gd name="connsiteX2" fmla="*/ 1622226 w 1652473"/>
              <a:gd name="connsiteY2" fmla="*/ 266901 h 1442468"/>
              <a:gd name="connsiteX3" fmla="*/ 1357050 w 1652473"/>
              <a:gd name="connsiteY3" fmla="*/ 1053285 h 1442468"/>
              <a:gd name="connsiteX4" fmla="*/ 424362 w 1652473"/>
              <a:gd name="connsiteY4" fmla="*/ 1437333 h 1442468"/>
              <a:gd name="connsiteX5" fmla="*/ 159186 w 1652473"/>
              <a:gd name="connsiteY5" fmla="*/ 797253 h 1442468"/>
              <a:gd name="connsiteX6" fmla="*/ 31170 w 1652473"/>
              <a:gd name="connsiteY6" fmla="*/ 367485 h 144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2473" h="1442468">
                <a:moveTo>
                  <a:pt x="31170" y="367485"/>
                </a:moveTo>
                <a:cubicBezTo>
                  <a:pt x="130230" y="234897"/>
                  <a:pt x="488370" y="18489"/>
                  <a:pt x="753546" y="1725"/>
                </a:cubicBezTo>
                <a:cubicBezTo>
                  <a:pt x="1018722" y="-15039"/>
                  <a:pt x="1521642" y="91641"/>
                  <a:pt x="1622226" y="266901"/>
                </a:cubicBezTo>
                <a:cubicBezTo>
                  <a:pt x="1722810" y="442161"/>
                  <a:pt x="1556694" y="858213"/>
                  <a:pt x="1357050" y="1053285"/>
                </a:cubicBezTo>
                <a:cubicBezTo>
                  <a:pt x="1157406" y="1248357"/>
                  <a:pt x="624006" y="1480005"/>
                  <a:pt x="424362" y="1437333"/>
                </a:cubicBezTo>
                <a:cubicBezTo>
                  <a:pt x="224718" y="1394661"/>
                  <a:pt x="223194" y="975561"/>
                  <a:pt x="159186" y="797253"/>
                </a:cubicBezTo>
                <a:cubicBezTo>
                  <a:pt x="95178" y="618945"/>
                  <a:pt x="-67890" y="500073"/>
                  <a:pt x="31170" y="367485"/>
                </a:cubicBezTo>
                <a:close/>
              </a:path>
            </a:pathLst>
          </a:custGeom>
          <a:solidFill>
            <a:srgbClr val="FF0000">
              <a:alpha val="4117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28BDD8-FEF6-3747-AD33-16A12FA114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71" y="4030001"/>
            <a:ext cx="799820" cy="6655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8DD0ED-9930-164F-83DA-C58F48B44B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46" y="2533365"/>
            <a:ext cx="805750" cy="6064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1DEF352-9A22-D342-95E5-843AE096B568}"/>
              </a:ext>
            </a:extLst>
          </p:cNvPr>
          <p:cNvGrpSpPr/>
          <p:nvPr/>
        </p:nvGrpSpPr>
        <p:grpSpPr>
          <a:xfrm>
            <a:off x="7861124" y="549208"/>
            <a:ext cx="1616253" cy="1251220"/>
            <a:chOff x="8690101" y="744599"/>
            <a:chExt cx="728063" cy="61974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B8A3489-DF56-6A4C-9C81-CC5D7D5D321F}"/>
                </a:ext>
              </a:extLst>
            </p:cNvPr>
            <p:cNvSpPr/>
            <p:nvPr/>
          </p:nvSpPr>
          <p:spPr>
            <a:xfrm>
              <a:off x="8690101" y="744599"/>
              <a:ext cx="728063" cy="619749"/>
            </a:xfrm>
            <a:custGeom>
              <a:avLst/>
              <a:gdLst>
                <a:gd name="connsiteX0" fmla="*/ 99380 w 728063"/>
                <a:gd name="connsiteY0" fmla="*/ 42261 h 619749"/>
                <a:gd name="connsiteX1" fmla="*/ 655434 w 728063"/>
                <a:gd name="connsiteY1" fmla="*/ 79331 h 619749"/>
                <a:gd name="connsiteX2" fmla="*/ 655434 w 728063"/>
                <a:gd name="connsiteY2" fmla="*/ 598315 h 619749"/>
                <a:gd name="connsiteX3" fmla="*/ 49953 w 728063"/>
                <a:gd name="connsiteY3" fmla="*/ 474747 h 619749"/>
                <a:gd name="connsiteX4" fmla="*/ 99380 w 728063"/>
                <a:gd name="connsiteY4" fmla="*/ 42261 h 61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063" h="619749">
                  <a:moveTo>
                    <a:pt x="99380" y="42261"/>
                  </a:moveTo>
                  <a:cubicBezTo>
                    <a:pt x="200294" y="-23642"/>
                    <a:pt x="562758" y="-13345"/>
                    <a:pt x="655434" y="79331"/>
                  </a:cubicBezTo>
                  <a:cubicBezTo>
                    <a:pt x="748110" y="172007"/>
                    <a:pt x="756348" y="532412"/>
                    <a:pt x="655434" y="598315"/>
                  </a:cubicBezTo>
                  <a:cubicBezTo>
                    <a:pt x="554521" y="664218"/>
                    <a:pt x="138510" y="565363"/>
                    <a:pt x="49953" y="474747"/>
                  </a:cubicBezTo>
                  <a:cubicBezTo>
                    <a:pt x="-38604" y="384131"/>
                    <a:pt x="-1534" y="108164"/>
                    <a:pt x="99380" y="422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26" y="905446"/>
              <a:ext cx="370459" cy="346902"/>
            </a:xfrm>
            <a:prstGeom prst="rect">
              <a:avLst/>
            </a:prstGeom>
          </p:spPr>
        </p:pic>
      </p:grpSp>
      <p:sp>
        <p:nvSpPr>
          <p:cNvPr id="13" name="Freeform 12"/>
          <p:cNvSpPr/>
          <p:nvPr/>
        </p:nvSpPr>
        <p:spPr>
          <a:xfrm>
            <a:off x="6102227" y="1650702"/>
            <a:ext cx="1244972" cy="1260276"/>
          </a:xfrm>
          <a:custGeom>
            <a:avLst/>
            <a:gdLst>
              <a:gd name="connsiteX0" fmla="*/ 56705 w 477333"/>
              <a:gd name="connsiteY0" fmla="*/ 2697 h 476625"/>
              <a:gd name="connsiteX1" fmla="*/ 477329 w 477333"/>
              <a:gd name="connsiteY1" fmla="*/ 286161 h 476625"/>
              <a:gd name="connsiteX2" fmla="*/ 47561 w 477333"/>
              <a:gd name="connsiteY2" fmla="*/ 469041 h 476625"/>
              <a:gd name="connsiteX3" fmla="*/ 56705 w 477333"/>
              <a:gd name="connsiteY3" fmla="*/ 2697 h 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333" h="476625">
                <a:moveTo>
                  <a:pt x="56705" y="2697"/>
                </a:moveTo>
                <a:cubicBezTo>
                  <a:pt x="128333" y="-27783"/>
                  <a:pt x="478853" y="208437"/>
                  <a:pt x="477329" y="286161"/>
                </a:cubicBezTo>
                <a:cubicBezTo>
                  <a:pt x="475805" y="363885"/>
                  <a:pt x="114617" y="511713"/>
                  <a:pt x="47561" y="469041"/>
                </a:cubicBezTo>
                <a:cubicBezTo>
                  <a:pt x="-19495" y="426369"/>
                  <a:pt x="-14923" y="33177"/>
                  <a:pt x="56705" y="2697"/>
                </a:cubicBezTo>
                <a:close/>
              </a:path>
            </a:pathLst>
          </a:custGeom>
          <a:solidFill>
            <a:srgbClr val="FF0000">
              <a:alpha val="4117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4E43D06-3E33-5B48-B172-51743F03CE51}"/>
              </a:ext>
            </a:extLst>
          </p:cNvPr>
          <p:cNvSpPr/>
          <p:nvPr/>
        </p:nvSpPr>
        <p:spPr>
          <a:xfrm>
            <a:off x="3974124" y="1044564"/>
            <a:ext cx="3887000" cy="2801532"/>
          </a:xfrm>
          <a:custGeom>
            <a:avLst/>
            <a:gdLst>
              <a:gd name="connsiteX0" fmla="*/ 0 w 1042988"/>
              <a:gd name="connsiteY0" fmla="*/ 2000250 h 2000250"/>
              <a:gd name="connsiteX1" fmla="*/ 485775 w 1042988"/>
              <a:gd name="connsiteY1" fmla="*/ 1478757 h 2000250"/>
              <a:gd name="connsiteX2" fmla="*/ 435769 w 1042988"/>
              <a:gd name="connsiteY2" fmla="*/ 685800 h 2000250"/>
              <a:gd name="connsiteX3" fmla="*/ 664369 w 1042988"/>
              <a:gd name="connsiteY3" fmla="*/ 228600 h 2000250"/>
              <a:gd name="connsiteX4" fmla="*/ 1042988 w 1042988"/>
              <a:gd name="connsiteY4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988" h="2000250">
                <a:moveTo>
                  <a:pt x="0" y="2000250"/>
                </a:moveTo>
                <a:cubicBezTo>
                  <a:pt x="206573" y="1849041"/>
                  <a:pt x="413147" y="1697832"/>
                  <a:pt x="485775" y="1478757"/>
                </a:cubicBezTo>
                <a:cubicBezTo>
                  <a:pt x="558403" y="1259682"/>
                  <a:pt x="406003" y="894160"/>
                  <a:pt x="435769" y="685800"/>
                </a:cubicBezTo>
                <a:cubicBezTo>
                  <a:pt x="465535" y="477440"/>
                  <a:pt x="563166" y="342900"/>
                  <a:pt x="664369" y="228600"/>
                </a:cubicBezTo>
                <a:cubicBezTo>
                  <a:pt x="765572" y="114300"/>
                  <a:pt x="983457" y="36909"/>
                  <a:pt x="1042988" y="0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E4275E1-C81E-4246-952B-8CD8ED49CC4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74" y="2122722"/>
            <a:ext cx="765857" cy="5764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5577277-134D-374D-8191-102B99C545DA}"/>
              </a:ext>
            </a:extLst>
          </p:cNvPr>
          <p:cNvSpPr txBox="1"/>
          <p:nvPr/>
        </p:nvSpPr>
        <p:spPr>
          <a:xfrm rot="20158253">
            <a:off x="4928977" y="719103"/>
            <a:ext cx="221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trajectory</a:t>
            </a:r>
            <a:endParaRPr lang="en-US" sz="4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A9437-FD7C-7E43-9D47-22654EE5D0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23" y="3202243"/>
            <a:ext cx="722446" cy="543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93FC23-73E5-7141-B7B7-BF707EBA9140}"/>
              </a:ext>
            </a:extLst>
          </p:cNvPr>
          <p:cNvSpPr txBox="1"/>
          <p:nvPr/>
        </p:nvSpPr>
        <p:spPr>
          <a:xfrm>
            <a:off x="8000249" y="3038087"/>
            <a:ext cx="1951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--</a:t>
            </a:r>
            <a:r>
              <a:rPr lang="zh-CN" altLang="en-US" sz="3600" dirty="0"/>
              <a:t> </a:t>
            </a:r>
            <a:r>
              <a:rPr lang="en-US" altLang="zh-CN" sz="4000" dirty="0"/>
              <a:t>unsafe</a:t>
            </a:r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53EF7F-D621-4E41-80FE-171F693371C5}"/>
              </a:ext>
            </a:extLst>
          </p:cNvPr>
          <p:cNvSpPr txBox="1"/>
          <p:nvPr/>
        </p:nvSpPr>
        <p:spPr>
          <a:xfrm>
            <a:off x="8000249" y="3699261"/>
            <a:ext cx="144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--</a:t>
            </a:r>
            <a:r>
              <a:rPr lang="zh-CN" altLang="en-US" sz="3600" dirty="0"/>
              <a:t> </a:t>
            </a:r>
            <a:r>
              <a:rPr lang="en-US" altLang="zh-CN" sz="4000" dirty="0"/>
              <a:t>goal</a:t>
            </a:r>
            <a:endParaRPr lang="en-US" sz="3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B52A852-EBC3-6C4A-99F7-A553E208007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38" y="3861087"/>
            <a:ext cx="762566" cy="649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EACECD-9C35-3045-9036-C6870F2CC0D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38" y="4617483"/>
            <a:ext cx="700136" cy="5825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874FEF8-A710-2942-BFE7-EE7BC553FB27}"/>
              </a:ext>
            </a:extLst>
          </p:cNvPr>
          <p:cNvSpPr txBox="1"/>
          <p:nvPr/>
        </p:nvSpPr>
        <p:spPr>
          <a:xfrm>
            <a:off x="8000249" y="4444175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--</a:t>
            </a:r>
            <a:r>
              <a:rPr lang="zh-CN" altLang="en-US" sz="3600" dirty="0"/>
              <a:t> </a:t>
            </a:r>
            <a:r>
              <a:rPr lang="en-US" altLang="zh-CN" sz="4000" dirty="0"/>
              <a:t>initial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4973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27.4841"/>
  <p:tag name="OUTPUTDPI" val="1200"/>
  <p:tag name="LATEXADDIN" val="\documentclass{article}&#10;\usepackage{amsmath}&#10;\pagestyle{empty}&#10;\usepackage{amsfonts}&#10;\begin{document}&#10;$&#10;\mathcal{X}_0&#10;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7.2328"/>
  <p:tag name="OUTPUTDPI" val="1200"/>
  <p:tag name="LATEXADDIN" val="\documentclass{article}&#10;\usepackage{amsmath}&#10;\pagestyle{empty}&#10;\usepackage{amsfonts}&#10;\begin{document}&#10;$&#10;\mathcal{X}_u&#10;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7.2328"/>
  <p:tag name="OUTPUTDPI" val="1200"/>
  <p:tag name="LATEXADDIN" val="\documentclass{article}&#10;\usepackage{amsmath}&#10;\pagestyle{empty}&#10;\usepackage{amsfonts}&#10;\begin{document}&#10;$&#10;\mathcal{X}_u&#10;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7.2328"/>
  <p:tag name="OUTPUTDPI" val="1200"/>
  <p:tag name="LATEXADDIN" val="\documentclass{article}&#10;\usepackage{amsmath}&#10;\pagestyle{empty}&#10;\usepackage{amsfonts}&#10;\begin{document}&#10;$&#10;\mathcal{X}_u&#10;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4848"/>
  <p:tag name="ORIGINALWIDTH" val="129.7338"/>
  <p:tag name="OUTPUTDPI" val="1200"/>
  <p:tag name="LATEXADDIN" val="\documentclass{article}&#10;\usepackage{amsmath}&#10;\pagestyle{empty}&#10;\usepackage{amsfonts}&#10;\begin{document}&#10;$&#10;\mathcal{X}_g&#10;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27.4841"/>
  <p:tag name="OUTPUTDPI" val="1200"/>
  <p:tag name="LATEXADDIN" val="\documentclass{article}&#10;\usepackage{amsmath}&#10;\pagestyle{empty}&#10;\usepackage{amsfonts}&#10;\begin{document}&#10;$&#10;\mathcal{X}_0&#10;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4848"/>
  <p:tag name="ORIGINALWIDTH" val="129.7338"/>
  <p:tag name="OUTPUTDPI" val="1200"/>
  <p:tag name="LATEXADDIN" val="\documentclass{article}&#10;\usepackage{amsmath}&#10;\pagestyle{empty}&#10;\usepackage{amsfonts}&#10;\begin{document}&#10;$&#10;\mathcal{X}_g&#10;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Wanxin Jin</dc:creator>
  <cp:lastModifiedBy>Microsoft Office User</cp:lastModifiedBy>
  <cp:revision>11</cp:revision>
  <cp:lastPrinted>2020-05-18T21:24:30Z</cp:lastPrinted>
  <dcterms:created xsi:type="dcterms:W3CDTF">2020-03-01T14:38:33Z</dcterms:created>
  <dcterms:modified xsi:type="dcterms:W3CDTF">2020-10-29T01:02:35Z</dcterms:modified>
</cp:coreProperties>
</file>