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6C962879-A53A-4E18-8FE9-BF31C3AA589F}">
          <p14:sldIdLst>
            <p14:sldId id="256"/>
            <p14:sldId id="259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50" d="100"/>
          <a:sy n="50" d="100"/>
        </p:scale>
        <p:origin x="2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190747-2A01-43B4-B80C-F20CF8F586F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6A0312-2936-4CB8-B074-C5267CA241E5}">
      <dgm:prSet/>
      <dgm:spPr/>
      <dgm:t>
        <a:bodyPr/>
        <a:lstStyle/>
        <a:p>
          <a:r>
            <a:rPr lang="en-US"/>
            <a:t>Freshman in Xiamen University Malaysia</a:t>
          </a:r>
        </a:p>
      </dgm:t>
    </dgm:pt>
    <dgm:pt modelId="{D252A823-9869-4408-8BA6-2D3786B5F399}" type="parTrans" cxnId="{3691F1AD-B5E4-4A34-95F9-EE05727F8A2A}">
      <dgm:prSet/>
      <dgm:spPr/>
      <dgm:t>
        <a:bodyPr/>
        <a:lstStyle/>
        <a:p>
          <a:endParaRPr lang="en-US"/>
        </a:p>
      </dgm:t>
    </dgm:pt>
    <dgm:pt modelId="{187E504A-6FD0-4A6E-B591-07B8ADE01FB7}" type="sibTrans" cxnId="{3691F1AD-B5E4-4A34-95F9-EE05727F8A2A}">
      <dgm:prSet/>
      <dgm:spPr/>
      <dgm:t>
        <a:bodyPr/>
        <a:lstStyle/>
        <a:p>
          <a:endParaRPr lang="en-US"/>
        </a:p>
      </dgm:t>
    </dgm:pt>
    <dgm:pt modelId="{3048056A-94C5-40D3-ACC2-FA57D863A39C}">
      <dgm:prSet/>
      <dgm:spPr/>
      <dgm:t>
        <a:bodyPr/>
        <a:lstStyle/>
        <a:p>
          <a:r>
            <a:rPr lang="en-US"/>
            <a:t>Computer Science and Technology major</a:t>
          </a:r>
        </a:p>
      </dgm:t>
    </dgm:pt>
    <dgm:pt modelId="{878A7922-1508-464E-B8F1-33E24FBA5966}" type="parTrans" cxnId="{517AC4AD-6A4D-4B55-B4B3-061E8C5B1F4B}">
      <dgm:prSet/>
      <dgm:spPr/>
      <dgm:t>
        <a:bodyPr/>
        <a:lstStyle/>
        <a:p>
          <a:endParaRPr lang="en-US"/>
        </a:p>
      </dgm:t>
    </dgm:pt>
    <dgm:pt modelId="{83EE83AB-90C5-4DE0-ADE1-19A6952B1E0C}" type="sibTrans" cxnId="{517AC4AD-6A4D-4B55-B4B3-061E8C5B1F4B}">
      <dgm:prSet/>
      <dgm:spPr/>
      <dgm:t>
        <a:bodyPr/>
        <a:lstStyle/>
        <a:p>
          <a:endParaRPr lang="en-US"/>
        </a:p>
      </dgm:t>
    </dgm:pt>
    <dgm:pt modelId="{2753D867-8D99-42A6-A6DB-13333C4CA298}">
      <dgm:prSet/>
      <dgm:spPr/>
      <dgm:t>
        <a:bodyPr/>
        <a:lstStyle/>
        <a:p>
          <a:r>
            <a:rPr lang="en-US"/>
            <a:t>Nice to meet you</a:t>
          </a:r>
        </a:p>
      </dgm:t>
    </dgm:pt>
    <dgm:pt modelId="{F40F6B40-5A5B-4FCE-8374-E59E7330CF84}" type="parTrans" cxnId="{47FD3F67-DF2E-466E-BACD-AB4922D69346}">
      <dgm:prSet/>
      <dgm:spPr/>
      <dgm:t>
        <a:bodyPr/>
        <a:lstStyle/>
        <a:p>
          <a:endParaRPr lang="en-US"/>
        </a:p>
      </dgm:t>
    </dgm:pt>
    <dgm:pt modelId="{74A2E7C3-7AE1-4913-AE3F-AA8EECB8B8DD}" type="sibTrans" cxnId="{47FD3F67-DF2E-466E-BACD-AB4922D69346}">
      <dgm:prSet/>
      <dgm:spPr/>
      <dgm:t>
        <a:bodyPr/>
        <a:lstStyle/>
        <a:p>
          <a:endParaRPr lang="en-US"/>
        </a:p>
      </dgm:t>
    </dgm:pt>
    <dgm:pt modelId="{735F19E6-F70A-4048-B81D-B4D6AAB65600}" type="pres">
      <dgm:prSet presAssocID="{A8190747-2A01-43B4-B80C-F20CF8F586FD}" presName="linear" presStyleCnt="0">
        <dgm:presLayoutVars>
          <dgm:animLvl val="lvl"/>
          <dgm:resizeHandles val="exact"/>
        </dgm:presLayoutVars>
      </dgm:prSet>
      <dgm:spPr/>
    </dgm:pt>
    <dgm:pt modelId="{D15B6809-4B97-4F85-9FDA-64DA828F0128}" type="pres">
      <dgm:prSet presAssocID="{FC6A0312-2936-4CB8-B074-C5267CA241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4FABF7-5F72-480C-B2FE-0D72A5141B97}" type="pres">
      <dgm:prSet presAssocID="{187E504A-6FD0-4A6E-B591-07B8ADE01FB7}" presName="spacer" presStyleCnt="0"/>
      <dgm:spPr/>
    </dgm:pt>
    <dgm:pt modelId="{4F441773-BB1C-4041-A450-32591DA250F6}" type="pres">
      <dgm:prSet presAssocID="{3048056A-94C5-40D3-ACC2-FA57D863A39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7F8AD38-DB2B-4FCE-98BD-F9220A1AD6AD}" type="pres">
      <dgm:prSet presAssocID="{83EE83AB-90C5-4DE0-ADE1-19A6952B1E0C}" presName="spacer" presStyleCnt="0"/>
      <dgm:spPr/>
    </dgm:pt>
    <dgm:pt modelId="{4DA8558E-FFC2-4371-9222-6C2C0208A30A}" type="pres">
      <dgm:prSet presAssocID="{2753D867-8D99-42A6-A6DB-13333C4CA29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A818620-279C-4523-9AD9-F17DB26B0173}" type="presOf" srcId="{3048056A-94C5-40D3-ACC2-FA57D863A39C}" destId="{4F441773-BB1C-4041-A450-32591DA250F6}" srcOrd="0" destOrd="0" presId="urn:microsoft.com/office/officeart/2005/8/layout/vList2"/>
    <dgm:cxn modelId="{518D2A3E-524B-4F4E-8D2B-82C507FA6042}" type="presOf" srcId="{FC6A0312-2936-4CB8-B074-C5267CA241E5}" destId="{D15B6809-4B97-4F85-9FDA-64DA828F0128}" srcOrd="0" destOrd="0" presId="urn:microsoft.com/office/officeart/2005/8/layout/vList2"/>
    <dgm:cxn modelId="{47FD3F67-DF2E-466E-BACD-AB4922D69346}" srcId="{A8190747-2A01-43B4-B80C-F20CF8F586FD}" destId="{2753D867-8D99-42A6-A6DB-13333C4CA298}" srcOrd="2" destOrd="0" parTransId="{F40F6B40-5A5B-4FCE-8374-E59E7330CF84}" sibTransId="{74A2E7C3-7AE1-4913-AE3F-AA8EECB8B8DD}"/>
    <dgm:cxn modelId="{517AC4AD-6A4D-4B55-B4B3-061E8C5B1F4B}" srcId="{A8190747-2A01-43B4-B80C-F20CF8F586FD}" destId="{3048056A-94C5-40D3-ACC2-FA57D863A39C}" srcOrd="1" destOrd="0" parTransId="{878A7922-1508-464E-B8F1-33E24FBA5966}" sibTransId="{83EE83AB-90C5-4DE0-ADE1-19A6952B1E0C}"/>
    <dgm:cxn modelId="{3691F1AD-B5E4-4A34-95F9-EE05727F8A2A}" srcId="{A8190747-2A01-43B4-B80C-F20CF8F586FD}" destId="{FC6A0312-2936-4CB8-B074-C5267CA241E5}" srcOrd="0" destOrd="0" parTransId="{D252A823-9869-4408-8BA6-2D3786B5F399}" sibTransId="{187E504A-6FD0-4A6E-B591-07B8ADE01FB7}"/>
    <dgm:cxn modelId="{430EC6C9-221D-43A3-A898-8E6E32BAB9C8}" type="presOf" srcId="{A8190747-2A01-43B4-B80C-F20CF8F586FD}" destId="{735F19E6-F70A-4048-B81D-B4D6AAB65600}" srcOrd="0" destOrd="0" presId="urn:microsoft.com/office/officeart/2005/8/layout/vList2"/>
    <dgm:cxn modelId="{B947D5E5-33BD-41B2-A837-038330F0F6EC}" type="presOf" srcId="{2753D867-8D99-42A6-A6DB-13333C4CA298}" destId="{4DA8558E-FFC2-4371-9222-6C2C0208A30A}" srcOrd="0" destOrd="0" presId="urn:microsoft.com/office/officeart/2005/8/layout/vList2"/>
    <dgm:cxn modelId="{FD92C1B1-D49C-4C30-ABA0-4ADED7ED7537}" type="presParOf" srcId="{735F19E6-F70A-4048-B81D-B4D6AAB65600}" destId="{D15B6809-4B97-4F85-9FDA-64DA828F0128}" srcOrd="0" destOrd="0" presId="urn:microsoft.com/office/officeart/2005/8/layout/vList2"/>
    <dgm:cxn modelId="{0B55BFD6-F9F9-493E-8831-04352C0BF9F8}" type="presParOf" srcId="{735F19E6-F70A-4048-B81D-B4D6AAB65600}" destId="{6B4FABF7-5F72-480C-B2FE-0D72A5141B97}" srcOrd="1" destOrd="0" presId="urn:microsoft.com/office/officeart/2005/8/layout/vList2"/>
    <dgm:cxn modelId="{F83FE2A4-EAC0-45EF-9AFD-E0E138B313A0}" type="presParOf" srcId="{735F19E6-F70A-4048-B81D-B4D6AAB65600}" destId="{4F441773-BB1C-4041-A450-32591DA250F6}" srcOrd="2" destOrd="0" presId="urn:microsoft.com/office/officeart/2005/8/layout/vList2"/>
    <dgm:cxn modelId="{E897A9D2-8448-4AD7-B962-A81656D08C2F}" type="presParOf" srcId="{735F19E6-F70A-4048-B81D-B4D6AAB65600}" destId="{87F8AD38-DB2B-4FCE-98BD-F9220A1AD6AD}" srcOrd="3" destOrd="0" presId="urn:microsoft.com/office/officeart/2005/8/layout/vList2"/>
    <dgm:cxn modelId="{2422DBF9-2124-4445-86F9-169D8E16AD2A}" type="presParOf" srcId="{735F19E6-F70A-4048-B81D-B4D6AAB65600}" destId="{4DA8558E-FFC2-4371-9222-6C2C0208A30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DFAC5B-4FD2-44B5-B627-83BA2F4D975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7C72425-9027-4FD2-AD07-4EFCE936F102}">
      <dgm:prSet/>
      <dgm:spPr/>
      <dgm:t>
        <a:bodyPr/>
        <a:lstStyle/>
        <a:p>
          <a:r>
            <a:rPr lang="en-US"/>
            <a:t>LIKE SPICY FOOD</a:t>
          </a:r>
        </a:p>
      </dgm:t>
    </dgm:pt>
    <dgm:pt modelId="{BFC92340-F9FA-4859-81EC-5C4B6BF605E5}" type="parTrans" cxnId="{9F47D3A0-2283-4A94-87DE-C51AB4C5B550}">
      <dgm:prSet/>
      <dgm:spPr/>
      <dgm:t>
        <a:bodyPr/>
        <a:lstStyle/>
        <a:p>
          <a:endParaRPr lang="en-US"/>
        </a:p>
      </dgm:t>
    </dgm:pt>
    <dgm:pt modelId="{665D6C1C-0F0E-46CF-8316-F8A8D907B736}" type="sibTrans" cxnId="{9F47D3A0-2283-4A94-87DE-C51AB4C5B550}">
      <dgm:prSet/>
      <dgm:spPr/>
      <dgm:t>
        <a:bodyPr/>
        <a:lstStyle/>
        <a:p>
          <a:endParaRPr lang="en-US"/>
        </a:p>
      </dgm:t>
    </dgm:pt>
    <dgm:pt modelId="{114702E0-359D-4E50-910C-9031BC6ABA94}">
      <dgm:prSet/>
      <dgm:spPr/>
      <dgm:t>
        <a:bodyPr/>
        <a:lstStyle/>
        <a:p>
          <a:r>
            <a:rPr lang="en-US" dirty="0"/>
            <a:t>COME FROM HU NAN IN CHINA</a:t>
          </a:r>
        </a:p>
      </dgm:t>
    </dgm:pt>
    <dgm:pt modelId="{655D4BCB-8B9C-4B14-91AC-9DA2FCEC4234}" type="parTrans" cxnId="{6DEE749F-1ECA-4B50-B10E-CC7162B3DDCA}">
      <dgm:prSet/>
      <dgm:spPr/>
      <dgm:t>
        <a:bodyPr/>
        <a:lstStyle/>
        <a:p>
          <a:endParaRPr lang="en-US"/>
        </a:p>
      </dgm:t>
    </dgm:pt>
    <dgm:pt modelId="{140DFF4C-D331-40F1-8F94-AA5420C58F9A}" type="sibTrans" cxnId="{6DEE749F-1ECA-4B50-B10E-CC7162B3DDCA}">
      <dgm:prSet/>
      <dgm:spPr/>
      <dgm:t>
        <a:bodyPr/>
        <a:lstStyle/>
        <a:p>
          <a:endParaRPr lang="en-US"/>
        </a:p>
      </dgm:t>
    </dgm:pt>
    <dgm:pt modelId="{4C788DB6-892C-4AB2-983F-5E3FCBCAADEF}">
      <dgm:prSet/>
      <dgm:spPr/>
      <dgm:t>
        <a:bodyPr/>
        <a:lstStyle/>
        <a:p>
          <a:r>
            <a:rPr lang="en-US"/>
            <a:t>WISH TO TRY MANY NEW THINGS</a:t>
          </a:r>
        </a:p>
      </dgm:t>
    </dgm:pt>
    <dgm:pt modelId="{ECA8FEFA-25C8-4B57-A90E-224C44F1A9A1}" type="parTrans" cxnId="{370052EE-6F94-475C-8FE8-024A1B2A49B0}">
      <dgm:prSet/>
      <dgm:spPr/>
      <dgm:t>
        <a:bodyPr/>
        <a:lstStyle/>
        <a:p>
          <a:endParaRPr lang="en-US"/>
        </a:p>
      </dgm:t>
    </dgm:pt>
    <dgm:pt modelId="{F1BD4CD3-8779-40A9-AAFA-787ABB3F53D0}" type="sibTrans" cxnId="{370052EE-6F94-475C-8FE8-024A1B2A49B0}">
      <dgm:prSet/>
      <dgm:spPr/>
      <dgm:t>
        <a:bodyPr/>
        <a:lstStyle/>
        <a:p>
          <a:endParaRPr lang="en-US"/>
        </a:p>
      </dgm:t>
    </dgm:pt>
    <dgm:pt modelId="{8285C115-5E3C-465A-BF61-5DA010658E0B}">
      <dgm:prSet/>
      <dgm:spPr/>
      <dgm:t>
        <a:bodyPr/>
        <a:lstStyle/>
        <a:p>
          <a:r>
            <a:rPr lang="en-US"/>
            <a:t>NOW,I JUST A GUITAR NEW LEANER</a:t>
          </a:r>
        </a:p>
      </dgm:t>
    </dgm:pt>
    <dgm:pt modelId="{889EA03E-6D84-4048-A360-1DFFBFE74EE2}" type="parTrans" cxnId="{F470AB10-8C6C-4E54-88FB-3119C6CC4491}">
      <dgm:prSet/>
      <dgm:spPr/>
      <dgm:t>
        <a:bodyPr/>
        <a:lstStyle/>
        <a:p>
          <a:endParaRPr lang="en-US"/>
        </a:p>
      </dgm:t>
    </dgm:pt>
    <dgm:pt modelId="{F93316D1-E0AC-44FA-9065-CCD99335662A}" type="sibTrans" cxnId="{F470AB10-8C6C-4E54-88FB-3119C6CC4491}">
      <dgm:prSet/>
      <dgm:spPr/>
      <dgm:t>
        <a:bodyPr/>
        <a:lstStyle/>
        <a:p>
          <a:endParaRPr lang="en-US"/>
        </a:p>
      </dgm:t>
    </dgm:pt>
    <dgm:pt modelId="{4D95372F-111D-49C4-BE24-FE6E81E198DB}" type="pres">
      <dgm:prSet presAssocID="{EFDFAC5B-4FD2-44B5-B627-83BA2F4D975A}" presName="linear" presStyleCnt="0">
        <dgm:presLayoutVars>
          <dgm:animLvl val="lvl"/>
          <dgm:resizeHandles val="exact"/>
        </dgm:presLayoutVars>
      </dgm:prSet>
      <dgm:spPr/>
    </dgm:pt>
    <dgm:pt modelId="{57021D35-13F8-4435-9E23-6B65407EE332}" type="pres">
      <dgm:prSet presAssocID="{F7C72425-9027-4FD2-AD07-4EFCE936F10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414A26-5456-40E3-9628-5A87CE6E5180}" type="pres">
      <dgm:prSet presAssocID="{665D6C1C-0F0E-46CF-8316-F8A8D907B736}" presName="spacer" presStyleCnt="0"/>
      <dgm:spPr/>
    </dgm:pt>
    <dgm:pt modelId="{E9016F26-A65C-47B3-A419-717162D95111}" type="pres">
      <dgm:prSet presAssocID="{114702E0-359D-4E50-910C-9031BC6ABA9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081E1D8-8B06-41C3-915F-CB7D93500B86}" type="pres">
      <dgm:prSet presAssocID="{140DFF4C-D331-40F1-8F94-AA5420C58F9A}" presName="spacer" presStyleCnt="0"/>
      <dgm:spPr/>
    </dgm:pt>
    <dgm:pt modelId="{5444BBED-4EBB-4080-94AE-549A138B93CB}" type="pres">
      <dgm:prSet presAssocID="{4C788DB6-892C-4AB2-983F-5E3FCBCAAD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6AF3715-50BA-4B04-933E-217D04B1DE3E}" type="pres">
      <dgm:prSet presAssocID="{F1BD4CD3-8779-40A9-AAFA-787ABB3F53D0}" presName="spacer" presStyleCnt="0"/>
      <dgm:spPr/>
    </dgm:pt>
    <dgm:pt modelId="{AEFC60FD-9ED7-423D-91CC-E362C0A77E1D}" type="pres">
      <dgm:prSet presAssocID="{8285C115-5E3C-465A-BF61-5DA010658E0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2743504-A64B-406E-BE23-F9FC4D3A1765}" type="presOf" srcId="{EFDFAC5B-4FD2-44B5-B627-83BA2F4D975A}" destId="{4D95372F-111D-49C4-BE24-FE6E81E198DB}" srcOrd="0" destOrd="0" presId="urn:microsoft.com/office/officeart/2005/8/layout/vList2"/>
    <dgm:cxn modelId="{F470AB10-8C6C-4E54-88FB-3119C6CC4491}" srcId="{EFDFAC5B-4FD2-44B5-B627-83BA2F4D975A}" destId="{8285C115-5E3C-465A-BF61-5DA010658E0B}" srcOrd="3" destOrd="0" parTransId="{889EA03E-6D84-4048-A360-1DFFBFE74EE2}" sibTransId="{F93316D1-E0AC-44FA-9065-CCD99335662A}"/>
    <dgm:cxn modelId="{D4D52324-8AB5-441E-A29F-F7F762209628}" type="presOf" srcId="{114702E0-359D-4E50-910C-9031BC6ABA94}" destId="{E9016F26-A65C-47B3-A419-717162D95111}" srcOrd="0" destOrd="0" presId="urn:microsoft.com/office/officeart/2005/8/layout/vList2"/>
    <dgm:cxn modelId="{97D8DE39-7A4B-4F87-A0B0-87215835DC28}" type="presOf" srcId="{4C788DB6-892C-4AB2-983F-5E3FCBCAADEF}" destId="{5444BBED-4EBB-4080-94AE-549A138B93CB}" srcOrd="0" destOrd="0" presId="urn:microsoft.com/office/officeart/2005/8/layout/vList2"/>
    <dgm:cxn modelId="{4F57FF3F-D91F-4775-9EB8-8DCEF389D3D6}" type="presOf" srcId="{F7C72425-9027-4FD2-AD07-4EFCE936F102}" destId="{57021D35-13F8-4435-9E23-6B65407EE332}" srcOrd="0" destOrd="0" presId="urn:microsoft.com/office/officeart/2005/8/layout/vList2"/>
    <dgm:cxn modelId="{6DEE749F-1ECA-4B50-B10E-CC7162B3DDCA}" srcId="{EFDFAC5B-4FD2-44B5-B627-83BA2F4D975A}" destId="{114702E0-359D-4E50-910C-9031BC6ABA94}" srcOrd="1" destOrd="0" parTransId="{655D4BCB-8B9C-4B14-91AC-9DA2FCEC4234}" sibTransId="{140DFF4C-D331-40F1-8F94-AA5420C58F9A}"/>
    <dgm:cxn modelId="{9F47D3A0-2283-4A94-87DE-C51AB4C5B550}" srcId="{EFDFAC5B-4FD2-44B5-B627-83BA2F4D975A}" destId="{F7C72425-9027-4FD2-AD07-4EFCE936F102}" srcOrd="0" destOrd="0" parTransId="{BFC92340-F9FA-4859-81EC-5C4B6BF605E5}" sibTransId="{665D6C1C-0F0E-46CF-8316-F8A8D907B736}"/>
    <dgm:cxn modelId="{EB5E53D8-5104-44DB-AE45-F4DB48ECD593}" type="presOf" srcId="{8285C115-5E3C-465A-BF61-5DA010658E0B}" destId="{AEFC60FD-9ED7-423D-91CC-E362C0A77E1D}" srcOrd="0" destOrd="0" presId="urn:microsoft.com/office/officeart/2005/8/layout/vList2"/>
    <dgm:cxn modelId="{370052EE-6F94-475C-8FE8-024A1B2A49B0}" srcId="{EFDFAC5B-4FD2-44B5-B627-83BA2F4D975A}" destId="{4C788DB6-892C-4AB2-983F-5E3FCBCAADEF}" srcOrd="2" destOrd="0" parTransId="{ECA8FEFA-25C8-4B57-A90E-224C44F1A9A1}" sibTransId="{F1BD4CD3-8779-40A9-AAFA-787ABB3F53D0}"/>
    <dgm:cxn modelId="{86448F4F-E640-4BAA-8063-3AA6E0E85DEA}" type="presParOf" srcId="{4D95372F-111D-49C4-BE24-FE6E81E198DB}" destId="{57021D35-13F8-4435-9E23-6B65407EE332}" srcOrd="0" destOrd="0" presId="urn:microsoft.com/office/officeart/2005/8/layout/vList2"/>
    <dgm:cxn modelId="{0DF64275-C532-44F4-8C5F-2245897D32C1}" type="presParOf" srcId="{4D95372F-111D-49C4-BE24-FE6E81E198DB}" destId="{EC414A26-5456-40E3-9628-5A87CE6E5180}" srcOrd="1" destOrd="0" presId="urn:microsoft.com/office/officeart/2005/8/layout/vList2"/>
    <dgm:cxn modelId="{A53C5311-AD3D-4154-9721-66628C199252}" type="presParOf" srcId="{4D95372F-111D-49C4-BE24-FE6E81E198DB}" destId="{E9016F26-A65C-47B3-A419-717162D95111}" srcOrd="2" destOrd="0" presId="urn:microsoft.com/office/officeart/2005/8/layout/vList2"/>
    <dgm:cxn modelId="{7D8A3C92-2B00-4EBD-B103-A959B1735198}" type="presParOf" srcId="{4D95372F-111D-49C4-BE24-FE6E81E198DB}" destId="{2081E1D8-8B06-41C3-915F-CB7D93500B86}" srcOrd="3" destOrd="0" presId="urn:microsoft.com/office/officeart/2005/8/layout/vList2"/>
    <dgm:cxn modelId="{D34343A1-E5A3-47B5-89B1-7727BA10BE4D}" type="presParOf" srcId="{4D95372F-111D-49C4-BE24-FE6E81E198DB}" destId="{5444BBED-4EBB-4080-94AE-549A138B93CB}" srcOrd="4" destOrd="0" presId="urn:microsoft.com/office/officeart/2005/8/layout/vList2"/>
    <dgm:cxn modelId="{6DCEB77C-EF52-4160-8A0A-3E5719C55F16}" type="presParOf" srcId="{4D95372F-111D-49C4-BE24-FE6E81E198DB}" destId="{86AF3715-50BA-4B04-933E-217D04B1DE3E}" srcOrd="5" destOrd="0" presId="urn:microsoft.com/office/officeart/2005/8/layout/vList2"/>
    <dgm:cxn modelId="{55C8EA67-AD87-4FF7-9ABB-61C06D1D31A1}" type="presParOf" srcId="{4D95372F-111D-49C4-BE24-FE6E81E198DB}" destId="{AEFC60FD-9ED7-423D-91CC-E362C0A77E1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A9430D-B723-44D4-8DF3-6943E74F492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F436533-8A1A-488A-96E1-F7A900F81B9B}">
      <dgm:prSet/>
      <dgm:spPr/>
      <dgm:t>
        <a:bodyPr/>
        <a:lstStyle/>
        <a:p>
          <a:r>
            <a:rPr lang="en-US"/>
            <a:t>enjoy the time belong to lonely person</a:t>
          </a:r>
        </a:p>
      </dgm:t>
    </dgm:pt>
    <dgm:pt modelId="{0D4EBED7-41E9-4751-BFED-2B9D04EB2441}" type="parTrans" cxnId="{CD416E6A-5980-4E24-B082-3763A6B96EF7}">
      <dgm:prSet/>
      <dgm:spPr/>
      <dgm:t>
        <a:bodyPr/>
        <a:lstStyle/>
        <a:p>
          <a:endParaRPr lang="en-US"/>
        </a:p>
      </dgm:t>
    </dgm:pt>
    <dgm:pt modelId="{529A9833-A015-4A51-B134-47387B4E2FC9}" type="sibTrans" cxnId="{CD416E6A-5980-4E24-B082-3763A6B96EF7}">
      <dgm:prSet/>
      <dgm:spPr/>
      <dgm:t>
        <a:bodyPr/>
        <a:lstStyle/>
        <a:p>
          <a:endParaRPr lang="en-US"/>
        </a:p>
      </dgm:t>
    </dgm:pt>
    <dgm:pt modelId="{5F345E5F-6D4D-46EA-83EE-119B8C8F8954}">
      <dgm:prSet/>
      <dgm:spPr/>
      <dgm:t>
        <a:bodyPr/>
        <a:lstStyle/>
        <a:p>
          <a:r>
            <a:rPr lang="en-US"/>
            <a:t>but feel good to make new friends</a:t>
          </a:r>
        </a:p>
      </dgm:t>
    </dgm:pt>
    <dgm:pt modelId="{04D749B2-06ED-4ECC-8441-774837443D5C}" type="parTrans" cxnId="{9BB910A1-FAF9-45F8-BF32-FCCD95FF5579}">
      <dgm:prSet/>
      <dgm:spPr/>
      <dgm:t>
        <a:bodyPr/>
        <a:lstStyle/>
        <a:p>
          <a:endParaRPr lang="en-US"/>
        </a:p>
      </dgm:t>
    </dgm:pt>
    <dgm:pt modelId="{E450580B-6E58-4D6A-B804-117E77EB9836}" type="sibTrans" cxnId="{9BB910A1-FAF9-45F8-BF32-FCCD95FF5579}">
      <dgm:prSet/>
      <dgm:spPr/>
      <dgm:t>
        <a:bodyPr/>
        <a:lstStyle/>
        <a:p>
          <a:endParaRPr lang="en-US"/>
        </a:p>
      </dgm:t>
    </dgm:pt>
    <dgm:pt modelId="{34098A8E-8792-4504-98D8-402231DC3275}">
      <dgm:prSet/>
      <dgm:spPr/>
      <dgm:t>
        <a:bodyPr/>
        <a:lstStyle/>
        <a:p>
          <a:r>
            <a:rPr lang="en-US"/>
            <a:t>So many shortcomings</a:t>
          </a:r>
        </a:p>
      </dgm:t>
    </dgm:pt>
    <dgm:pt modelId="{E69F531E-5C29-41C2-825B-18461479DC5C}" type="parTrans" cxnId="{1644DAAC-F285-4D4B-9905-2B182CD1DE1A}">
      <dgm:prSet/>
      <dgm:spPr/>
      <dgm:t>
        <a:bodyPr/>
        <a:lstStyle/>
        <a:p>
          <a:endParaRPr lang="en-US"/>
        </a:p>
      </dgm:t>
    </dgm:pt>
    <dgm:pt modelId="{47692472-BAED-4D7F-B103-E9A6B39234BB}" type="sibTrans" cxnId="{1644DAAC-F285-4D4B-9905-2B182CD1DE1A}">
      <dgm:prSet/>
      <dgm:spPr/>
      <dgm:t>
        <a:bodyPr/>
        <a:lstStyle/>
        <a:p>
          <a:endParaRPr lang="en-US"/>
        </a:p>
      </dgm:t>
    </dgm:pt>
    <dgm:pt modelId="{295E5AB2-CFC1-4F38-860D-C7BDE5A704EB}">
      <dgm:prSet/>
      <dgm:spPr/>
      <dgm:t>
        <a:bodyPr/>
        <a:lstStyle/>
        <a:p>
          <a:r>
            <a:rPr lang="en-US"/>
            <a:t>Still have my  ambition</a:t>
          </a:r>
        </a:p>
      </dgm:t>
    </dgm:pt>
    <dgm:pt modelId="{DEF81DA0-AE7D-4410-8501-B08B02866FDB}" type="parTrans" cxnId="{D3DC1F5D-8226-48CD-B6AD-81E5B257CD0E}">
      <dgm:prSet/>
      <dgm:spPr/>
      <dgm:t>
        <a:bodyPr/>
        <a:lstStyle/>
        <a:p>
          <a:endParaRPr lang="en-US"/>
        </a:p>
      </dgm:t>
    </dgm:pt>
    <dgm:pt modelId="{60DF3964-34C5-4851-B78C-9FE399E1DCEE}" type="sibTrans" cxnId="{D3DC1F5D-8226-48CD-B6AD-81E5B257CD0E}">
      <dgm:prSet/>
      <dgm:spPr/>
      <dgm:t>
        <a:bodyPr/>
        <a:lstStyle/>
        <a:p>
          <a:endParaRPr lang="en-US"/>
        </a:p>
      </dgm:t>
    </dgm:pt>
    <dgm:pt modelId="{E758ABB3-E05E-4934-AB72-EB6598DEDB63}" type="pres">
      <dgm:prSet presAssocID="{44A9430D-B723-44D4-8DF3-6943E74F492B}" presName="linear" presStyleCnt="0">
        <dgm:presLayoutVars>
          <dgm:animLvl val="lvl"/>
          <dgm:resizeHandles val="exact"/>
        </dgm:presLayoutVars>
      </dgm:prSet>
      <dgm:spPr/>
    </dgm:pt>
    <dgm:pt modelId="{8199FA20-3C51-4711-BCAB-3515117517D7}" type="pres">
      <dgm:prSet presAssocID="{EF436533-8A1A-488A-96E1-F7A900F81B9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F987487-BD4D-45E5-B82C-CADDFD31776F}" type="pres">
      <dgm:prSet presAssocID="{529A9833-A015-4A51-B134-47387B4E2FC9}" presName="spacer" presStyleCnt="0"/>
      <dgm:spPr/>
    </dgm:pt>
    <dgm:pt modelId="{E76F21A8-2DCE-4629-AA6E-7EE80F56F7CA}" type="pres">
      <dgm:prSet presAssocID="{5F345E5F-6D4D-46EA-83EE-119B8C8F895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D343809-0905-4AB6-BD0A-C541BA27692D}" type="pres">
      <dgm:prSet presAssocID="{E450580B-6E58-4D6A-B804-117E77EB9836}" presName="spacer" presStyleCnt="0"/>
      <dgm:spPr/>
    </dgm:pt>
    <dgm:pt modelId="{D0D6802D-35AF-446F-A96B-0E0BDA819C83}" type="pres">
      <dgm:prSet presAssocID="{34098A8E-8792-4504-98D8-402231DC327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3074C16-2D27-4651-AF53-205AC4678F2E}" type="pres">
      <dgm:prSet presAssocID="{47692472-BAED-4D7F-B103-E9A6B39234BB}" presName="spacer" presStyleCnt="0"/>
      <dgm:spPr/>
    </dgm:pt>
    <dgm:pt modelId="{1D37545B-4CBB-4FAC-A70D-B7417FCD0986}" type="pres">
      <dgm:prSet presAssocID="{295E5AB2-CFC1-4F38-860D-C7BDE5A704E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3411F03-FAE7-4329-BB46-CEF79ABC22B6}" type="presOf" srcId="{EF436533-8A1A-488A-96E1-F7A900F81B9B}" destId="{8199FA20-3C51-4711-BCAB-3515117517D7}" srcOrd="0" destOrd="0" presId="urn:microsoft.com/office/officeart/2005/8/layout/vList2"/>
    <dgm:cxn modelId="{92A2D71D-8A12-4F68-9931-2AB691A012CF}" type="presOf" srcId="{5F345E5F-6D4D-46EA-83EE-119B8C8F8954}" destId="{E76F21A8-2DCE-4629-AA6E-7EE80F56F7CA}" srcOrd="0" destOrd="0" presId="urn:microsoft.com/office/officeart/2005/8/layout/vList2"/>
    <dgm:cxn modelId="{3803F42D-5B6E-417F-AE2A-CCF2B06E2AE6}" type="presOf" srcId="{34098A8E-8792-4504-98D8-402231DC3275}" destId="{D0D6802D-35AF-446F-A96B-0E0BDA819C83}" srcOrd="0" destOrd="0" presId="urn:microsoft.com/office/officeart/2005/8/layout/vList2"/>
    <dgm:cxn modelId="{D3DC1F5D-8226-48CD-B6AD-81E5B257CD0E}" srcId="{44A9430D-B723-44D4-8DF3-6943E74F492B}" destId="{295E5AB2-CFC1-4F38-860D-C7BDE5A704EB}" srcOrd="3" destOrd="0" parTransId="{DEF81DA0-AE7D-4410-8501-B08B02866FDB}" sibTransId="{60DF3964-34C5-4851-B78C-9FE399E1DCEE}"/>
    <dgm:cxn modelId="{CD416E6A-5980-4E24-B082-3763A6B96EF7}" srcId="{44A9430D-B723-44D4-8DF3-6943E74F492B}" destId="{EF436533-8A1A-488A-96E1-F7A900F81B9B}" srcOrd="0" destOrd="0" parTransId="{0D4EBED7-41E9-4751-BFED-2B9D04EB2441}" sibTransId="{529A9833-A015-4A51-B134-47387B4E2FC9}"/>
    <dgm:cxn modelId="{59C36197-2C68-4ECD-9D95-4B1E7240914E}" type="presOf" srcId="{295E5AB2-CFC1-4F38-860D-C7BDE5A704EB}" destId="{1D37545B-4CBB-4FAC-A70D-B7417FCD0986}" srcOrd="0" destOrd="0" presId="urn:microsoft.com/office/officeart/2005/8/layout/vList2"/>
    <dgm:cxn modelId="{CD4932A0-3654-467D-9BD2-79F84F98739B}" type="presOf" srcId="{44A9430D-B723-44D4-8DF3-6943E74F492B}" destId="{E758ABB3-E05E-4934-AB72-EB6598DEDB63}" srcOrd="0" destOrd="0" presId="urn:microsoft.com/office/officeart/2005/8/layout/vList2"/>
    <dgm:cxn modelId="{9BB910A1-FAF9-45F8-BF32-FCCD95FF5579}" srcId="{44A9430D-B723-44D4-8DF3-6943E74F492B}" destId="{5F345E5F-6D4D-46EA-83EE-119B8C8F8954}" srcOrd="1" destOrd="0" parTransId="{04D749B2-06ED-4ECC-8441-774837443D5C}" sibTransId="{E450580B-6E58-4D6A-B804-117E77EB9836}"/>
    <dgm:cxn modelId="{1644DAAC-F285-4D4B-9905-2B182CD1DE1A}" srcId="{44A9430D-B723-44D4-8DF3-6943E74F492B}" destId="{34098A8E-8792-4504-98D8-402231DC3275}" srcOrd="2" destOrd="0" parTransId="{E69F531E-5C29-41C2-825B-18461479DC5C}" sibTransId="{47692472-BAED-4D7F-B103-E9A6B39234BB}"/>
    <dgm:cxn modelId="{A777947F-63BE-4164-A903-39D51DD7B36F}" type="presParOf" srcId="{E758ABB3-E05E-4934-AB72-EB6598DEDB63}" destId="{8199FA20-3C51-4711-BCAB-3515117517D7}" srcOrd="0" destOrd="0" presId="urn:microsoft.com/office/officeart/2005/8/layout/vList2"/>
    <dgm:cxn modelId="{DAAC0E05-698A-4BA1-AAED-D4D573317CB4}" type="presParOf" srcId="{E758ABB3-E05E-4934-AB72-EB6598DEDB63}" destId="{BF987487-BD4D-45E5-B82C-CADDFD31776F}" srcOrd="1" destOrd="0" presId="urn:microsoft.com/office/officeart/2005/8/layout/vList2"/>
    <dgm:cxn modelId="{796D98A9-007B-4C9C-9236-E9F96AC46F27}" type="presParOf" srcId="{E758ABB3-E05E-4934-AB72-EB6598DEDB63}" destId="{E76F21A8-2DCE-4629-AA6E-7EE80F56F7CA}" srcOrd="2" destOrd="0" presId="urn:microsoft.com/office/officeart/2005/8/layout/vList2"/>
    <dgm:cxn modelId="{2CEA87BF-3ED7-48B6-A522-75B1D2848E9D}" type="presParOf" srcId="{E758ABB3-E05E-4934-AB72-EB6598DEDB63}" destId="{FD343809-0905-4AB6-BD0A-C541BA27692D}" srcOrd="3" destOrd="0" presId="urn:microsoft.com/office/officeart/2005/8/layout/vList2"/>
    <dgm:cxn modelId="{34F93AC8-B187-4416-BEF3-45B680F4FEBA}" type="presParOf" srcId="{E758ABB3-E05E-4934-AB72-EB6598DEDB63}" destId="{D0D6802D-35AF-446F-A96B-0E0BDA819C83}" srcOrd="4" destOrd="0" presId="urn:microsoft.com/office/officeart/2005/8/layout/vList2"/>
    <dgm:cxn modelId="{69894DCE-BE9E-4FB4-AE7E-81EF2CF07FA0}" type="presParOf" srcId="{E758ABB3-E05E-4934-AB72-EB6598DEDB63}" destId="{33074C16-2D27-4651-AF53-205AC4678F2E}" srcOrd="5" destOrd="0" presId="urn:microsoft.com/office/officeart/2005/8/layout/vList2"/>
    <dgm:cxn modelId="{5E03A7C1-ECD9-49A2-A6FE-D24F28800BA1}" type="presParOf" srcId="{E758ABB3-E05E-4934-AB72-EB6598DEDB63}" destId="{1D37545B-4CBB-4FAC-A70D-B7417FCD098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B6809-4B97-4F85-9FDA-64DA828F0128}">
      <dsp:nvSpPr>
        <dsp:cNvPr id="0" name=""/>
        <dsp:cNvSpPr/>
      </dsp:nvSpPr>
      <dsp:spPr>
        <a:xfrm>
          <a:off x="0" y="34967"/>
          <a:ext cx="5459565" cy="15110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Freshman in Xiamen University Malaysia</a:t>
          </a:r>
        </a:p>
      </dsp:txBody>
      <dsp:txXfrm>
        <a:off x="73764" y="108731"/>
        <a:ext cx="5312037" cy="1363527"/>
      </dsp:txXfrm>
    </dsp:sp>
    <dsp:sp modelId="{4F441773-BB1C-4041-A450-32591DA250F6}">
      <dsp:nvSpPr>
        <dsp:cNvPr id="0" name=""/>
        <dsp:cNvSpPr/>
      </dsp:nvSpPr>
      <dsp:spPr>
        <a:xfrm>
          <a:off x="0" y="1664102"/>
          <a:ext cx="5459565" cy="1511055"/>
        </a:xfrm>
        <a:prstGeom prst="roundRect">
          <a:avLst/>
        </a:prstGeom>
        <a:solidFill>
          <a:schemeClr val="accent2">
            <a:hueOff val="-745210"/>
            <a:satOff val="-4879"/>
            <a:lumOff val="-107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Computer Science and Technology major</a:t>
          </a:r>
        </a:p>
      </dsp:txBody>
      <dsp:txXfrm>
        <a:off x="73764" y="1737866"/>
        <a:ext cx="5312037" cy="1363527"/>
      </dsp:txXfrm>
    </dsp:sp>
    <dsp:sp modelId="{4DA8558E-FFC2-4371-9222-6C2C0208A30A}">
      <dsp:nvSpPr>
        <dsp:cNvPr id="0" name=""/>
        <dsp:cNvSpPr/>
      </dsp:nvSpPr>
      <dsp:spPr>
        <a:xfrm>
          <a:off x="0" y="3293237"/>
          <a:ext cx="5459565" cy="1511055"/>
        </a:xfrm>
        <a:prstGeom prst="roundRect">
          <a:avLst/>
        </a:prstGeom>
        <a:solidFill>
          <a:schemeClr val="accent2">
            <a:hueOff val="-1490421"/>
            <a:satOff val="-9757"/>
            <a:lumOff val="-215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Nice to meet you</a:t>
          </a:r>
        </a:p>
      </dsp:txBody>
      <dsp:txXfrm>
        <a:off x="73764" y="3367001"/>
        <a:ext cx="5312037" cy="13635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21D35-13F8-4435-9E23-6B65407EE332}">
      <dsp:nvSpPr>
        <dsp:cNvPr id="0" name=""/>
        <dsp:cNvSpPr/>
      </dsp:nvSpPr>
      <dsp:spPr>
        <a:xfrm>
          <a:off x="0" y="65567"/>
          <a:ext cx="5459565" cy="11122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LIKE SPICY FOOD</a:t>
          </a:r>
        </a:p>
      </dsp:txBody>
      <dsp:txXfrm>
        <a:off x="54295" y="119862"/>
        <a:ext cx="5350975" cy="1003641"/>
      </dsp:txXfrm>
    </dsp:sp>
    <dsp:sp modelId="{E9016F26-A65C-47B3-A419-717162D95111}">
      <dsp:nvSpPr>
        <dsp:cNvPr id="0" name=""/>
        <dsp:cNvSpPr/>
      </dsp:nvSpPr>
      <dsp:spPr>
        <a:xfrm>
          <a:off x="0" y="1264198"/>
          <a:ext cx="5459565" cy="1112231"/>
        </a:xfrm>
        <a:prstGeom prst="roundRect">
          <a:avLst/>
        </a:prstGeom>
        <a:solidFill>
          <a:schemeClr val="accent2">
            <a:hueOff val="-496807"/>
            <a:satOff val="-3252"/>
            <a:lumOff val="-71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COME FROM HU NAN IN CHINA</a:t>
          </a:r>
        </a:p>
      </dsp:txBody>
      <dsp:txXfrm>
        <a:off x="54295" y="1318493"/>
        <a:ext cx="5350975" cy="1003641"/>
      </dsp:txXfrm>
    </dsp:sp>
    <dsp:sp modelId="{5444BBED-4EBB-4080-94AE-549A138B93CB}">
      <dsp:nvSpPr>
        <dsp:cNvPr id="0" name=""/>
        <dsp:cNvSpPr/>
      </dsp:nvSpPr>
      <dsp:spPr>
        <a:xfrm>
          <a:off x="0" y="2462829"/>
          <a:ext cx="5459565" cy="1112231"/>
        </a:xfrm>
        <a:prstGeom prst="roundRect">
          <a:avLst/>
        </a:prstGeom>
        <a:solidFill>
          <a:schemeClr val="accent2">
            <a:hueOff val="-993614"/>
            <a:satOff val="-6505"/>
            <a:lumOff val="-143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WISH TO TRY MANY NEW THINGS</a:t>
          </a:r>
        </a:p>
      </dsp:txBody>
      <dsp:txXfrm>
        <a:off x="54295" y="2517124"/>
        <a:ext cx="5350975" cy="1003641"/>
      </dsp:txXfrm>
    </dsp:sp>
    <dsp:sp modelId="{AEFC60FD-9ED7-423D-91CC-E362C0A77E1D}">
      <dsp:nvSpPr>
        <dsp:cNvPr id="0" name=""/>
        <dsp:cNvSpPr/>
      </dsp:nvSpPr>
      <dsp:spPr>
        <a:xfrm>
          <a:off x="0" y="3661461"/>
          <a:ext cx="5459565" cy="1112231"/>
        </a:xfrm>
        <a:prstGeom prst="roundRect">
          <a:avLst/>
        </a:prstGeom>
        <a:solidFill>
          <a:schemeClr val="accent2">
            <a:hueOff val="-1490421"/>
            <a:satOff val="-9757"/>
            <a:lumOff val="-215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NOW,I JUST A GUITAR NEW LEANER</a:t>
          </a:r>
        </a:p>
      </dsp:txBody>
      <dsp:txXfrm>
        <a:off x="54295" y="3715756"/>
        <a:ext cx="5350975" cy="10036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9FA20-3C51-4711-BCAB-3515117517D7}">
      <dsp:nvSpPr>
        <dsp:cNvPr id="0" name=""/>
        <dsp:cNvSpPr/>
      </dsp:nvSpPr>
      <dsp:spPr>
        <a:xfrm>
          <a:off x="0" y="699"/>
          <a:ext cx="5459565" cy="1142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enjoy the time belong to lonely person</a:t>
          </a:r>
        </a:p>
      </dsp:txBody>
      <dsp:txXfrm>
        <a:off x="55772" y="56471"/>
        <a:ext cx="5348021" cy="1030961"/>
      </dsp:txXfrm>
    </dsp:sp>
    <dsp:sp modelId="{E76F21A8-2DCE-4629-AA6E-7EE80F56F7CA}">
      <dsp:nvSpPr>
        <dsp:cNvPr id="0" name=""/>
        <dsp:cNvSpPr/>
      </dsp:nvSpPr>
      <dsp:spPr>
        <a:xfrm>
          <a:off x="0" y="1232484"/>
          <a:ext cx="5459565" cy="1142505"/>
        </a:xfrm>
        <a:prstGeom prst="roundRect">
          <a:avLst/>
        </a:prstGeom>
        <a:solidFill>
          <a:schemeClr val="accent2">
            <a:hueOff val="-496807"/>
            <a:satOff val="-3252"/>
            <a:lumOff val="-71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but feel good to make new friends</a:t>
          </a:r>
        </a:p>
      </dsp:txBody>
      <dsp:txXfrm>
        <a:off x="55772" y="1288256"/>
        <a:ext cx="5348021" cy="1030961"/>
      </dsp:txXfrm>
    </dsp:sp>
    <dsp:sp modelId="{D0D6802D-35AF-446F-A96B-0E0BDA819C83}">
      <dsp:nvSpPr>
        <dsp:cNvPr id="0" name=""/>
        <dsp:cNvSpPr/>
      </dsp:nvSpPr>
      <dsp:spPr>
        <a:xfrm>
          <a:off x="0" y="2464269"/>
          <a:ext cx="5459565" cy="1142505"/>
        </a:xfrm>
        <a:prstGeom prst="roundRect">
          <a:avLst/>
        </a:prstGeom>
        <a:solidFill>
          <a:schemeClr val="accent2">
            <a:hueOff val="-993614"/>
            <a:satOff val="-6505"/>
            <a:lumOff val="-143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So many shortcomings</a:t>
          </a:r>
        </a:p>
      </dsp:txBody>
      <dsp:txXfrm>
        <a:off x="55772" y="2520041"/>
        <a:ext cx="5348021" cy="1030961"/>
      </dsp:txXfrm>
    </dsp:sp>
    <dsp:sp modelId="{1D37545B-4CBB-4FAC-A70D-B7417FCD0986}">
      <dsp:nvSpPr>
        <dsp:cNvPr id="0" name=""/>
        <dsp:cNvSpPr/>
      </dsp:nvSpPr>
      <dsp:spPr>
        <a:xfrm>
          <a:off x="0" y="3696055"/>
          <a:ext cx="5459565" cy="1142505"/>
        </a:xfrm>
        <a:prstGeom prst="roundRect">
          <a:avLst/>
        </a:prstGeom>
        <a:solidFill>
          <a:schemeClr val="accent2">
            <a:hueOff val="-1490421"/>
            <a:satOff val="-9757"/>
            <a:lumOff val="-215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Still have my  ambition</a:t>
          </a:r>
        </a:p>
      </dsp:txBody>
      <dsp:txXfrm>
        <a:off x="55772" y="3751827"/>
        <a:ext cx="5348021" cy="1030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AEAD7-A286-42C1-87ED-4FAFB5180086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C63BC-8ACD-47F7-939F-FAAEE32C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62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simple introduction.</a:t>
            </a:r>
          </a:p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C63BC-8ACD-47F7-939F-FAAEE32CBA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4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C63BC-8ACD-47F7-939F-FAAEE32CBA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93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C63BC-8ACD-47F7-939F-FAAEE32CBA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56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C63BC-8ACD-47F7-939F-FAAEE32CBA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5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6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9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5172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82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54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72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12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5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0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3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2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2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5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4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59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5000"/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>
            <a:extLst>
              <a:ext uri="{FF2B5EF4-FFF2-40B4-BE49-F238E27FC236}">
                <a16:creationId xmlns:a16="http://schemas.microsoft.com/office/drawing/2014/main" id="{191CA25F-1EA4-4364-A18C-DA46E90C99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77" b="100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7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FE17F3E-EF7D-4D47-8815-1A586ECBC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I am I</a:t>
            </a:r>
            <a:endParaRPr 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242A9B-09E3-4E23-8FBA-809D3C968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5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30579BA-22EC-41CB-82B7-65D5DFCA6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:dgm="http://schemas.openxmlformats.org/drawingml/2006/diagram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30BFCC-65F9-4FE3-A178-644CB970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70" y="1925444"/>
            <a:ext cx="3228228" cy="30214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WAN YAMEI</a:t>
            </a:r>
          </a:p>
        </p:txBody>
      </p:sp>
      <p:graphicFrame>
        <p:nvGraphicFramePr>
          <p:cNvPr id="21" name="文本占位符 2">
            <a:extLst>
              <a:ext uri="{FF2B5EF4-FFF2-40B4-BE49-F238E27FC236}">
                <a16:creationId xmlns:a16="http://schemas.microsoft.com/office/drawing/2014/main" id="{379DF454-E3B7-425D-8093-96AAD7341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4207519"/>
              </p:ext>
            </p:extLst>
          </p:nvPr>
        </p:nvGraphicFramePr>
        <p:xfrm>
          <a:off x="5738160" y="1009816"/>
          <a:ext cx="5459565" cy="4839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3948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30579BA-22EC-41CB-82B7-65D5DFCA6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:dgm="http://schemas.openxmlformats.org/drawingml/2006/diagram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085D0B-A3F2-4349-9342-F0936149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70" y="1925444"/>
            <a:ext cx="3228228" cy="30214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 NORMAL GIRL</a:t>
            </a:r>
          </a:p>
        </p:txBody>
      </p:sp>
      <p:graphicFrame>
        <p:nvGraphicFramePr>
          <p:cNvPr id="23" name="文本占位符 2">
            <a:extLst>
              <a:ext uri="{FF2B5EF4-FFF2-40B4-BE49-F238E27FC236}">
                <a16:creationId xmlns:a16="http://schemas.microsoft.com/office/drawing/2014/main" id="{796E8F04-0D1C-45F6-BFD9-67FB6A976E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548594"/>
              </p:ext>
            </p:extLst>
          </p:nvPr>
        </p:nvGraphicFramePr>
        <p:xfrm>
          <a:off x="5738160" y="1009816"/>
          <a:ext cx="5459565" cy="4839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9920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30579BA-22EC-41CB-82B7-65D5DFCA6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:dgm="http://schemas.openxmlformats.org/drawingml/2006/diagram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2BA7119-A0C3-4D5D-8A3F-13B089AD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70" y="1925444"/>
            <a:ext cx="3228228" cy="30214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 NORMAL   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GIRL</a:t>
            </a:r>
          </a:p>
        </p:txBody>
      </p:sp>
      <p:graphicFrame>
        <p:nvGraphicFramePr>
          <p:cNvPr id="14" name="文本占位符 2">
            <a:extLst>
              <a:ext uri="{FF2B5EF4-FFF2-40B4-BE49-F238E27FC236}">
                <a16:creationId xmlns:a16="http://schemas.microsoft.com/office/drawing/2014/main" id="{9604C71C-BE5C-4729-884D-E6063A1BB9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536961"/>
              </p:ext>
            </p:extLst>
          </p:nvPr>
        </p:nvGraphicFramePr>
        <p:xfrm>
          <a:off x="5738160" y="1009816"/>
          <a:ext cx="5459565" cy="4839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9954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94A4C5"/>
      </a:accent1>
      <a:accent2>
        <a:srgbClr val="7FAABA"/>
      </a:accent2>
      <a:accent3>
        <a:srgbClr val="82ACA6"/>
      </a:accent3>
      <a:accent4>
        <a:srgbClr val="77AE8F"/>
      </a:accent4>
      <a:accent5>
        <a:srgbClr val="81AD82"/>
      </a:accent5>
      <a:accent6>
        <a:srgbClr val="8AAB75"/>
      </a:accent6>
      <a:hlink>
        <a:srgbClr val="938159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82</Words>
  <Application>Microsoft Office PowerPoint</Application>
  <PresentationFormat>宽屏</PresentationFormat>
  <Paragraphs>24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Bodoni MT</vt:lpstr>
      <vt:lpstr>Calibri</vt:lpstr>
      <vt:lpstr>Goudy Old Style</vt:lpstr>
      <vt:lpstr>Wingdings 2</vt:lpstr>
      <vt:lpstr>SlateVTI</vt:lpstr>
      <vt:lpstr>I am I</vt:lpstr>
      <vt:lpstr>WAN YAMEI</vt:lpstr>
      <vt:lpstr>A NORMAL GIRL</vt:lpstr>
      <vt:lpstr>A NORMAL    GIRL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I</dc:title>
  <dc:creator>WAN YAMEI</dc:creator>
  <cp:lastModifiedBy>WAN YAMEI</cp:lastModifiedBy>
  <cp:revision>2</cp:revision>
  <dcterms:created xsi:type="dcterms:W3CDTF">2019-12-22T05:41:16Z</dcterms:created>
  <dcterms:modified xsi:type="dcterms:W3CDTF">2019-12-22T05:50:48Z</dcterms:modified>
</cp:coreProperties>
</file>