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28"/>
  </p:notesMasterIdLst>
  <p:sldIdLst>
    <p:sldId id="256" r:id="rId2"/>
    <p:sldId id="2212" r:id="rId3"/>
    <p:sldId id="2194" r:id="rId4"/>
    <p:sldId id="2195" r:id="rId5"/>
    <p:sldId id="2202" r:id="rId6"/>
    <p:sldId id="2214" r:id="rId7"/>
    <p:sldId id="2224" r:id="rId8"/>
    <p:sldId id="2225" r:id="rId9"/>
    <p:sldId id="2226" r:id="rId10"/>
    <p:sldId id="2227" r:id="rId11"/>
    <p:sldId id="2228" r:id="rId12"/>
    <p:sldId id="2229" r:id="rId13"/>
    <p:sldId id="2230" r:id="rId14"/>
    <p:sldId id="2231" r:id="rId15"/>
    <p:sldId id="2220" r:id="rId16"/>
    <p:sldId id="2221" r:id="rId17"/>
    <p:sldId id="2222" r:id="rId18"/>
    <p:sldId id="2223" r:id="rId19"/>
    <p:sldId id="2232" r:id="rId20"/>
    <p:sldId id="2233" r:id="rId21"/>
    <p:sldId id="2234" r:id="rId22"/>
    <p:sldId id="2236" r:id="rId23"/>
    <p:sldId id="2219" r:id="rId24"/>
    <p:sldId id="2213" r:id="rId25"/>
    <p:sldId id="2192" r:id="rId26"/>
    <p:sldId id="21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74879" autoAdjust="0"/>
  </p:normalViewPr>
  <p:slideViewPr>
    <p:cSldViewPr>
      <p:cViewPr varScale="1">
        <p:scale>
          <a:sx n="82" d="100"/>
          <a:sy n="82" d="100"/>
        </p:scale>
        <p:origin x="1194" y="96"/>
      </p:cViewPr>
      <p:guideLst>
        <p:guide orient="horz" pos="2160"/>
        <p:guide pos="2880"/>
      </p:guideLst>
    </p:cSldViewPr>
  </p:slideViewPr>
  <p:outlineViewPr>
    <p:cViewPr>
      <p:scale>
        <a:sx n="33" d="100"/>
        <a:sy n="33" d="100"/>
      </p:scale>
      <p:origin x="0" y="-42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0BB700A-7EC3-49A4-A969-6AF87425AB3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EF154DB-D9F9-4B89-AA06-C732783EB7CE}">
      <dgm:prSet/>
      <dgm:spPr/>
      <dgm:t>
        <a:bodyPr/>
        <a:lstStyle/>
        <a:p>
          <a:r>
            <a:rPr lang="en-US"/>
            <a:t>Education Longitudinal Studies (United States)</a:t>
          </a:r>
        </a:p>
      </dgm:t>
    </dgm:pt>
    <dgm:pt modelId="{3BB705DE-E40E-44EA-8F59-076D231AC99C}" type="parTrans" cxnId="{0593C9DA-9A87-4C75-8161-159401467877}">
      <dgm:prSet/>
      <dgm:spPr/>
      <dgm:t>
        <a:bodyPr/>
        <a:lstStyle/>
        <a:p>
          <a:endParaRPr lang="en-US"/>
        </a:p>
      </dgm:t>
    </dgm:pt>
    <dgm:pt modelId="{4D01489E-4E6B-4C06-8913-9E85A80A8A2B}" type="sibTrans" cxnId="{0593C9DA-9A87-4C75-8161-159401467877}">
      <dgm:prSet/>
      <dgm:spPr/>
      <dgm:t>
        <a:bodyPr/>
        <a:lstStyle/>
        <a:p>
          <a:endParaRPr lang="en-US"/>
        </a:p>
      </dgm:t>
    </dgm:pt>
    <dgm:pt modelId="{A9EDE788-6DBD-4999-AA91-907D64567B36}">
      <dgm:prSet/>
      <dgm:spPr/>
      <dgm:t>
        <a:bodyPr/>
        <a:lstStyle/>
        <a:p>
          <a:r>
            <a:rPr lang="en-US"/>
            <a:t>Other National Surveys</a:t>
          </a:r>
        </a:p>
      </dgm:t>
    </dgm:pt>
    <dgm:pt modelId="{F5AC9FD4-8019-46F2-AB0C-CB8DCE76E729}" type="parTrans" cxnId="{5EC374BA-1DD9-4ED5-82E4-10D27C6962DB}">
      <dgm:prSet/>
      <dgm:spPr/>
      <dgm:t>
        <a:bodyPr/>
        <a:lstStyle/>
        <a:p>
          <a:endParaRPr lang="en-US"/>
        </a:p>
      </dgm:t>
    </dgm:pt>
    <dgm:pt modelId="{5947030E-3EDA-4476-8BF2-5BD120E86993}" type="sibTrans" cxnId="{5EC374BA-1DD9-4ED5-82E4-10D27C6962DB}">
      <dgm:prSet/>
      <dgm:spPr/>
      <dgm:t>
        <a:bodyPr/>
        <a:lstStyle/>
        <a:p>
          <a:endParaRPr lang="en-US"/>
        </a:p>
      </dgm:t>
    </dgm:pt>
    <dgm:pt modelId="{C106FE4D-608C-4A29-8068-FAABA8EAB8B2}">
      <dgm:prSet/>
      <dgm:spPr/>
      <dgm:t>
        <a:bodyPr/>
        <a:lstStyle/>
        <a:p>
          <a:r>
            <a:rPr lang="en-US"/>
            <a:t>International Large-Scale Assessment Data</a:t>
          </a:r>
        </a:p>
      </dgm:t>
    </dgm:pt>
    <dgm:pt modelId="{AE5D4489-3D4F-4926-86D9-D42C80A56661}" type="parTrans" cxnId="{13AFE091-620E-459A-A31F-971C30F9F179}">
      <dgm:prSet/>
      <dgm:spPr/>
      <dgm:t>
        <a:bodyPr/>
        <a:lstStyle/>
        <a:p>
          <a:endParaRPr lang="en-US"/>
        </a:p>
      </dgm:t>
    </dgm:pt>
    <dgm:pt modelId="{6DEF369E-8C1E-42AF-B3CD-BA72BE47A00D}" type="sibTrans" cxnId="{13AFE091-620E-459A-A31F-971C30F9F179}">
      <dgm:prSet/>
      <dgm:spPr/>
      <dgm:t>
        <a:bodyPr/>
        <a:lstStyle/>
        <a:p>
          <a:endParaRPr lang="en-US"/>
        </a:p>
      </dgm:t>
    </dgm:pt>
    <dgm:pt modelId="{32F25F01-5BB2-43B4-8BFC-E0D2797FBA0C}">
      <dgm:prSet/>
      <dgm:spPr/>
      <dgm:t>
        <a:bodyPr/>
        <a:lstStyle/>
        <a:p>
          <a:r>
            <a:rPr lang="en-US"/>
            <a:t>International Surveys</a:t>
          </a:r>
        </a:p>
      </dgm:t>
    </dgm:pt>
    <dgm:pt modelId="{3BA6D6E4-EF92-44CF-8EA7-0BAF8840E267}" type="parTrans" cxnId="{5990204B-A40F-41E6-8427-458E20F7F281}">
      <dgm:prSet/>
      <dgm:spPr/>
      <dgm:t>
        <a:bodyPr/>
        <a:lstStyle/>
        <a:p>
          <a:endParaRPr lang="en-US"/>
        </a:p>
      </dgm:t>
    </dgm:pt>
    <dgm:pt modelId="{D6FD4131-E626-485C-890E-25DECF940A97}" type="sibTrans" cxnId="{5990204B-A40F-41E6-8427-458E20F7F281}">
      <dgm:prSet/>
      <dgm:spPr/>
      <dgm:t>
        <a:bodyPr/>
        <a:lstStyle/>
        <a:p>
          <a:endParaRPr lang="en-US"/>
        </a:p>
      </dgm:t>
    </dgm:pt>
    <dgm:pt modelId="{3DC72F09-3794-4E9C-BF98-897A948BC165}">
      <dgm:prSet/>
      <dgm:spPr/>
      <dgm:t>
        <a:bodyPr/>
        <a:lstStyle/>
        <a:p>
          <a:r>
            <a:rPr lang="en-US"/>
            <a:t>Surveys</a:t>
          </a:r>
          <a:r>
            <a:rPr lang="en-US" baseline="0"/>
            <a:t> in the Context of </a:t>
          </a:r>
          <a:r>
            <a:rPr lang="en-US"/>
            <a:t>East Asian societies</a:t>
          </a:r>
        </a:p>
      </dgm:t>
    </dgm:pt>
    <dgm:pt modelId="{930D6048-3242-48B3-A0B6-792AD3498949}" type="parTrans" cxnId="{0FEBBCB0-317E-42C7-9430-C491A131B14A}">
      <dgm:prSet/>
      <dgm:spPr/>
      <dgm:t>
        <a:bodyPr/>
        <a:lstStyle/>
        <a:p>
          <a:endParaRPr lang="en-US"/>
        </a:p>
      </dgm:t>
    </dgm:pt>
    <dgm:pt modelId="{8FB73745-1B40-4FA6-813E-48FD38F37F1C}" type="sibTrans" cxnId="{0FEBBCB0-317E-42C7-9430-C491A131B14A}">
      <dgm:prSet/>
      <dgm:spPr/>
      <dgm:t>
        <a:bodyPr/>
        <a:lstStyle/>
        <a:p>
          <a:endParaRPr lang="en-US"/>
        </a:p>
      </dgm:t>
    </dgm:pt>
    <dgm:pt modelId="{B66BE4E6-450C-425F-87B8-25C87023C14D}">
      <dgm:prSet/>
      <dgm:spPr/>
      <dgm:t>
        <a:bodyPr/>
        <a:lstStyle/>
        <a:p>
          <a:r>
            <a:rPr lang="en-US"/>
            <a:t>Qualitative Surveys and Interviews</a:t>
          </a:r>
        </a:p>
      </dgm:t>
    </dgm:pt>
    <dgm:pt modelId="{15136979-10CC-451A-A618-C6EB100A409F}" type="parTrans" cxnId="{FE677BF0-0B03-4B29-A53D-A4CCABE20FA0}">
      <dgm:prSet/>
      <dgm:spPr/>
      <dgm:t>
        <a:bodyPr/>
        <a:lstStyle/>
        <a:p>
          <a:endParaRPr lang="en-US"/>
        </a:p>
      </dgm:t>
    </dgm:pt>
    <dgm:pt modelId="{DAD3A337-6226-4183-9431-0A8116C53CFF}" type="sibTrans" cxnId="{FE677BF0-0B03-4B29-A53D-A4CCABE20FA0}">
      <dgm:prSet/>
      <dgm:spPr/>
      <dgm:t>
        <a:bodyPr/>
        <a:lstStyle/>
        <a:p>
          <a:endParaRPr lang="en-US"/>
        </a:p>
      </dgm:t>
    </dgm:pt>
    <dgm:pt modelId="{39BB36C9-837C-44B1-BB07-1F103F64D4E8}" type="pres">
      <dgm:prSet presAssocID="{E0BB700A-7EC3-49A4-A969-6AF87425AB3C}" presName="diagram" presStyleCnt="0">
        <dgm:presLayoutVars>
          <dgm:dir/>
          <dgm:resizeHandles val="exact"/>
        </dgm:presLayoutVars>
      </dgm:prSet>
      <dgm:spPr/>
    </dgm:pt>
    <dgm:pt modelId="{7B80EB52-9358-4A64-BC1B-97701C13C229}" type="pres">
      <dgm:prSet presAssocID="{5EF154DB-D9F9-4B89-AA06-C732783EB7CE}" presName="node" presStyleLbl="node1" presStyleIdx="0" presStyleCnt="6">
        <dgm:presLayoutVars>
          <dgm:bulletEnabled val="1"/>
        </dgm:presLayoutVars>
      </dgm:prSet>
      <dgm:spPr/>
    </dgm:pt>
    <dgm:pt modelId="{A642B78E-DC4B-485C-93AB-A516C15FFF3F}" type="pres">
      <dgm:prSet presAssocID="{4D01489E-4E6B-4C06-8913-9E85A80A8A2B}" presName="sibTrans" presStyleCnt="0"/>
      <dgm:spPr/>
    </dgm:pt>
    <dgm:pt modelId="{AE43AD04-A134-4415-A995-9818B0EE6CA1}" type="pres">
      <dgm:prSet presAssocID="{A9EDE788-6DBD-4999-AA91-907D64567B36}" presName="node" presStyleLbl="node1" presStyleIdx="1" presStyleCnt="6">
        <dgm:presLayoutVars>
          <dgm:bulletEnabled val="1"/>
        </dgm:presLayoutVars>
      </dgm:prSet>
      <dgm:spPr/>
    </dgm:pt>
    <dgm:pt modelId="{57228DE3-291D-4B20-BC3E-84E428A98954}" type="pres">
      <dgm:prSet presAssocID="{5947030E-3EDA-4476-8BF2-5BD120E86993}" presName="sibTrans" presStyleCnt="0"/>
      <dgm:spPr/>
    </dgm:pt>
    <dgm:pt modelId="{A97E017C-367F-437A-A165-255E837F2C22}" type="pres">
      <dgm:prSet presAssocID="{C106FE4D-608C-4A29-8068-FAABA8EAB8B2}" presName="node" presStyleLbl="node1" presStyleIdx="2" presStyleCnt="6">
        <dgm:presLayoutVars>
          <dgm:bulletEnabled val="1"/>
        </dgm:presLayoutVars>
      </dgm:prSet>
      <dgm:spPr/>
    </dgm:pt>
    <dgm:pt modelId="{7BCE234F-4B44-48F8-89E1-3FF48B9EDBFA}" type="pres">
      <dgm:prSet presAssocID="{6DEF369E-8C1E-42AF-B3CD-BA72BE47A00D}" presName="sibTrans" presStyleCnt="0"/>
      <dgm:spPr/>
    </dgm:pt>
    <dgm:pt modelId="{98B03644-B413-40A8-9545-18BD952B7E64}" type="pres">
      <dgm:prSet presAssocID="{32F25F01-5BB2-43B4-8BFC-E0D2797FBA0C}" presName="node" presStyleLbl="node1" presStyleIdx="3" presStyleCnt="6">
        <dgm:presLayoutVars>
          <dgm:bulletEnabled val="1"/>
        </dgm:presLayoutVars>
      </dgm:prSet>
      <dgm:spPr/>
    </dgm:pt>
    <dgm:pt modelId="{A02D03FA-EE6F-4E0B-B973-793A20C60157}" type="pres">
      <dgm:prSet presAssocID="{D6FD4131-E626-485C-890E-25DECF940A97}" presName="sibTrans" presStyleCnt="0"/>
      <dgm:spPr/>
    </dgm:pt>
    <dgm:pt modelId="{7F9BA141-8A36-4639-8433-6D717F284515}" type="pres">
      <dgm:prSet presAssocID="{3DC72F09-3794-4E9C-BF98-897A948BC165}" presName="node" presStyleLbl="node1" presStyleIdx="4" presStyleCnt="6">
        <dgm:presLayoutVars>
          <dgm:bulletEnabled val="1"/>
        </dgm:presLayoutVars>
      </dgm:prSet>
      <dgm:spPr/>
    </dgm:pt>
    <dgm:pt modelId="{DF4AD748-A6AA-4365-923C-15EA3B129D60}" type="pres">
      <dgm:prSet presAssocID="{8FB73745-1B40-4FA6-813E-48FD38F37F1C}" presName="sibTrans" presStyleCnt="0"/>
      <dgm:spPr/>
    </dgm:pt>
    <dgm:pt modelId="{781DC212-21C2-4616-97DD-DEE538BE8D1A}" type="pres">
      <dgm:prSet presAssocID="{B66BE4E6-450C-425F-87B8-25C87023C14D}" presName="node" presStyleLbl="node1" presStyleIdx="5" presStyleCnt="6">
        <dgm:presLayoutVars>
          <dgm:bulletEnabled val="1"/>
        </dgm:presLayoutVars>
      </dgm:prSet>
      <dgm:spPr/>
    </dgm:pt>
  </dgm:ptLst>
  <dgm:cxnLst>
    <dgm:cxn modelId="{35156918-7FA6-4E97-BE3D-571A63950F66}" type="presOf" srcId="{5EF154DB-D9F9-4B89-AA06-C732783EB7CE}" destId="{7B80EB52-9358-4A64-BC1B-97701C13C229}" srcOrd="0" destOrd="0" presId="urn:microsoft.com/office/officeart/2005/8/layout/default"/>
    <dgm:cxn modelId="{894C9C19-3F7D-4C8A-A00F-8F42E0684F9C}" type="presOf" srcId="{E0BB700A-7EC3-49A4-A969-6AF87425AB3C}" destId="{39BB36C9-837C-44B1-BB07-1F103F64D4E8}" srcOrd="0" destOrd="0" presId="urn:microsoft.com/office/officeart/2005/8/layout/default"/>
    <dgm:cxn modelId="{2FBC473C-4701-4489-8300-E2A91BA06DDD}" type="presOf" srcId="{B66BE4E6-450C-425F-87B8-25C87023C14D}" destId="{781DC212-21C2-4616-97DD-DEE538BE8D1A}" srcOrd="0" destOrd="0" presId="urn:microsoft.com/office/officeart/2005/8/layout/default"/>
    <dgm:cxn modelId="{5990204B-A40F-41E6-8427-458E20F7F281}" srcId="{E0BB700A-7EC3-49A4-A969-6AF87425AB3C}" destId="{32F25F01-5BB2-43B4-8BFC-E0D2797FBA0C}" srcOrd="3" destOrd="0" parTransId="{3BA6D6E4-EF92-44CF-8EA7-0BAF8840E267}" sibTransId="{D6FD4131-E626-485C-890E-25DECF940A97}"/>
    <dgm:cxn modelId="{2A9D1A76-1ABE-441F-B57D-DEA19191B3C0}" type="presOf" srcId="{3DC72F09-3794-4E9C-BF98-897A948BC165}" destId="{7F9BA141-8A36-4639-8433-6D717F284515}" srcOrd="0" destOrd="0" presId="urn:microsoft.com/office/officeart/2005/8/layout/default"/>
    <dgm:cxn modelId="{13AFE091-620E-459A-A31F-971C30F9F179}" srcId="{E0BB700A-7EC3-49A4-A969-6AF87425AB3C}" destId="{C106FE4D-608C-4A29-8068-FAABA8EAB8B2}" srcOrd="2" destOrd="0" parTransId="{AE5D4489-3D4F-4926-86D9-D42C80A56661}" sibTransId="{6DEF369E-8C1E-42AF-B3CD-BA72BE47A00D}"/>
    <dgm:cxn modelId="{43E918A2-8202-4742-B108-2F6BE01FE3C8}" type="presOf" srcId="{32F25F01-5BB2-43B4-8BFC-E0D2797FBA0C}" destId="{98B03644-B413-40A8-9545-18BD952B7E64}" srcOrd="0" destOrd="0" presId="urn:microsoft.com/office/officeart/2005/8/layout/default"/>
    <dgm:cxn modelId="{0FEBBCB0-317E-42C7-9430-C491A131B14A}" srcId="{E0BB700A-7EC3-49A4-A969-6AF87425AB3C}" destId="{3DC72F09-3794-4E9C-BF98-897A948BC165}" srcOrd="4" destOrd="0" parTransId="{930D6048-3242-48B3-A0B6-792AD3498949}" sibTransId="{8FB73745-1B40-4FA6-813E-48FD38F37F1C}"/>
    <dgm:cxn modelId="{5EC374BA-1DD9-4ED5-82E4-10D27C6962DB}" srcId="{E0BB700A-7EC3-49A4-A969-6AF87425AB3C}" destId="{A9EDE788-6DBD-4999-AA91-907D64567B36}" srcOrd="1" destOrd="0" parTransId="{F5AC9FD4-8019-46F2-AB0C-CB8DCE76E729}" sibTransId="{5947030E-3EDA-4476-8BF2-5BD120E86993}"/>
    <dgm:cxn modelId="{0593C9DA-9A87-4C75-8161-159401467877}" srcId="{E0BB700A-7EC3-49A4-A969-6AF87425AB3C}" destId="{5EF154DB-D9F9-4B89-AA06-C732783EB7CE}" srcOrd="0" destOrd="0" parTransId="{3BB705DE-E40E-44EA-8F59-076D231AC99C}" sibTransId="{4D01489E-4E6B-4C06-8913-9E85A80A8A2B}"/>
    <dgm:cxn modelId="{FE677BF0-0B03-4B29-A53D-A4CCABE20FA0}" srcId="{E0BB700A-7EC3-49A4-A969-6AF87425AB3C}" destId="{B66BE4E6-450C-425F-87B8-25C87023C14D}" srcOrd="5" destOrd="0" parTransId="{15136979-10CC-451A-A618-C6EB100A409F}" sibTransId="{DAD3A337-6226-4183-9431-0A8116C53CFF}"/>
    <dgm:cxn modelId="{750FD4F6-F42A-478E-A34E-87E65DB44284}" type="presOf" srcId="{A9EDE788-6DBD-4999-AA91-907D64567B36}" destId="{AE43AD04-A134-4415-A995-9818B0EE6CA1}" srcOrd="0" destOrd="0" presId="urn:microsoft.com/office/officeart/2005/8/layout/default"/>
    <dgm:cxn modelId="{0A0516F9-3190-457A-8862-486B46864ED2}" type="presOf" srcId="{C106FE4D-608C-4A29-8068-FAABA8EAB8B2}" destId="{A97E017C-367F-437A-A165-255E837F2C22}" srcOrd="0" destOrd="0" presId="urn:microsoft.com/office/officeart/2005/8/layout/default"/>
    <dgm:cxn modelId="{0341B0A1-0839-4D46-B48F-3A1255BE18D5}" type="presParOf" srcId="{39BB36C9-837C-44B1-BB07-1F103F64D4E8}" destId="{7B80EB52-9358-4A64-BC1B-97701C13C229}" srcOrd="0" destOrd="0" presId="urn:microsoft.com/office/officeart/2005/8/layout/default"/>
    <dgm:cxn modelId="{F715F120-C42C-4661-B331-40483AA646AC}" type="presParOf" srcId="{39BB36C9-837C-44B1-BB07-1F103F64D4E8}" destId="{A642B78E-DC4B-485C-93AB-A516C15FFF3F}" srcOrd="1" destOrd="0" presId="urn:microsoft.com/office/officeart/2005/8/layout/default"/>
    <dgm:cxn modelId="{5775461B-B42F-4542-9DC2-AED781ADB3A6}" type="presParOf" srcId="{39BB36C9-837C-44B1-BB07-1F103F64D4E8}" destId="{AE43AD04-A134-4415-A995-9818B0EE6CA1}" srcOrd="2" destOrd="0" presId="urn:microsoft.com/office/officeart/2005/8/layout/default"/>
    <dgm:cxn modelId="{A7F8E407-CE44-453F-8319-E3CAFD6CCB01}" type="presParOf" srcId="{39BB36C9-837C-44B1-BB07-1F103F64D4E8}" destId="{57228DE3-291D-4B20-BC3E-84E428A98954}" srcOrd="3" destOrd="0" presId="urn:microsoft.com/office/officeart/2005/8/layout/default"/>
    <dgm:cxn modelId="{5B346A8E-3AC9-445F-BABA-A47083DD1AB9}" type="presParOf" srcId="{39BB36C9-837C-44B1-BB07-1F103F64D4E8}" destId="{A97E017C-367F-437A-A165-255E837F2C22}" srcOrd="4" destOrd="0" presId="urn:microsoft.com/office/officeart/2005/8/layout/default"/>
    <dgm:cxn modelId="{90CFBE05-9F7F-4B0A-9340-7222489B2045}" type="presParOf" srcId="{39BB36C9-837C-44B1-BB07-1F103F64D4E8}" destId="{7BCE234F-4B44-48F8-89E1-3FF48B9EDBFA}" srcOrd="5" destOrd="0" presId="urn:microsoft.com/office/officeart/2005/8/layout/default"/>
    <dgm:cxn modelId="{53001885-0732-4AE7-9533-BFE31E69076A}" type="presParOf" srcId="{39BB36C9-837C-44B1-BB07-1F103F64D4E8}" destId="{98B03644-B413-40A8-9545-18BD952B7E64}" srcOrd="6" destOrd="0" presId="urn:microsoft.com/office/officeart/2005/8/layout/default"/>
    <dgm:cxn modelId="{7A0F3529-0279-4284-AA83-36E36910EC9F}" type="presParOf" srcId="{39BB36C9-837C-44B1-BB07-1F103F64D4E8}" destId="{A02D03FA-EE6F-4E0B-B973-793A20C60157}" srcOrd="7" destOrd="0" presId="urn:microsoft.com/office/officeart/2005/8/layout/default"/>
    <dgm:cxn modelId="{FEECD455-ACFC-4210-A1F5-620015AE7995}" type="presParOf" srcId="{39BB36C9-837C-44B1-BB07-1F103F64D4E8}" destId="{7F9BA141-8A36-4639-8433-6D717F284515}" srcOrd="8" destOrd="0" presId="urn:microsoft.com/office/officeart/2005/8/layout/default"/>
    <dgm:cxn modelId="{08F3AC2C-FDE0-436B-86B2-1DE1AD080CAB}" type="presParOf" srcId="{39BB36C9-837C-44B1-BB07-1F103F64D4E8}" destId="{DF4AD748-A6AA-4365-923C-15EA3B129D60}" srcOrd="9" destOrd="0" presId="urn:microsoft.com/office/officeart/2005/8/layout/default"/>
    <dgm:cxn modelId="{1B958BD3-3F97-4D43-9870-FF8A604175C8}" type="presParOf" srcId="{39BB36C9-837C-44B1-BB07-1F103F64D4E8}" destId="{781DC212-21C2-4616-97DD-DEE538BE8D1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ED9211A-FB15-4CF7-AE1E-E49C09DDBEB5}"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8463FD5-2740-4E91-B2EA-63F079569CC2}">
      <dgm:prSet/>
      <dgm:spPr/>
      <dgm:t>
        <a:bodyPr/>
        <a:lstStyle/>
        <a:p>
          <a:r>
            <a:rPr lang="en-US"/>
            <a:t>Programme for International Student Assessment (PISA)</a:t>
          </a:r>
        </a:p>
      </dgm:t>
    </dgm:pt>
    <dgm:pt modelId="{16C8CEC6-C78F-462A-9FA6-40624376977D}" type="parTrans" cxnId="{28539ABA-0E75-46F6-818D-77FAC211E337}">
      <dgm:prSet/>
      <dgm:spPr/>
      <dgm:t>
        <a:bodyPr/>
        <a:lstStyle/>
        <a:p>
          <a:endParaRPr lang="en-US"/>
        </a:p>
      </dgm:t>
    </dgm:pt>
    <dgm:pt modelId="{77EF410A-02CF-41DC-926B-AF043DEB173D}" type="sibTrans" cxnId="{28539ABA-0E75-46F6-818D-77FAC211E337}">
      <dgm:prSet/>
      <dgm:spPr/>
      <dgm:t>
        <a:bodyPr/>
        <a:lstStyle/>
        <a:p>
          <a:endParaRPr lang="en-US"/>
        </a:p>
      </dgm:t>
    </dgm:pt>
    <dgm:pt modelId="{8CF268CE-767A-4A13-AEAA-6BB9865F8D26}">
      <dgm:prSet/>
      <dgm:spPr/>
      <dgm:t>
        <a:bodyPr/>
        <a:lstStyle/>
        <a:p>
          <a:r>
            <a:rPr lang="en-US"/>
            <a:t>Trends in International Mathematics and Science Study (TIMSS)</a:t>
          </a:r>
        </a:p>
      </dgm:t>
    </dgm:pt>
    <dgm:pt modelId="{0A2A717B-1111-4239-BB09-F6EB225A1312}" type="parTrans" cxnId="{3AD26D69-4FB2-4396-8BAC-D46414DFF8EF}">
      <dgm:prSet/>
      <dgm:spPr/>
      <dgm:t>
        <a:bodyPr/>
        <a:lstStyle/>
        <a:p>
          <a:endParaRPr lang="en-US"/>
        </a:p>
      </dgm:t>
    </dgm:pt>
    <dgm:pt modelId="{3FF93BD9-61C4-4A5B-ACB7-3E9B22749893}" type="sibTrans" cxnId="{3AD26D69-4FB2-4396-8BAC-D46414DFF8EF}">
      <dgm:prSet/>
      <dgm:spPr/>
      <dgm:t>
        <a:bodyPr/>
        <a:lstStyle/>
        <a:p>
          <a:endParaRPr lang="en-US"/>
        </a:p>
      </dgm:t>
    </dgm:pt>
    <dgm:pt modelId="{79914F2A-3A3E-47DD-83E0-F373B8028B8F}">
      <dgm:prSet/>
      <dgm:spPr/>
      <dgm:t>
        <a:bodyPr/>
        <a:lstStyle/>
        <a:p>
          <a:r>
            <a:rPr lang="en-US"/>
            <a:t>Progress in International Reading Literacy Study (PIRLS)</a:t>
          </a:r>
        </a:p>
      </dgm:t>
    </dgm:pt>
    <dgm:pt modelId="{24FA2A75-11BC-40AD-BEEC-0B9F4016CD18}" type="parTrans" cxnId="{0A58DEE7-16FD-4ADA-B917-2F4312A5AFB1}">
      <dgm:prSet/>
      <dgm:spPr/>
      <dgm:t>
        <a:bodyPr/>
        <a:lstStyle/>
        <a:p>
          <a:endParaRPr lang="en-US"/>
        </a:p>
      </dgm:t>
    </dgm:pt>
    <dgm:pt modelId="{CE8721CF-D227-4E0A-B601-46EF9ABBA816}" type="sibTrans" cxnId="{0A58DEE7-16FD-4ADA-B917-2F4312A5AFB1}">
      <dgm:prSet/>
      <dgm:spPr/>
      <dgm:t>
        <a:bodyPr/>
        <a:lstStyle/>
        <a:p>
          <a:endParaRPr lang="en-US"/>
        </a:p>
      </dgm:t>
    </dgm:pt>
    <dgm:pt modelId="{E0AE51F6-5A58-4E95-8EE9-E5FECDDB6D30}" type="pres">
      <dgm:prSet presAssocID="{EED9211A-FB15-4CF7-AE1E-E49C09DDBEB5}" presName="diagram" presStyleCnt="0">
        <dgm:presLayoutVars>
          <dgm:dir/>
          <dgm:resizeHandles val="exact"/>
        </dgm:presLayoutVars>
      </dgm:prSet>
      <dgm:spPr/>
    </dgm:pt>
    <dgm:pt modelId="{1FC3F78F-8448-4EF3-85CB-209305583811}" type="pres">
      <dgm:prSet presAssocID="{A8463FD5-2740-4E91-B2EA-63F079569CC2}" presName="node" presStyleLbl="node1" presStyleIdx="0" presStyleCnt="3">
        <dgm:presLayoutVars>
          <dgm:bulletEnabled val="1"/>
        </dgm:presLayoutVars>
      </dgm:prSet>
      <dgm:spPr/>
    </dgm:pt>
    <dgm:pt modelId="{0E1E075A-EF35-4E7A-9B34-DCAFC837C055}" type="pres">
      <dgm:prSet presAssocID="{77EF410A-02CF-41DC-926B-AF043DEB173D}" presName="sibTrans" presStyleCnt="0"/>
      <dgm:spPr/>
    </dgm:pt>
    <dgm:pt modelId="{F72D9B9B-8600-4FEE-B91A-02868A94E0B8}" type="pres">
      <dgm:prSet presAssocID="{8CF268CE-767A-4A13-AEAA-6BB9865F8D26}" presName="node" presStyleLbl="node1" presStyleIdx="1" presStyleCnt="3">
        <dgm:presLayoutVars>
          <dgm:bulletEnabled val="1"/>
        </dgm:presLayoutVars>
      </dgm:prSet>
      <dgm:spPr/>
    </dgm:pt>
    <dgm:pt modelId="{D2EF7228-97C7-4504-A5DF-6CB6E2C6D30E}" type="pres">
      <dgm:prSet presAssocID="{3FF93BD9-61C4-4A5B-ACB7-3E9B22749893}" presName="sibTrans" presStyleCnt="0"/>
      <dgm:spPr/>
    </dgm:pt>
    <dgm:pt modelId="{685F0E24-2FB7-4094-98C7-BCACA1890539}" type="pres">
      <dgm:prSet presAssocID="{79914F2A-3A3E-47DD-83E0-F373B8028B8F}" presName="node" presStyleLbl="node1" presStyleIdx="2" presStyleCnt="3">
        <dgm:presLayoutVars>
          <dgm:bulletEnabled val="1"/>
        </dgm:presLayoutVars>
      </dgm:prSet>
      <dgm:spPr/>
    </dgm:pt>
  </dgm:ptLst>
  <dgm:cxnLst>
    <dgm:cxn modelId="{61E78064-4E7B-4697-A17D-4714ECF8219F}" type="presOf" srcId="{A8463FD5-2740-4E91-B2EA-63F079569CC2}" destId="{1FC3F78F-8448-4EF3-85CB-209305583811}" srcOrd="0" destOrd="0" presId="urn:microsoft.com/office/officeart/2005/8/layout/default"/>
    <dgm:cxn modelId="{3AD26D69-4FB2-4396-8BAC-D46414DFF8EF}" srcId="{EED9211A-FB15-4CF7-AE1E-E49C09DDBEB5}" destId="{8CF268CE-767A-4A13-AEAA-6BB9865F8D26}" srcOrd="1" destOrd="0" parTransId="{0A2A717B-1111-4239-BB09-F6EB225A1312}" sibTransId="{3FF93BD9-61C4-4A5B-ACB7-3E9B22749893}"/>
    <dgm:cxn modelId="{520B3A55-18A2-4FB4-BD87-5707C03D4400}" type="presOf" srcId="{79914F2A-3A3E-47DD-83E0-F373B8028B8F}" destId="{685F0E24-2FB7-4094-98C7-BCACA1890539}" srcOrd="0" destOrd="0" presId="urn:microsoft.com/office/officeart/2005/8/layout/default"/>
    <dgm:cxn modelId="{7966A9A1-8E32-4963-A8FF-E3AD345778B2}" type="presOf" srcId="{EED9211A-FB15-4CF7-AE1E-E49C09DDBEB5}" destId="{E0AE51F6-5A58-4E95-8EE9-E5FECDDB6D30}" srcOrd="0" destOrd="0" presId="urn:microsoft.com/office/officeart/2005/8/layout/default"/>
    <dgm:cxn modelId="{CA2687A6-A542-40F0-863A-7144736FE279}" type="presOf" srcId="{8CF268CE-767A-4A13-AEAA-6BB9865F8D26}" destId="{F72D9B9B-8600-4FEE-B91A-02868A94E0B8}" srcOrd="0" destOrd="0" presId="urn:microsoft.com/office/officeart/2005/8/layout/default"/>
    <dgm:cxn modelId="{28539ABA-0E75-46F6-818D-77FAC211E337}" srcId="{EED9211A-FB15-4CF7-AE1E-E49C09DDBEB5}" destId="{A8463FD5-2740-4E91-B2EA-63F079569CC2}" srcOrd="0" destOrd="0" parTransId="{16C8CEC6-C78F-462A-9FA6-40624376977D}" sibTransId="{77EF410A-02CF-41DC-926B-AF043DEB173D}"/>
    <dgm:cxn modelId="{0A58DEE7-16FD-4ADA-B917-2F4312A5AFB1}" srcId="{EED9211A-FB15-4CF7-AE1E-E49C09DDBEB5}" destId="{79914F2A-3A3E-47DD-83E0-F373B8028B8F}" srcOrd="2" destOrd="0" parTransId="{24FA2A75-11BC-40AD-BEEC-0B9F4016CD18}" sibTransId="{CE8721CF-D227-4E0A-B601-46EF9ABBA816}"/>
    <dgm:cxn modelId="{3038981F-0988-4EAE-9BE3-F1CC74DD4F91}" type="presParOf" srcId="{E0AE51F6-5A58-4E95-8EE9-E5FECDDB6D30}" destId="{1FC3F78F-8448-4EF3-85CB-209305583811}" srcOrd="0" destOrd="0" presId="urn:microsoft.com/office/officeart/2005/8/layout/default"/>
    <dgm:cxn modelId="{31B13C9D-2977-4625-B215-11F0B77A2EB6}" type="presParOf" srcId="{E0AE51F6-5A58-4E95-8EE9-E5FECDDB6D30}" destId="{0E1E075A-EF35-4E7A-9B34-DCAFC837C055}" srcOrd="1" destOrd="0" presId="urn:microsoft.com/office/officeart/2005/8/layout/default"/>
    <dgm:cxn modelId="{91177ED9-DF54-48D3-A34A-45E1C41FC059}" type="presParOf" srcId="{E0AE51F6-5A58-4E95-8EE9-E5FECDDB6D30}" destId="{F72D9B9B-8600-4FEE-B91A-02868A94E0B8}" srcOrd="2" destOrd="0" presId="urn:microsoft.com/office/officeart/2005/8/layout/default"/>
    <dgm:cxn modelId="{E916A8EA-D4C9-436E-B65B-1497233FEB52}" type="presParOf" srcId="{E0AE51F6-5A58-4E95-8EE9-E5FECDDB6D30}" destId="{D2EF7228-97C7-4504-A5DF-6CB6E2C6D30E}" srcOrd="3" destOrd="0" presId="urn:microsoft.com/office/officeart/2005/8/layout/default"/>
    <dgm:cxn modelId="{C7AD111E-45BE-46E0-83F4-3E8AB75F54AC}" type="presParOf" srcId="{E0AE51F6-5A58-4E95-8EE9-E5FECDDB6D30}" destId="{685F0E24-2FB7-4094-98C7-BCACA189053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086033E-2925-4A65-A998-6F8D113DA2A1}"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1A2AD4AF-7945-4A9F-A641-DFAA77DCA22A}">
      <dgm:prSet/>
      <dgm:spPr/>
      <dgm:t>
        <a:bodyPr/>
        <a:lstStyle/>
        <a:p>
          <a:r>
            <a:rPr lang="en-US"/>
            <a:t>An international assessment of the mathematics and science knowledge of fourth and eighth graders around the world.</a:t>
          </a:r>
        </a:p>
      </dgm:t>
    </dgm:pt>
    <dgm:pt modelId="{7C4A2BFB-91D9-469F-ADBB-57047EB7F5C1}" type="parTrans" cxnId="{8AF4BFA8-2D88-4991-A177-F5CEF8B4E45F}">
      <dgm:prSet/>
      <dgm:spPr/>
      <dgm:t>
        <a:bodyPr/>
        <a:lstStyle/>
        <a:p>
          <a:endParaRPr lang="en-US"/>
        </a:p>
      </dgm:t>
    </dgm:pt>
    <dgm:pt modelId="{E2952DCB-D618-4983-BEF5-C3816016894D}" type="sibTrans" cxnId="{8AF4BFA8-2D88-4991-A177-F5CEF8B4E45F}">
      <dgm:prSet/>
      <dgm:spPr/>
      <dgm:t>
        <a:bodyPr/>
        <a:lstStyle/>
        <a:p>
          <a:endParaRPr lang="en-US"/>
        </a:p>
      </dgm:t>
    </dgm:pt>
    <dgm:pt modelId="{42A3ECF4-B38A-4D29-9784-A5891747F4D9}">
      <dgm:prSet/>
      <dgm:spPr/>
      <dgm:t>
        <a:bodyPr/>
        <a:lstStyle/>
        <a:p>
          <a:r>
            <a:rPr lang="en-US"/>
            <a:t>URL: https://timssandpirls.bc.edu/timss-landing.html</a:t>
          </a:r>
        </a:p>
      </dgm:t>
    </dgm:pt>
    <dgm:pt modelId="{E941F754-FCEE-42F6-8CAA-8A31D12E5BBA}" type="parTrans" cxnId="{5679EE3D-034F-462E-A1CA-268CA828CAB9}">
      <dgm:prSet/>
      <dgm:spPr/>
      <dgm:t>
        <a:bodyPr/>
        <a:lstStyle/>
        <a:p>
          <a:endParaRPr lang="en-US"/>
        </a:p>
      </dgm:t>
    </dgm:pt>
    <dgm:pt modelId="{221889A4-2612-4EBC-AD3F-AE2DBCA824E9}" type="sibTrans" cxnId="{5679EE3D-034F-462E-A1CA-268CA828CAB9}">
      <dgm:prSet/>
      <dgm:spPr/>
      <dgm:t>
        <a:bodyPr/>
        <a:lstStyle/>
        <a:p>
          <a:endParaRPr lang="en-US"/>
        </a:p>
      </dgm:t>
    </dgm:pt>
    <dgm:pt modelId="{1128895B-EBC4-4E2F-BBB2-60278D13B9FD}" type="pres">
      <dgm:prSet presAssocID="{4086033E-2925-4A65-A998-6F8D113DA2A1}" presName="Name0" presStyleCnt="0">
        <dgm:presLayoutVars>
          <dgm:dir/>
          <dgm:animLvl val="lvl"/>
          <dgm:resizeHandles val="exact"/>
        </dgm:presLayoutVars>
      </dgm:prSet>
      <dgm:spPr/>
    </dgm:pt>
    <dgm:pt modelId="{C0CCCDA3-ADAE-4FCD-8422-70CA9BD42802}" type="pres">
      <dgm:prSet presAssocID="{42A3ECF4-B38A-4D29-9784-A5891747F4D9}" presName="boxAndChildren" presStyleCnt="0"/>
      <dgm:spPr/>
    </dgm:pt>
    <dgm:pt modelId="{20AB4C5C-BAE8-4438-9AAB-F35F829DEB98}" type="pres">
      <dgm:prSet presAssocID="{42A3ECF4-B38A-4D29-9784-A5891747F4D9}" presName="parentTextBox" presStyleLbl="node1" presStyleIdx="0" presStyleCnt="2"/>
      <dgm:spPr/>
    </dgm:pt>
    <dgm:pt modelId="{99F00DCF-9571-443C-BED4-A42C91007F6D}" type="pres">
      <dgm:prSet presAssocID="{E2952DCB-D618-4983-BEF5-C3816016894D}" presName="sp" presStyleCnt="0"/>
      <dgm:spPr/>
    </dgm:pt>
    <dgm:pt modelId="{EAEBA2C4-7C4E-404C-B4F8-6B9454EAD103}" type="pres">
      <dgm:prSet presAssocID="{1A2AD4AF-7945-4A9F-A641-DFAA77DCA22A}" presName="arrowAndChildren" presStyleCnt="0"/>
      <dgm:spPr/>
    </dgm:pt>
    <dgm:pt modelId="{E7A77815-1DEC-40B7-93A8-7DA0568FB49F}" type="pres">
      <dgm:prSet presAssocID="{1A2AD4AF-7945-4A9F-A641-DFAA77DCA22A}" presName="parentTextArrow" presStyleLbl="node1" presStyleIdx="1" presStyleCnt="2"/>
      <dgm:spPr/>
    </dgm:pt>
  </dgm:ptLst>
  <dgm:cxnLst>
    <dgm:cxn modelId="{5679EE3D-034F-462E-A1CA-268CA828CAB9}" srcId="{4086033E-2925-4A65-A998-6F8D113DA2A1}" destId="{42A3ECF4-B38A-4D29-9784-A5891747F4D9}" srcOrd="1" destOrd="0" parTransId="{E941F754-FCEE-42F6-8CAA-8A31D12E5BBA}" sibTransId="{221889A4-2612-4EBC-AD3F-AE2DBCA824E9}"/>
    <dgm:cxn modelId="{8AF4BFA8-2D88-4991-A177-F5CEF8B4E45F}" srcId="{4086033E-2925-4A65-A998-6F8D113DA2A1}" destId="{1A2AD4AF-7945-4A9F-A641-DFAA77DCA22A}" srcOrd="0" destOrd="0" parTransId="{7C4A2BFB-91D9-469F-ADBB-57047EB7F5C1}" sibTransId="{E2952DCB-D618-4983-BEF5-C3816016894D}"/>
    <dgm:cxn modelId="{C992DADE-5A75-4F6A-B2C2-79CAD1D886CA}" type="presOf" srcId="{1A2AD4AF-7945-4A9F-A641-DFAA77DCA22A}" destId="{E7A77815-1DEC-40B7-93A8-7DA0568FB49F}" srcOrd="0" destOrd="0" presId="urn:microsoft.com/office/officeart/2005/8/layout/process4"/>
    <dgm:cxn modelId="{B69571E7-791A-4ABD-B103-13E1FBDA84EC}" type="presOf" srcId="{4086033E-2925-4A65-A998-6F8D113DA2A1}" destId="{1128895B-EBC4-4E2F-BBB2-60278D13B9FD}" srcOrd="0" destOrd="0" presId="urn:microsoft.com/office/officeart/2005/8/layout/process4"/>
    <dgm:cxn modelId="{05C74EE8-ADC6-482F-BA71-C20EE5A75D17}" type="presOf" srcId="{42A3ECF4-B38A-4D29-9784-A5891747F4D9}" destId="{20AB4C5C-BAE8-4438-9AAB-F35F829DEB98}" srcOrd="0" destOrd="0" presId="urn:microsoft.com/office/officeart/2005/8/layout/process4"/>
    <dgm:cxn modelId="{7C1664ED-0B89-4016-9680-0AF112117BB4}" type="presParOf" srcId="{1128895B-EBC4-4E2F-BBB2-60278D13B9FD}" destId="{C0CCCDA3-ADAE-4FCD-8422-70CA9BD42802}" srcOrd="0" destOrd="0" presId="urn:microsoft.com/office/officeart/2005/8/layout/process4"/>
    <dgm:cxn modelId="{39C3F3EC-53DB-4B1D-9164-7833BC922651}" type="presParOf" srcId="{C0CCCDA3-ADAE-4FCD-8422-70CA9BD42802}" destId="{20AB4C5C-BAE8-4438-9AAB-F35F829DEB98}" srcOrd="0" destOrd="0" presId="urn:microsoft.com/office/officeart/2005/8/layout/process4"/>
    <dgm:cxn modelId="{E7A22F18-3AA0-45E6-9097-0BF3B01E7B25}" type="presParOf" srcId="{1128895B-EBC4-4E2F-BBB2-60278D13B9FD}" destId="{99F00DCF-9571-443C-BED4-A42C91007F6D}" srcOrd="1" destOrd="0" presId="urn:microsoft.com/office/officeart/2005/8/layout/process4"/>
    <dgm:cxn modelId="{77BAA9D5-F9D0-4419-8039-92120EDF8B97}" type="presParOf" srcId="{1128895B-EBC4-4E2F-BBB2-60278D13B9FD}" destId="{EAEBA2C4-7C4E-404C-B4F8-6B9454EAD103}" srcOrd="2" destOrd="0" presId="urn:microsoft.com/office/officeart/2005/8/layout/process4"/>
    <dgm:cxn modelId="{5B4B7093-2832-4AF0-BEA7-9BD60FEA4925}" type="presParOf" srcId="{EAEBA2C4-7C4E-404C-B4F8-6B9454EAD103}" destId="{E7A77815-1DEC-40B7-93A8-7DA0568FB49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4BDD385-0184-4FEE-85D2-D169590CC9D2}"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5EEB5B3A-7D68-45C3-BFC8-1CDE11AE02D2}">
      <dgm:prSet/>
      <dgm:spPr/>
      <dgm:t>
        <a:bodyPr/>
        <a:lstStyle/>
        <a:p>
          <a:r>
            <a:rPr lang="en-US"/>
            <a:t>An international study of reading (comprehension) achievement in fourth graders.</a:t>
          </a:r>
        </a:p>
      </dgm:t>
    </dgm:pt>
    <dgm:pt modelId="{677A6D1F-1143-454C-89EE-77334EBA579E}" type="parTrans" cxnId="{F96772FC-367A-4096-B836-EF120F077145}">
      <dgm:prSet/>
      <dgm:spPr/>
      <dgm:t>
        <a:bodyPr/>
        <a:lstStyle/>
        <a:p>
          <a:endParaRPr lang="en-US"/>
        </a:p>
      </dgm:t>
    </dgm:pt>
    <dgm:pt modelId="{162FFC09-EFAB-4A8D-9DA2-BCBFEE616023}" type="sibTrans" cxnId="{F96772FC-367A-4096-B836-EF120F077145}">
      <dgm:prSet/>
      <dgm:spPr/>
      <dgm:t>
        <a:bodyPr/>
        <a:lstStyle/>
        <a:p>
          <a:endParaRPr lang="en-US"/>
        </a:p>
      </dgm:t>
    </dgm:pt>
    <dgm:pt modelId="{4984283F-23D3-44BC-B825-A14C90C6E629}">
      <dgm:prSet/>
      <dgm:spPr/>
      <dgm:t>
        <a:bodyPr/>
        <a:lstStyle/>
        <a:p>
          <a:r>
            <a:rPr lang="en-US"/>
            <a:t>URL: https://timssandpirls.bc.edu/pirls-landing.html</a:t>
          </a:r>
        </a:p>
      </dgm:t>
    </dgm:pt>
    <dgm:pt modelId="{1F777B59-3E72-45C3-A8EA-1E67D156E992}" type="parTrans" cxnId="{41AC88DD-8CB9-4079-AFE2-BDEB62E83A25}">
      <dgm:prSet/>
      <dgm:spPr/>
      <dgm:t>
        <a:bodyPr/>
        <a:lstStyle/>
        <a:p>
          <a:endParaRPr lang="en-US"/>
        </a:p>
      </dgm:t>
    </dgm:pt>
    <dgm:pt modelId="{D2C79D07-A993-42CF-AA3E-0324ECD426AD}" type="sibTrans" cxnId="{41AC88DD-8CB9-4079-AFE2-BDEB62E83A25}">
      <dgm:prSet/>
      <dgm:spPr/>
      <dgm:t>
        <a:bodyPr/>
        <a:lstStyle/>
        <a:p>
          <a:endParaRPr lang="en-US"/>
        </a:p>
      </dgm:t>
    </dgm:pt>
    <dgm:pt modelId="{D0448A7A-056B-4384-881F-0E631B8140B7}" type="pres">
      <dgm:prSet presAssocID="{C4BDD385-0184-4FEE-85D2-D169590CC9D2}" presName="vert0" presStyleCnt="0">
        <dgm:presLayoutVars>
          <dgm:dir/>
          <dgm:animOne val="branch"/>
          <dgm:animLvl val="lvl"/>
        </dgm:presLayoutVars>
      </dgm:prSet>
      <dgm:spPr/>
    </dgm:pt>
    <dgm:pt modelId="{BAC000A3-D177-46F5-8B47-D5CA743D588C}" type="pres">
      <dgm:prSet presAssocID="{5EEB5B3A-7D68-45C3-BFC8-1CDE11AE02D2}" presName="thickLine" presStyleLbl="alignNode1" presStyleIdx="0" presStyleCnt="2"/>
      <dgm:spPr/>
    </dgm:pt>
    <dgm:pt modelId="{02F07577-116D-4402-A917-248693B68A57}" type="pres">
      <dgm:prSet presAssocID="{5EEB5B3A-7D68-45C3-BFC8-1CDE11AE02D2}" presName="horz1" presStyleCnt="0"/>
      <dgm:spPr/>
    </dgm:pt>
    <dgm:pt modelId="{AFEE08F1-578D-442F-8E30-9AC157F7FED1}" type="pres">
      <dgm:prSet presAssocID="{5EEB5B3A-7D68-45C3-BFC8-1CDE11AE02D2}" presName="tx1" presStyleLbl="revTx" presStyleIdx="0" presStyleCnt="2"/>
      <dgm:spPr/>
    </dgm:pt>
    <dgm:pt modelId="{E4C6DF9E-4D61-4EC4-82F3-88F4AE3A1A98}" type="pres">
      <dgm:prSet presAssocID="{5EEB5B3A-7D68-45C3-BFC8-1CDE11AE02D2}" presName="vert1" presStyleCnt="0"/>
      <dgm:spPr/>
    </dgm:pt>
    <dgm:pt modelId="{72AE63E9-2210-40E0-B8CF-8F5141D20D4C}" type="pres">
      <dgm:prSet presAssocID="{4984283F-23D3-44BC-B825-A14C90C6E629}" presName="thickLine" presStyleLbl="alignNode1" presStyleIdx="1" presStyleCnt="2"/>
      <dgm:spPr/>
    </dgm:pt>
    <dgm:pt modelId="{9881D1E2-C673-426B-A9CC-0C41BC5CDA98}" type="pres">
      <dgm:prSet presAssocID="{4984283F-23D3-44BC-B825-A14C90C6E629}" presName="horz1" presStyleCnt="0"/>
      <dgm:spPr/>
    </dgm:pt>
    <dgm:pt modelId="{FA2D86CF-CAC9-4116-BEEB-D26888CF01AA}" type="pres">
      <dgm:prSet presAssocID="{4984283F-23D3-44BC-B825-A14C90C6E629}" presName="tx1" presStyleLbl="revTx" presStyleIdx="1" presStyleCnt="2"/>
      <dgm:spPr/>
    </dgm:pt>
    <dgm:pt modelId="{F87B935F-4898-447F-B8D3-9D7654C87F8E}" type="pres">
      <dgm:prSet presAssocID="{4984283F-23D3-44BC-B825-A14C90C6E629}" presName="vert1" presStyleCnt="0"/>
      <dgm:spPr/>
    </dgm:pt>
  </dgm:ptLst>
  <dgm:cxnLst>
    <dgm:cxn modelId="{8EC59B3B-399E-4EB6-825F-09CB3D4A2037}" type="presOf" srcId="{5EEB5B3A-7D68-45C3-BFC8-1CDE11AE02D2}" destId="{AFEE08F1-578D-442F-8E30-9AC157F7FED1}" srcOrd="0" destOrd="0" presId="urn:microsoft.com/office/officeart/2008/layout/LinedList"/>
    <dgm:cxn modelId="{B328563F-0876-4D26-B82F-81B3F5A816A5}" type="presOf" srcId="{C4BDD385-0184-4FEE-85D2-D169590CC9D2}" destId="{D0448A7A-056B-4384-881F-0E631B8140B7}" srcOrd="0" destOrd="0" presId="urn:microsoft.com/office/officeart/2008/layout/LinedList"/>
    <dgm:cxn modelId="{27FDE68A-FEE3-4973-AC20-2FB1BC1E22C8}" type="presOf" srcId="{4984283F-23D3-44BC-B825-A14C90C6E629}" destId="{FA2D86CF-CAC9-4116-BEEB-D26888CF01AA}" srcOrd="0" destOrd="0" presId="urn:microsoft.com/office/officeart/2008/layout/LinedList"/>
    <dgm:cxn modelId="{41AC88DD-8CB9-4079-AFE2-BDEB62E83A25}" srcId="{C4BDD385-0184-4FEE-85D2-D169590CC9D2}" destId="{4984283F-23D3-44BC-B825-A14C90C6E629}" srcOrd="1" destOrd="0" parTransId="{1F777B59-3E72-45C3-A8EA-1E67D156E992}" sibTransId="{D2C79D07-A993-42CF-AA3E-0324ECD426AD}"/>
    <dgm:cxn modelId="{F96772FC-367A-4096-B836-EF120F077145}" srcId="{C4BDD385-0184-4FEE-85D2-D169590CC9D2}" destId="{5EEB5B3A-7D68-45C3-BFC8-1CDE11AE02D2}" srcOrd="0" destOrd="0" parTransId="{677A6D1F-1143-454C-89EE-77334EBA579E}" sibTransId="{162FFC09-EFAB-4A8D-9DA2-BCBFEE616023}"/>
    <dgm:cxn modelId="{6A449307-4CD9-48E0-B427-16D2B0ABE8B9}" type="presParOf" srcId="{D0448A7A-056B-4384-881F-0E631B8140B7}" destId="{BAC000A3-D177-46F5-8B47-D5CA743D588C}" srcOrd="0" destOrd="0" presId="urn:microsoft.com/office/officeart/2008/layout/LinedList"/>
    <dgm:cxn modelId="{BF92B481-26C0-4FA3-9914-5033EB4E9DAE}" type="presParOf" srcId="{D0448A7A-056B-4384-881F-0E631B8140B7}" destId="{02F07577-116D-4402-A917-248693B68A57}" srcOrd="1" destOrd="0" presId="urn:microsoft.com/office/officeart/2008/layout/LinedList"/>
    <dgm:cxn modelId="{08F627F8-1C24-4722-A7EB-09B9E90CB9E6}" type="presParOf" srcId="{02F07577-116D-4402-A917-248693B68A57}" destId="{AFEE08F1-578D-442F-8E30-9AC157F7FED1}" srcOrd="0" destOrd="0" presId="urn:microsoft.com/office/officeart/2008/layout/LinedList"/>
    <dgm:cxn modelId="{B8C435AF-C98E-45DB-998C-BF8413163B34}" type="presParOf" srcId="{02F07577-116D-4402-A917-248693B68A57}" destId="{E4C6DF9E-4D61-4EC4-82F3-88F4AE3A1A98}" srcOrd="1" destOrd="0" presId="urn:microsoft.com/office/officeart/2008/layout/LinedList"/>
    <dgm:cxn modelId="{8F707E52-F7F1-4095-9A72-F155DA48E543}" type="presParOf" srcId="{D0448A7A-056B-4384-881F-0E631B8140B7}" destId="{72AE63E9-2210-40E0-B8CF-8F5141D20D4C}" srcOrd="2" destOrd="0" presId="urn:microsoft.com/office/officeart/2008/layout/LinedList"/>
    <dgm:cxn modelId="{BB6E9117-1696-4AB4-AFB7-FF11EBC54E2D}" type="presParOf" srcId="{D0448A7A-056B-4384-881F-0E631B8140B7}" destId="{9881D1E2-C673-426B-A9CC-0C41BC5CDA98}" srcOrd="3" destOrd="0" presId="urn:microsoft.com/office/officeart/2008/layout/LinedList"/>
    <dgm:cxn modelId="{090B52AC-DA88-459F-9E05-27D99B975BAB}" type="presParOf" srcId="{9881D1E2-C673-426B-A9CC-0C41BC5CDA98}" destId="{FA2D86CF-CAC9-4116-BEEB-D26888CF01AA}" srcOrd="0" destOrd="0" presId="urn:microsoft.com/office/officeart/2008/layout/LinedList"/>
    <dgm:cxn modelId="{22A96A11-15B5-41B7-A960-76853EBE588B}" type="presParOf" srcId="{9881D1E2-C673-426B-A9CC-0C41BC5CDA98}" destId="{F87B935F-4898-447F-B8D3-9D7654C87F8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3DB811-E5E5-4399-AA11-E0DC11AA135C}" type="doc">
      <dgm:prSet loTypeId="urn:microsoft.com/office/officeart/2017/3/layout/HorizontalPathTimeline" loCatId="process" qsTypeId="urn:microsoft.com/office/officeart/2005/8/quickstyle/simple1" qsCatId="simple" csTypeId="urn:microsoft.com/office/officeart/2005/8/colors/colorful2" csCatId="colorful" phldr="1"/>
      <dgm:spPr/>
      <dgm:t>
        <a:bodyPr/>
        <a:lstStyle/>
        <a:p>
          <a:endParaRPr lang="en-US"/>
        </a:p>
      </dgm:t>
    </dgm:pt>
    <dgm:pt modelId="{1F9323DC-E559-41A0-AFE7-FC75C6F428FB}">
      <dgm:prSet/>
      <dgm:spPr/>
      <dgm:t>
        <a:bodyPr/>
        <a:lstStyle/>
        <a:p>
          <a:pPr>
            <a:defRPr b="1"/>
          </a:pPr>
          <a:r>
            <a:rPr lang="en-US"/>
            <a:t>1988</a:t>
          </a:r>
        </a:p>
      </dgm:t>
    </dgm:pt>
    <dgm:pt modelId="{09C6DFF3-8174-4DEE-AEA9-B9D542C41686}" type="parTrans" cxnId="{2389E44B-7F36-4C49-8968-DEEE468E95EF}">
      <dgm:prSet/>
      <dgm:spPr/>
      <dgm:t>
        <a:bodyPr/>
        <a:lstStyle/>
        <a:p>
          <a:endParaRPr lang="en-US"/>
        </a:p>
      </dgm:t>
    </dgm:pt>
    <dgm:pt modelId="{9B8EFE57-2139-4874-8A48-18C8A0557709}" type="sibTrans" cxnId="{2389E44B-7F36-4C49-8968-DEEE468E95EF}">
      <dgm:prSet/>
      <dgm:spPr/>
      <dgm:t>
        <a:bodyPr/>
        <a:lstStyle/>
        <a:p>
          <a:endParaRPr lang="en-US"/>
        </a:p>
      </dgm:t>
    </dgm:pt>
    <dgm:pt modelId="{5CD19CB8-BF3E-4A8A-90F6-C3649EA728D2}">
      <dgm:prSet/>
      <dgm:spPr/>
      <dgm:t>
        <a:bodyPr/>
        <a:lstStyle/>
        <a:p>
          <a:r>
            <a:rPr lang="en-US"/>
            <a:t>National Education Longitudinal Study of 1988 (NELS:88)</a:t>
          </a:r>
        </a:p>
      </dgm:t>
    </dgm:pt>
    <dgm:pt modelId="{18F6DB53-9B45-4083-A349-18206A1AECAB}" type="parTrans" cxnId="{54DA3CC0-7EF2-472E-96C1-7FF149DAE7E0}">
      <dgm:prSet/>
      <dgm:spPr/>
      <dgm:t>
        <a:bodyPr/>
        <a:lstStyle/>
        <a:p>
          <a:endParaRPr lang="en-US"/>
        </a:p>
      </dgm:t>
    </dgm:pt>
    <dgm:pt modelId="{42FB67BF-EA23-441D-B747-5F58EA9C5725}" type="sibTrans" cxnId="{54DA3CC0-7EF2-472E-96C1-7FF149DAE7E0}">
      <dgm:prSet/>
      <dgm:spPr/>
      <dgm:t>
        <a:bodyPr/>
        <a:lstStyle/>
        <a:p>
          <a:endParaRPr lang="en-US"/>
        </a:p>
      </dgm:t>
    </dgm:pt>
    <dgm:pt modelId="{7AEA33C5-DFD8-4DB1-B175-DC04FFD33F06}">
      <dgm:prSet/>
      <dgm:spPr/>
      <dgm:t>
        <a:bodyPr/>
        <a:lstStyle/>
        <a:p>
          <a:pPr>
            <a:defRPr b="1"/>
          </a:pPr>
          <a:r>
            <a:rPr lang="en-US"/>
            <a:t>2002</a:t>
          </a:r>
        </a:p>
      </dgm:t>
    </dgm:pt>
    <dgm:pt modelId="{D95C68CA-91CE-4285-ADFF-CC51FEBB1727}" type="parTrans" cxnId="{28A0375E-860D-4E9E-8046-02AA54096AC8}">
      <dgm:prSet/>
      <dgm:spPr/>
      <dgm:t>
        <a:bodyPr/>
        <a:lstStyle/>
        <a:p>
          <a:endParaRPr lang="en-US"/>
        </a:p>
      </dgm:t>
    </dgm:pt>
    <dgm:pt modelId="{15B1FF2A-E704-4528-A470-91FD2CA64D9A}" type="sibTrans" cxnId="{28A0375E-860D-4E9E-8046-02AA54096AC8}">
      <dgm:prSet/>
      <dgm:spPr/>
      <dgm:t>
        <a:bodyPr/>
        <a:lstStyle/>
        <a:p>
          <a:endParaRPr lang="en-US"/>
        </a:p>
      </dgm:t>
    </dgm:pt>
    <dgm:pt modelId="{AA16CDEA-1912-4DA4-AEBC-378189B9F130}">
      <dgm:prSet/>
      <dgm:spPr/>
      <dgm:t>
        <a:bodyPr/>
        <a:lstStyle/>
        <a:p>
          <a:r>
            <a:rPr lang="en-US"/>
            <a:t>Education Longitudinal Study of 2002 (ELS:2002)</a:t>
          </a:r>
        </a:p>
      </dgm:t>
    </dgm:pt>
    <dgm:pt modelId="{7B5C6F14-A73B-4418-ACD6-79E4989B0DB9}" type="parTrans" cxnId="{64B3B083-013F-4427-AFB6-F169CECF12BE}">
      <dgm:prSet/>
      <dgm:spPr/>
      <dgm:t>
        <a:bodyPr/>
        <a:lstStyle/>
        <a:p>
          <a:endParaRPr lang="en-US"/>
        </a:p>
      </dgm:t>
    </dgm:pt>
    <dgm:pt modelId="{872DE0FC-4FFB-4A8E-A2DB-A2463A2E6210}" type="sibTrans" cxnId="{64B3B083-013F-4427-AFB6-F169CECF12BE}">
      <dgm:prSet/>
      <dgm:spPr/>
      <dgm:t>
        <a:bodyPr/>
        <a:lstStyle/>
        <a:p>
          <a:endParaRPr lang="en-US"/>
        </a:p>
      </dgm:t>
    </dgm:pt>
    <dgm:pt modelId="{87AAC045-B46A-42B5-92DB-93C74845CB9D}">
      <dgm:prSet/>
      <dgm:spPr/>
      <dgm:t>
        <a:bodyPr/>
        <a:lstStyle/>
        <a:p>
          <a:pPr>
            <a:defRPr b="1"/>
          </a:pPr>
          <a:r>
            <a:rPr lang="en-US"/>
            <a:t>2009</a:t>
          </a:r>
        </a:p>
      </dgm:t>
    </dgm:pt>
    <dgm:pt modelId="{9EE1CE08-A663-4C6B-88C8-50F4F4B44D7D}" type="parTrans" cxnId="{7366C3C0-74EB-45F0-8416-E6C28BE2B355}">
      <dgm:prSet/>
      <dgm:spPr/>
      <dgm:t>
        <a:bodyPr/>
        <a:lstStyle/>
        <a:p>
          <a:endParaRPr lang="en-US"/>
        </a:p>
      </dgm:t>
    </dgm:pt>
    <dgm:pt modelId="{56D4C56E-90EE-410C-AC65-F2898F711530}" type="sibTrans" cxnId="{7366C3C0-74EB-45F0-8416-E6C28BE2B355}">
      <dgm:prSet/>
      <dgm:spPr/>
      <dgm:t>
        <a:bodyPr/>
        <a:lstStyle/>
        <a:p>
          <a:endParaRPr lang="en-US"/>
        </a:p>
      </dgm:t>
    </dgm:pt>
    <dgm:pt modelId="{D1101A64-4642-484F-8337-8B765DF50AE4}">
      <dgm:prSet/>
      <dgm:spPr/>
      <dgm:t>
        <a:bodyPr/>
        <a:lstStyle/>
        <a:p>
          <a:r>
            <a:rPr lang="en-US"/>
            <a:t>High School Longitudinal Study of 2009 (HSLS:09)</a:t>
          </a:r>
        </a:p>
      </dgm:t>
    </dgm:pt>
    <dgm:pt modelId="{0F0B4438-F1D4-4099-8419-CDD58FD21E56}" type="parTrans" cxnId="{1778ECBD-57B1-4C2D-A47C-ADE3B1F3602F}">
      <dgm:prSet/>
      <dgm:spPr/>
      <dgm:t>
        <a:bodyPr/>
        <a:lstStyle/>
        <a:p>
          <a:endParaRPr lang="en-US"/>
        </a:p>
      </dgm:t>
    </dgm:pt>
    <dgm:pt modelId="{2CA8ED09-FE70-4137-81DE-7EBB819C7BF1}" type="sibTrans" cxnId="{1778ECBD-57B1-4C2D-A47C-ADE3B1F3602F}">
      <dgm:prSet/>
      <dgm:spPr/>
      <dgm:t>
        <a:bodyPr/>
        <a:lstStyle/>
        <a:p>
          <a:endParaRPr lang="en-US"/>
        </a:p>
      </dgm:t>
    </dgm:pt>
    <dgm:pt modelId="{7DEC8BDF-16D2-4443-93F8-DDF884918305}" type="pres">
      <dgm:prSet presAssocID="{3D3DB811-E5E5-4399-AA11-E0DC11AA135C}" presName="root" presStyleCnt="0">
        <dgm:presLayoutVars>
          <dgm:chMax/>
          <dgm:chPref/>
          <dgm:animLvl val="lvl"/>
        </dgm:presLayoutVars>
      </dgm:prSet>
      <dgm:spPr/>
    </dgm:pt>
    <dgm:pt modelId="{25AD1CF2-8CA8-4EF2-8B71-618D442E3503}" type="pres">
      <dgm:prSet presAssocID="{3D3DB811-E5E5-4399-AA11-E0DC11AA135C}" presName="divider" presStyleLbl="node1" presStyleIdx="0" presStyleCnt="1"/>
      <dgm:spPr/>
    </dgm:pt>
    <dgm:pt modelId="{BB6E2B0C-2B68-4043-B268-3D3CE72EB438}" type="pres">
      <dgm:prSet presAssocID="{3D3DB811-E5E5-4399-AA11-E0DC11AA135C}" presName="nodes" presStyleCnt="0">
        <dgm:presLayoutVars>
          <dgm:chMax/>
          <dgm:chPref/>
          <dgm:animLvl val="lvl"/>
        </dgm:presLayoutVars>
      </dgm:prSet>
      <dgm:spPr/>
    </dgm:pt>
    <dgm:pt modelId="{B3111C2B-E05E-467E-BE52-545E4DAD132E}" type="pres">
      <dgm:prSet presAssocID="{1F9323DC-E559-41A0-AFE7-FC75C6F428FB}" presName="composite" presStyleCnt="0"/>
      <dgm:spPr/>
    </dgm:pt>
    <dgm:pt modelId="{F3BBC4C7-B5BB-4627-ACD9-C3989F3FF1FB}" type="pres">
      <dgm:prSet presAssocID="{1F9323DC-E559-41A0-AFE7-FC75C6F428FB}" presName="L1TextContainer" presStyleLbl="revTx" presStyleIdx="0" presStyleCnt="3">
        <dgm:presLayoutVars>
          <dgm:chMax val="1"/>
          <dgm:chPref val="1"/>
          <dgm:bulletEnabled val="1"/>
        </dgm:presLayoutVars>
      </dgm:prSet>
      <dgm:spPr/>
    </dgm:pt>
    <dgm:pt modelId="{77443E86-3F9E-4728-AF05-C0145DEA3992}" type="pres">
      <dgm:prSet presAssocID="{1F9323DC-E559-41A0-AFE7-FC75C6F428FB}" presName="L2TextContainerWrapper" presStyleCnt="0">
        <dgm:presLayoutVars>
          <dgm:chMax val="0"/>
          <dgm:chPref val="0"/>
          <dgm:bulletEnabled val="1"/>
        </dgm:presLayoutVars>
      </dgm:prSet>
      <dgm:spPr/>
    </dgm:pt>
    <dgm:pt modelId="{0B77CB52-4FE7-4451-A65B-701528B2D1CB}" type="pres">
      <dgm:prSet presAssocID="{1F9323DC-E559-41A0-AFE7-FC75C6F428FB}" presName="L2TextContainer" presStyleLbl="bgAccFollowNode1" presStyleIdx="0" presStyleCnt="3"/>
      <dgm:spPr/>
    </dgm:pt>
    <dgm:pt modelId="{4FF47F8D-4C6A-4706-92EB-B2ED487A9ED2}" type="pres">
      <dgm:prSet presAssocID="{1F9323DC-E559-41A0-AFE7-FC75C6F428FB}" presName="FlexibleEmptyPlaceHolder" presStyleCnt="0"/>
      <dgm:spPr/>
    </dgm:pt>
    <dgm:pt modelId="{C1D57016-5F88-4913-85EC-318D809512BF}" type="pres">
      <dgm:prSet presAssocID="{1F9323DC-E559-41A0-AFE7-FC75C6F428FB}" presName="ConnectLine" presStyleLbl="alignNode1" presStyleIdx="0" presStyleCnt="3"/>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ln>
        <a:effectLst/>
      </dgm:spPr>
    </dgm:pt>
    <dgm:pt modelId="{C831BC0A-92A6-40A7-8A7B-833DAF5C0F67}" type="pres">
      <dgm:prSet presAssocID="{1F9323DC-E559-41A0-AFE7-FC75C6F428FB}" presName="ConnectorPoint" presStyleLbl="fgAcc1" presStyleIdx="0" presStyleCnt="3"/>
      <dgm:spPr>
        <a:solidFill>
          <a:schemeClr val="lt1">
            <a:alpha val="90000"/>
            <a:hueOff val="0"/>
            <a:satOff val="0"/>
            <a:lumOff val="0"/>
            <a:alphaOff val="0"/>
          </a:schemeClr>
        </a:solidFill>
        <a:ln w="25400" cap="flat" cmpd="sng" algn="ctr">
          <a:noFill/>
          <a:prstDash val="solid"/>
        </a:ln>
        <a:effectLst/>
      </dgm:spPr>
    </dgm:pt>
    <dgm:pt modelId="{C8CF02CB-9B01-4FA9-A921-4E73A4EAA366}" type="pres">
      <dgm:prSet presAssocID="{1F9323DC-E559-41A0-AFE7-FC75C6F428FB}" presName="EmptyPlaceHolder" presStyleCnt="0"/>
      <dgm:spPr/>
    </dgm:pt>
    <dgm:pt modelId="{83456E5B-9605-4A55-BFE2-BAB385E3DF68}" type="pres">
      <dgm:prSet presAssocID="{9B8EFE57-2139-4874-8A48-18C8A0557709}" presName="spaceBetweenRectangles" presStyleCnt="0"/>
      <dgm:spPr/>
    </dgm:pt>
    <dgm:pt modelId="{16B55475-9EA6-4CC3-9735-89C0573D143C}" type="pres">
      <dgm:prSet presAssocID="{7AEA33C5-DFD8-4DB1-B175-DC04FFD33F06}" presName="composite" presStyleCnt="0"/>
      <dgm:spPr/>
    </dgm:pt>
    <dgm:pt modelId="{AB1270AE-37D3-4828-A19B-40B3FAB82C71}" type="pres">
      <dgm:prSet presAssocID="{7AEA33C5-DFD8-4DB1-B175-DC04FFD33F06}" presName="L1TextContainer" presStyleLbl="revTx" presStyleIdx="1" presStyleCnt="3">
        <dgm:presLayoutVars>
          <dgm:chMax val="1"/>
          <dgm:chPref val="1"/>
          <dgm:bulletEnabled val="1"/>
        </dgm:presLayoutVars>
      </dgm:prSet>
      <dgm:spPr/>
    </dgm:pt>
    <dgm:pt modelId="{246A37A1-E4C2-43AE-9AB9-AC0F43C6E407}" type="pres">
      <dgm:prSet presAssocID="{7AEA33C5-DFD8-4DB1-B175-DC04FFD33F06}" presName="L2TextContainerWrapper" presStyleCnt="0">
        <dgm:presLayoutVars>
          <dgm:chMax val="0"/>
          <dgm:chPref val="0"/>
          <dgm:bulletEnabled val="1"/>
        </dgm:presLayoutVars>
      </dgm:prSet>
      <dgm:spPr/>
    </dgm:pt>
    <dgm:pt modelId="{08FE254D-C470-4F1F-B9C6-B9B0F5D74B49}" type="pres">
      <dgm:prSet presAssocID="{7AEA33C5-DFD8-4DB1-B175-DC04FFD33F06}" presName="L2TextContainer" presStyleLbl="bgAccFollowNode1" presStyleIdx="1" presStyleCnt="3"/>
      <dgm:spPr/>
    </dgm:pt>
    <dgm:pt modelId="{4966EE12-DCFF-4872-BBB1-958324468063}" type="pres">
      <dgm:prSet presAssocID="{7AEA33C5-DFD8-4DB1-B175-DC04FFD33F06}" presName="FlexibleEmptyPlaceHolder" presStyleCnt="0"/>
      <dgm:spPr/>
    </dgm:pt>
    <dgm:pt modelId="{A1E44475-1A12-4391-A19A-035D5CCFB758}" type="pres">
      <dgm:prSet presAssocID="{7AEA33C5-DFD8-4DB1-B175-DC04FFD33F06}" presName="ConnectLine" presStyleLbl="alignNode1" presStyleIdx="1" presStyleCnt="3"/>
      <dgm:spPr>
        <a:solidFill>
          <a:schemeClr val="accent2">
            <a:hueOff val="2340759"/>
            <a:satOff val="-2919"/>
            <a:lumOff val="686"/>
            <a:alphaOff val="0"/>
          </a:schemeClr>
        </a:solidFill>
        <a:ln w="6350" cap="flat" cmpd="sng" algn="ctr">
          <a:solidFill>
            <a:schemeClr val="accent2">
              <a:hueOff val="2340759"/>
              <a:satOff val="-2919"/>
              <a:lumOff val="686"/>
              <a:alphaOff val="0"/>
            </a:schemeClr>
          </a:solidFill>
          <a:prstDash val="dash"/>
        </a:ln>
        <a:effectLst/>
      </dgm:spPr>
    </dgm:pt>
    <dgm:pt modelId="{A78ED3FB-EBA0-4804-8C3A-6B1E777565BB}" type="pres">
      <dgm:prSet presAssocID="{7AEA33C5-DFD8-4DB1-B175-DC04FFD33F06}" presName="ConnectorPoint" presStyleLbl="fgAcc1" presStyleIdx="1" presStyleCnt="3"/>
      <dgm:spPr>
        <a:solidFill>
          <a:schemeClr val="lt1">
            <a:alpha val="90000"/>
            <a:hueOff val="0"/>
            <a:satOff val="0"/>
            <a:lumOff val="0"/>
            <a:alphaOff val="0"/>
          </a:schemeClr>
        </a:solidFill>
        <a:ln w="25400" cap="flat" cmpd="sng" algn="ctr">
          <a:noFill/>
          <a:prstDash val="solid"/>
        </a:ln>
        <a:effectLst/>
      </dgm:spPr>
    </dgm:pt>
    <dgm:pt modelId="{92D3BAE3-D0A8-45BE-93BD-A4EC9CEB28F9}" type="pres">
      <dgm:prSet presAssocID="{7AEA33C5-DFD8-4DB1-B175-DC04FFD33F06}" presName="EmptyPlaceHolder" presStyleCnt="0"/>
      <dgm:spPr/>
    </dgm:pt>
    <dgm:pt modelId="{38D2FECE-F2BA-4C0C-BCC5-38C4C849A823}" type="pres">
      <dgm:prSet presAssocID="{15B1FF2A-E704-4528-A470-91FD2CA64D9A}" presName="spaceBetweenRectangles" presStyleCnt="0"/>
      <dgm:spPr/>
    </dgm:pt>
    <dgm:pt modelId="{ADA7930B-9D14-430D-8E94-F462520AF194}" type="pres">
      <dgm:prSet presAssocID="{87AAC045-B46A-42B5-92DB-93C74845CB9D}" presName="composite" presStyleCnt="0"/>
      <dgm:spPr/>
    </dgm:pt>
    <dgm:pt modelId="{BE523392-D14D-4587-A167-77659F924FEA}" type="pres">
      <dgm:prSet presAssocID="{87AAC045-B46A-42B5-92DB-93C74845CB9D}" presName="L1TextContainer" presStyleLbl="revTx" presStyleIdx="2" presStyleCnt="3">
        <dgm:presLayoutVars>
          <dgm:chMax val="1"/>
          <dgm:chPref val="1"/>
          <dgm:bulletEnabled val="1"/>
        </dgm:presLayoutVars>
      </dgm:prSet>
      <dgm:spPr/>
    </dgm:pt>
    <dgm:pt modelId="{1371072D-7E26-4637-8FC7-EAEF0AA0C43B}" type="pres">
      <dgm:prSet presAssocID="{87AAC045-B46A-42B5-92DB-93C74845CB9D}" presName="L2TextContainerWrapper" presStyleCnt="0">
        <dgm:presLayoutVars>
          <dgm:chMax val="0"/>
          <dgm:chPref val="0"/>
          <dgm:bulletEnabled val="1"/>
        </dgm:presLayoutVars>
      </dgm:prSet>
      <dgm:spPr/>
    </dgm:pt>
    <dgm:pt modelId="{B69D308A-4B18-4183-A66C-2AFCD5BABE14}" type="pres">
      <dgm:prSet presAssocID="{87AAC045-B46A-42B5-92DB-93C74845CB9D}" presName="L2TextContainer" presStyleLbl="bgAccFollowNode1" presStyleIdx="2" presStyleCnt="3"/>
      <dgm:spPr/>
    </dgm:pt>
    <dgm:pt modelId="{CB9B8A14-13AD-494F-8C72-67732BB1E84A}" type="pres">
      <dgm:prSet presAssocID="{87AAC045-B46A-42B5-92DB-93C74845CB9D}" presName="FlexibleEmptyPlaceHolder" presStyleCnt="0"/>
      <dgm:spPr/>
    </dgm:pt>
    <dgm:pt modelId="{9841CCE5-7C4E-400E-9BF5-B38114A4C3C9}" type="pres">
      <dgm:prSet presAssocID="{87AAC045-B46A-42B5-92DB-93C74845CB9D}" presName="ConnectLine" presStyleLbl="alignNode1" presStyleIdx="2" presStyleCnt="3"/>
      <dgm:spPr>
        <a:solidFill>
          <a:schemeClr val="accent2">
            <a:hueOff val="4681519"/>
            <a:satOff val="-5839"/>
            <a:lumOff val="1373"/>
            <a:alphaOff val="0"/>
          </a:schemeClr>
        </a:solidFill>
        <a:ln w="6350" cap="flat" cmpd="sng" algn="ctr">
          <a:solidFill>
            <a:schemeClr val="accent2">
              <a:hueOff val="4681519"/>
              <a:satOff val="-5839"/>
              <a:lumOff val="1373"/>
              <a:alphaOff val="0"/>
            </a:schemeClr>
          </a:solidFill>
          <a:prstDash val="dash"/>
        </a:ln>
        <a:effectLst/>
      </dgm:spPr>
    </dgm:pt>
    <dgm:pt modelId="{97BE653A-00CB-4A3A-A619-87E0CC95F260}" type="pres">
      <dgm:prSet presAssocID="{87AAC045-B46A-42B5-92DB-93C74845CB9D}" presName="ConnectorPoint" presStyleLbl="fgAcc1" presStyleIdx="2" presStyleCnt="3"/>
      <dgm:spPr>
        <a:solidFill>
          <a:schemeClr val="lt1">
            <a:alpha val="90000"/>
            <a:hueOff val="0"/>
            <a:satOff val="0"/>
            <a:lumOff val="0"/>
            <a:alphaOff val="0"/>
          </a:schemeClr>
        </a:solidFill>
        <a:ln w="25400" cap="flat" cmpd="sng" algn="ctr">
          <a:noFill/>
          <a:prstDash val="solid"/>
        </a:ln>
        <a:effectLst/>
      </dgm:spPr>
    </dgm:pt>
    <dgm:pt modelId="{C6DF6657-6ABA-4866-AF0B-8AA80CB4A63D}" type="pres">
      <dgm:prSet presAssocID="{87AAC045-B46A-42B5-92DB-93C74845CB9D}" presName="EmptyPlaceHolder" presStyleCnt="0"/>
      <dgm:spPr/>
    </dgm:pt>
  </dgm:ptLst>
  <dgm:cxnLst>
    <dgm:cxn modelId="{AB0EC312-23E9-4337-8E17-1D981E1F7FFA}" type="presOf" srcId="{3D3DB811-E5E5-4399-AA11-E0DC11AA135C}" destId="{7DEC8BDF-16D2-4443-93F8-DDF884918305}" srcOrd="0" destOrd="0" presId="urn:microsoft.com/office/officeart/2017/3/layout/HorizontalPathTimeline"/>
    <dgm:cxn modelId="{AB455017-B775-41B9-89E2-C9D5315662FC}" type="presOf" srcId="{AA16CDEA-1912-4DA4-AEBC-378189B9F130}" destId="{08FE254D-C470-4F1F-B9C6-B9B0F5D74B49}" srcOrd="0" destOrd="0" presId="urn:microsoft.com/office/officeart/2017/3/layout/HorizontalPathTimeline"/>
    <dgm:cxn modelId="{28A0375E-860D-4E9E-8046-02AA54096AC8}" srcId="{3D3DB811-E5E5-4399-AA11-E0DC11AA135C}" destId="{7AEA33C5-DFD8-4DB1-B175-DC04FFD33F06}" srcOrd="1" destOrd="0" parTransId="{D95C68CA-91CE-4285-ADFF-CC51FEBB1727}" sibTransId="{15B1FF2A-E704-4528-A470-91FD2CA64D9A}"/>
    <dgm:cxn modelId="{81FB3F48-2168-4B8A-91EF-BFDC9753DC27}" type="presOf" srcId="{7AEA33C5-DFD8-4DB1-B175-DC04FFD33F06}" destId="{AB1270AE-37D3-4828-A19B-40B3FAB82C71}" srcOrd="0" destOrd="0" presId="urn:microsoft.com/office/officeart/2017/3/layout/HorizontalPathTimeline"/>
    <dgm:cxn modelId="{2389E44B-7F36-4C49-8968-DEEE468E95EF}" srcId="{3D3DB811-E5E5-4399-AA11-E0DC11AA135C}" destId="{1F9323DC-E559-41A0-AFE7-FC75C6F428FB}" srcOrd="0" destOrd="0" parTransId="{09C6DFF3-8174-4DEE-AEA9-B9D542C41686}" sibTransId="{9B8EFE57-2139-4874-8A48-18C8A0557709}"/>
    <dgm:cxn modelId="{64B3B083-013F-4427-AFB6-F169CECF12BE}" srcId="{7AEA33C5-DFD8-4DB1-B175-DC04FFD33F06}" destId="{AA16CDEA-1912-4DA4-AEBC-378189B9F130}" srcOrd="0" destOrd="0" parTransId="{7B5C6F14-A73B-4418-ACD6-79E4989B0DB9}" sibTransId="{872DE0FC-4FFB-4A8E-A2DB-A2463A2E6210}"/>
    <dgm:cxn modelId="{1778ECBD-57B1-4C2D-A47C-ADE3B1F3602F}" srcId="{87AAC045-B46A-42B5-92DB-93C74845CB9D}" destId="{D1101A64-4642-484F-8337-8B765DF50AE4}" srcOrd="0" destOrd="0" parTransId="{0F0B4438-F1D4-4099-8419-CDD58FD21E56}" sibTransId="{2CA8ED09-FE70-4137-81DE-7EBB819C7BF1}"/>
    <dgm:cxn modelId="{54DA3CC0-7EF2-472E-96C1-7FF149DAE7E0}" srcId="{1F9323DC-E559-41A0-AFE7-FC75C6F428FB}" destId="{5CD19CB8-BF3E-4A8A-90F6-C3649EA728D2}" srcOrd="0" destOrd="0" parTransId="{18F6DB53-9B45-4083-A349-18206A1AECAB}" sibTransId="{42FB67BF-EA23-441D-B747-5F58EA9C5725}"/>
    <dgm:cxn modelId="{7366C3C0-74EB-45F0-8416-E6C28BE2B355}" srcId="{3D3DB811-E5E5-4399-AA11-E0DC11AA135C}" destId="{87AAC045-B46A-42B5-92DB-93C74845CB9D}" srcOrd="2" destOrd="0" parTransId="{9EE1CE08-A663-4C6B-88C8-50F4F4B44D7D}" sibTransId="{56D4C56E-90EE-410C-AC65-F2898F711530}"/>
    <dgm:cxn modelId="{FBCE86C1-51A8-40DE-8E4E-501F1BB5580A}" type="presOf" srcId="{1F9323DC-E559-41A0-AFE7-FC75C6F428FB}" destId="{F3BBC4C7-B5BB-4627-ACD9-C3989F3FF1FB}" srcOrd="0" destOrd="0" presId="urn:microsoft.com/office/officeart/2017/3/layout/HorizontalPathTimeline"/>
    <dgm:cxn modelId="{CCEFC4E2-9D98-4D06-89AD-A7E999E4A4B5}" type="presOf" srcId="{D1101A64-4642-484F-8337-8B765DF50AE4}" destId="{B69D308A-4B18-4183-A66C-2AFCD5BABE14}" srcOrd="0" destOrd="0" presId="urn:microsoft.com/office/officeart/2017/3/layout/HorizontalPathTimeline"/>
    <dgm:cxn modelId="{E218EDE6-386B-49E4-8DCD-718D0157E199}" type="presOf" srcId="{5CD19CB8-BF3E-4A8A-90F6-C3649EA728D2}" destId="{0B77CB52-4FE7-4451-A65B-701528B2D1CB}" srcOrd="0" destOrd="0" presId="urn:microsoft.com/office/officeart/2017/3/layout/HorizontalPathTimeline"/>
    <dgm:cxn modelId="{9AB2ABF0-9D75-48C5-9700-45CF975117FA}" type="presOf" srcId="{87AAC045-B46A-42B5-92DB-93C74845CB9D}" destId="{BE523392-D14D-4587-A167-77659F924FEA}" srcOrd="0" destOrd="0" presId="urn:microsoft.com/office/officeart/2017/3/layout/HorizontalPathTimeline"/>
    <dgm:cxn modelId="{5C1297C6-C0CD-4F87-8698-B36E8E38354B}" type="presParOf" srcId="{7DEC8BDF-16D2-4443-93F8-DDF884918305}" destId="{25AD1CF2-8CA8-4EF2-8B71-618D442E3503}" srcOrd="0" destOrd="0" presId="urn:microsoft.com/office/officeart/2017/3/layout/HorizontalPathTimeline"/>
    <dgm:cxn modelId="{06FE9ED2-C2BC-4EEF-8B1A-2DAD26513926}" type="presParOf" srcId="{7DEC8BDF-16D2-4443-93F8-DDF884918305}" destId="{BB6E2B0C-2B68-4043-B268-3D3CE72EB438}" srcOrd="1" destOrd="0" presId="urn:microsoft.com/office/officeart/2017/3/layout/HorizontalPathTimeline"/>
    <dgm:cxn modelId="{CD579A92-5E30-4FAA-B124-FD9A2684ECC8}" type="presParOf" srcId="{BB6E2B0C-2B68-4043-B268-3D3CE72EB438}" destId="{B3111C2B-E05E-467E-BE52-545E4DAD132E}" srcOrd="0" destOrd="0" presId="urn:microsoft.com/office/officeart/2017/3/layout/HorizontalPathTimeline"/>
    <dgm:cxn modelId="{4AA5E4C3-45AF-4DB7-97F9-9C711DEF7DD0}" type="presParOf" srcId="{B3111C2B-E05E-467E-BE52-545E4DAD132E}" destId="{F3BBC4C7-B5BB-4627-ACD9-C3989F3FF1FB}" srcOrd="0" destOrd="0" presId="urn:microsoft.com/office/officeart/2017/3/layout/HorizontalPathTimeline"/>
    <dgm:cxn modelId="{F9EDBFE9-7E34-4B65-8C86-E843147D6381}" type="presParOf" srcId="{B3111C2B-E05E-467E-BE52-545E4DAD132E}" destId="{77443E86-3F9E-4728-AF05-C0145DEA3992}" srcOrd="1" destOrd="0" presId="urn:microsoft.com/office/officeart/2017/3/layout/HorizontalPathTimeline"/>
    <dgm:cxn modelId="{AEF3845A-C061-4B95-9C4D-12D797731928}" type="presParOf" srcId="{77443E86-3F9E-4728-AF05-C0145DEA3992}" destId="{0B77CB52-4FE7-4451-A65B-701528B2D1CB}" srcOrd="0" destOrd="0" presId="urn:microsoft.com/office/officeart/2017/3/layout/HorizontalPathTimeline"/>
    <dgm:cxn modelId="{41FD2237-6C51-4185-B667-86C97F76AFEE}" type="presParOf" srcId="{77443E86-3F9E-4728-AF05-C0145DEA3992}" destId="{4FF47F8D-4C6A-4706-92EB-B2ED487A9ED2}" srcOrd="1" destOrd="0" presId="urn:microsoft.com/office/officeart/2017/3/layout/HorizontalPathTimeline"/>
    <dgm:cxn modelId="{F09B5115-330A-4FA1-88C0-24CF0672A135}" type="presParOf" srcId="{B3111C2B-E05E-467E-BE52-545E4DAD132E}" destId="{C1D57016-5F88-4913-85EC-318D809512BF}" srcOrd="2" destOrd="0" presId="urn:microsoft.com/office/officeart/2017/3/layout/HorizontalPathTimeline"/>
    <dgm:cxn modelId="{F90DF180-EAA5-48D5-A8BE-BF5EA90C09EC}" type="presParOf" srcId="{B3111C2B-E05E-467E-BE52-545E4DAD132E}" destId="{C831BC0A-92A6-40A7-8A7B-833DAF5C0F67}" srcOrd="3" destOrd="0" presId="urn:microsoft.com/office/officeart/2017/3/layout/HorizontalPathTimeline"/>
    <dgm:cxn modelId="{E0D8A83E-FB9F-4156-B0E3-431F41395DB2}" type="presParOf" srcId="{B3111C2B-E05E-467E-BE52-545E4DAD132E}" destId="{C8CF02CB-9B01-4FA9-A921-4E73A4EAA366}" srcOrd="4" destOrd="0" presId="urn:microsoft.com/office/officeart/2017/3/layout/HorizontalPathTimeline"/>
    <dgm:cxn modelId="{4A9559DF-B6FC-49C4-8D40-A615465E4E45}" type="presParOf" srcId="{BB6E2B0C-2B68-4043-B268-3D3CE72EB438}" destId="{83456E5B-9605-4A55-BFE2-BAB385E3DF68}" srcOrd="1" destOrd="0" presId="urn:microsoft.com/office/officeart/2017/3/layout/HorizontalPathTimeline"/>
    <dgm:cxn modelId="{F4062161-D425-4627-9EC2-D5976A7E113A}" type="presParOf" srcId="{BB6E2B0C-2B68-4043-B268-3D3CE72EB438}" destId="{16B55475-9EA6-4CC3-9735-89C0573D143C}" srcOrd="2" destOrd="0" presId="urn:microsoft.com/office/officeart/2017/3/layout/HorizontalPathTimeline"/>
    <dgm:cxn modelId="{C80405AA-C9F6-49F9-8AFF-8F1D6B6D0133}" type="presParOf" srcId="{16B55475-9EA6-4CC3-9735-89C0573D143C}" destId="{AB1270AE-37D3-4828-A19B-40B3FAB82C71}" srcOrd="0" destOrd="0" presId="urn:microsoft.com/office/officeart/2017/3/layout/HorizontalPathTimeline"/>
    <dgm:cxn modelId="{BA6B4218-9BA0-4E03-B828-38C32C09A515}" type="presParOf" srcId="{16B55475-9EA6-4CC3-9735-89C0573D143C}" destId="{246A37A1-E4C2-43AE-9AB9-AC0F43C6E407}" srcOrd="1" destOrd="0" presId="urn:microsoft.com/office/officeart/2017/3/layout/HorizontalPathTimeline"/>
    <dgm:cxn modelId="{01B2548F-BB19-4F98-A222-27037443B968}" type="presParOf" srcId="{246A37A1-E4C2-43AE-9AB9-AC0F43C6E407}" destId="{08FE254D-C470-4F1F-B9C6-B9B0F5D74B49}" srcOrd="0" destOrd="0" presId="urn:microsoft.com/office/officeart/2017/3/layout/HorizontalPathTimeline"/>
    <dgm:cxn modelId="{4701E890-C638-4608-AD14-A097C2E7DFD9}" type="presParOf" srcId="{246A37A1-E4C2-43AE-9AB9-AC0F43C6E407}" destId="{4966EE12-DCFF-4872-BBB1-958324468063}" srcOrd="1" destOrd="0" presId="urn:microsoft.com/office/officeart/2017/3/layout/HorizontalPathTimeline"/>
    <dgm:cxn modelId="{DDBD47BA-F22F-450B-83DE-78B655400152}" type="presParOf" srcId="{16B55475-9EA6-4CC3-9735-89C0573D143C}" destId="{A1E44475-1A12-4391-A19A-035D5CCFB758}" srcOrd="2" destOrd="0" presId="urn:microsoft.com/office/officeart/2017/3/layout/HorizontalPathTimeline"/>
    <dgm:cxn modelId="{1922084C-4651-4F53-8EA3-7A2DAC94D711}" type="presParOf" srcId="{16B55475-9EA6-4CC3-9735-89C0573D143C}" destId="{A78ED3FB-EBA0-4804-8C3A-6B1E777565BB}" srcOrd="3" destOrd="0" presId="urn:microsoft.com/office/officeart/2017/3/layout/HorizontalPathTimeline"/>
    <dgm:cxn modelId="{607E0B53-A37E-4131-9D5E-6C386E2A9ED9}" type="presParOf" srcId="{16B55475-9EA6-4CC3-9735-89C0573D143C}" destId="{92D3BAE3-D0A8-45BE-93BD-A4EC9CEB28F9}" srcOrd="4" destOrd="0" presId="urn:microsoft.com/office/officeart/2017/3/layout/HorizontalPathTimeline"/>
    <dgm:cxn modelId="{CF578FAF-26CE-4BDD-9DCD-0AE283B5442F}" type="presParOf" srcId="{BB6E2B0C-2B68-4043-B268-3D3CE72EB438}" destId="{38D2FECE-F2BA-4C0C-BCC5-38C4C849A823}" srcOrd="3" destOrd="0" presId="urn:microsoft.com/office/officeart/2017/3/layout/HorizontalPathTimeline"/>
    <dgm:cxn modelId="{0CD27A33-35C9-419B-9800-7C13B481206B}" type="presParOf" srcId="{BB6E2B0C-2B68-4043-B268-3D3CE72EB438}" destId="{ADA7930B-9D14-430D-8E94-F462520AF194}" srcOrd="4" destOrd="0" presId="urn:microsoft.com/office/officeart/2017/3/layout/HorizontalPathTimeline"/>
    <dgm:cxn modelId="{73FCE773-F461-4FCF-B4CA-BBB6EAB4EAE5}" type="presParOf" srcId="{ADA7930B-9D14-430D-8E94-F462520AF194}" destId="{BE523392-D14D-4587-A167-77659F924FEA}" srcOrd="0" destOrd="0" presId="urn:microsoft.com/office/officeart/2017/3/layout/HorizontalPathTimeline"/>
    <dgm:cxn modelId="{F0FB6961-34D1-47A9-9778-472C71107892}" type="presParOf" srcId="{ADA7930B-9D14-430D-8E94-F462520AF194}" destId="{1371072D-7E26-4637-8FC7-EAEF0AA0C43B}" srcOrd="1" destOrd="0" presId="urn:microsoft.com/office/officeart/2017/3/layout/HorizontalPathTimeline"/>
    <dgm:cxn modelId="{1B243BF9-7335-4ACA-B23C-2B3BD0FBD48B}" type="presParOf" srcId="{1371072D-7E26-4637-8FC7-EAEF0AA0C43B}" destId="{B69D308A-4B18-4183-A66C-2AFCD5BABE14}" srcOrd="0" destOrd="0" presId="urn:microsoft.com/office/officeart/2017/3/layout/HorizontalPathTimeline"/>
    <dgm:cxn modelId="{FD80123C-89DB-408E-963D-A57B6E327CDE}" type="presParOf" srcId="{1371072D-7E26-4637-8FC7-EAEF0AA0C43B}" destId="{CB9B8A14-13AD-494F-8C72-67732BB1E84A}" srcOrd="1" destOrd="0" presId="urn:microsoft.com/office/officeart/2017/3/layout/HorizontalPathTimeline"/>
    <dgm:cxn modelId="{373C00CB-1E0D-47AB-932F-FD8AF2167115}" type="presParOf" srcId="{ADA7930B-9D14-430D-8E94-F462520AF194}" destId="{9841CCE5-7C4E-400E-9BF5-B38114A4C3C9}" srcOrd="2" destOrd="0" presId="urn:microsoft.com/office/officeart/2017/3/layout/HorizontalPathTimeline"/>
    <dgm:cxn modelId="{EB0503DD-BBE0-4C43-87CC-F2C63E252870}" type="presParOf" srcId="{ADA7930B-9D14-430D-8E94-F462520AF194}" destId="{97BE653A-00CB-4A3A-A619-87E0CC95F260}" srcOrd="3" destOrd="0" presId="urn:microsoft.com/office/officeart/2017/3/layout/HorizontalPathTimeline"/>
    <dgm:cxn modelId="{D4110272-90EE-4882-ADE6-F9351FE4F1F7}" type="presParOf" srcId="{ADA7930B-9D14-430D-8E94-F462520AF194}" destId="{C6DF6657-6ABA-4866-AF0B-8AA80CB4A63D}"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D0E14-0CEC-44DE-8800-E704044CED72}"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D1C37248-80DA-415D-B4CB-0A9644B8E674}">
      <dgm:prSet/>
      <dgm:spPr/>
      <dgm:t>
        <a:bodyPr/>
        <a:lstStyle/>
        <a:p>
          <a:r>
            <a:rPr lang="en-US"/>
            <a:t>Followed a cohort of American students from their middle school years to the workforce.</a:t>
          </a:r>
        </a:p>
      </dgm:t>
    </dgm:pt>
    <dgm:pt modelId="{83DE397D-451D-4C66-868E-823F291A4C5C}" type="parTrans" cxnId="{FAFF9FCA-F8C2-4951-B14E-C2ECAD2AA7A1}">
      <dgm:prSet/>
      <dgm:spPr/>
      <dgm:t>
        <a:bodyPr/>
        <a:lstStyle/>
        <a:p>
          <a:endParaRPr lang="en-US"/>
        </a:p>
      </dgm:t>
    </dgm:pt>
    <dgm:pt modelId="{BD02DB56-7AE3-4500-A147-F4A1F2B9011E}" type="sibTrans" cxnId="{FAFF9FCA-F8C2-4951-B14E-C2ECAD2AA7A1}">
      <dgm:prSet/>
      <dgm:spPr/>
      <dgm:t>
        <a:bodyPr/>
        <a:lstStyle/>
        <a:p>
          <a:endParaRPr lang="en-US"/>
        </a:p>
      </dgm:t>
    </dgm:pt>
    <dgm:pt modelId="{902A09C3-BCFA-4179-BF9D-8F8CDC431780}">
      <dgm:prSet/>
      <dgm:spPr/>
      <dgm:t>
        <a:bodyPr/>
        <a:lstStyle/>
        <a:p>
          <a:r>
            <a:rPr lang="en-US"/>
            <a:t>URL: https://nces.ed.gov/surveys/nels88/</a:t>
          </a:r>
        </a:p>
      </dgm:t>
    </dgm:pt>
    <dgm:pt modelId="{AB7D8FD8-E994-48BA-85A4-4A409BEC8943}" type="parTrans" cxnId="{822D6189-7EAA-4984-8FCC-9A4D8985A521}">
      <dgm:prSet/>
      <dgm:spPr/>
      <dgm:t>
        <a:bodyPr/>
        <a:lstStyle/>
        <a:p>
          <a:endParaRPr lang="en-US"/>
        </a:p>
      </dgm:t>
    </dgm:pt>
    <dgm:pt modelId="{5AA74A12-B560-4F59-BE55-A5C022DBEC12}" type="sibTrans" cxnId="{822D6189-7EAA-4984-8FCC-9A4D8985A521}">
      <dgm:prSet/>
      <dgm:spPr/>
      <dgm:t>
        <a:bodyPr/>
        <a:lstStyle/>
        <a:p>
          <a:endParaRPr lang="en-US"/>
        </a:p>
      </dgm:t>
    </dgm:pt>
    <dgm:pt modelId="{FA31FCF8-DCA7-4022-921D-49B47C424C3E}" type="pres">
      <dgm:prSet presAssocID="{A07D0E14-0CEC-44DE-8800-E704044CED72}" presName="Name0" presStyleCnt="0">
        <dgm:presLayoutVars>
          <dgm:dir/>
          <dgm:animLvl val="lvl"/>
          <dgm:resizeHandles val="exact"/>
        </dgm:presLayoutVars>
      </dgm:prSet>
      <dgm:spPr/>
    </dgm:pt>
    <dgm:pt modelId="{93566250-95F1-4FA4-94C9-251566D5E094}" type="pres">
      <dgm:prSet presAssocID="{902A09C3-BCFA-4179-BF9D-8F8CDC431780}" presName="boxAndChildren" presStyleCnt="0"/>
      <dgm:spPr/>
    </dgm:pt>
    <dgm:pt modelId="{1AA71627-2DCC-45B4-9350-1A5F82A23435}" type="pres">
      <dgm:prSet presAssocID="{902A09C3-BCFA-4179-BF9D-8F8CDC431780}" presName="parentTextBox" presStyleLbl="node1" presStyleIdx="0" presStyleCnt="2"/>
      <dgm:spPr/>
    </dgm:pt>
    <dgm:pt modelId="{52AAC439-577C-470A-9689-F13F34EC5F10}" type="pres">
      <dgm:prSet presAssocID="{BD02DB56-7AE3-4500-A147-F4A1F2B9011E}" presName="sp" presStyleCnt="0"/>
      <dgm:spPr/>
    </dgm:pt>
    <dgm:pt modelId="{33E61F7B-BAB0-4D93-88E2-8D7CBE619491}" type="pres">
      <dgm:prSet presAssocID="{D1C37248-80DA-415D-B4CB-0A9644B8E674}" presName="arrowAndChildren" presStyleCnt="0"/>
      <dgm:spPr/>
    </dgm:pt>
    <dgm:pt modelId="{ED4C05AA-8DC4-43A2-A6E2-64FD79EE679C}" type="pres">
      <dgm:prSet presAssocID="{D1C37248-80DA-415D-B4CB-0A9644B8E674}" presName="parentTextArrow" presStyleLbl="node1" presStyleIdx="1" presStyleCnt="2"/>
      <dgm:spPr/>
    </dgm:pt>
  </dgm:ptLst>
  <dgm:cxnLst>
    <dgm:cxn modelId="{DD99401A-EBF1-402E-9C9E-6E5087E3E6E9}" type="presOf" srcId="{902A09C3-BCFA-4179-BF9D-8F8CDC431780}" destId="{1AA71627-2DCC-45B4-9350-1A5F82A23435}" srcOrd="0" destOrd="0" presId="urn:microsoft.com/office/officeart/2005/8/layout/process4"/>
    <dgm:cxn modelId="{D5217C25-F7EA-4215-9194-CE4FB0382C62}" type="presOf" srcId="{A07D0E14-0CEC-44DE-8800-E704044CED72}" destId="{FA31FCF8-DCA7-4022-921D-49B47C424C3E}" srcOrd="0" destOrd="0" presId="urn:microsoft.com/office/officeart/2005/8/layout/process4"/>
    <dgm:cxn modelId="{822D6189-7EAA-4984-8FCC-9A4D8985A521}" srcId="{A07D0E14-0CEC-44DE-8800-E704044CED72}" destId="{902A09C3-BCFA-4179-BF9D-8F8CDC431780}" srcOrd="1" destOrd="0" parTransId="{AB7D8FD8-E994-48BA-85A4-4A409BEC8943}" sibTransId="{5AA74A12-B560-4F59-BE55-A5C022DBEC12}"/>
    <dgm:cxn modelId="{FAFF9FCA-F8C2-4951-B14E-C2ECAD2AA7A1}" srcId="{A07D0E14-0CEC-44DE-8800-E704044CED72}" destId="{D1C37248-80DA-415D-B4CB-0A9644B8E674}" srcOrd="0" destOrd="0" parTransId="{83DE397D-451D-4C66-868E-823F291A4C5C}" sibTransId="{BD02DB56-7AE3-4500-A147-F4A1F2B9011E}"/>
    <dgm:cxn modelId="{58E751F3-014B-4864-A2AE-19F54A9F7A8C}" type="presOf" srcId="{D1C37248-80DA-415D-B4CB-0A9644B8E674}" destId="{ED4C05AA-8DC4-43A2-A6E2-64FD79EE679C}" srcOrd="0" destOrd="0" presId="urn:microsoft.com/office/officeart/2005/8/layout/process4"/>
    <dgm:cxn modelId="{B4ACFCCB-629F-4A4C-AA95-F888E3728D0E}" type="presParOf" srcId="{FA31FCF8-DCA7-4022-921D-49B47C424C3E}" destId="{93566250-95F1-4FA4-94C9-251566D5E094}" srcOrd="0" destOrd="0" presId="urn:microsoft.com/office/officeart/2005/8/layout/process4"/>
    <dgm:cxn modelId="{7FECBB2C-BFB3-4290-B925-4457C895E89B}" type="presParOf" srcId="{93566250-95F1-4FA4-94C9-251566D5E094}" destId="{1AA71627-2DCC-45B4-9350-1A5F82A23435}" srcOrd="0" destOrd="0" presId="urn:microsoft.com/office/officeart/2005/8/layout/process4"/>
    <dgm:cxn modelId="{F7CF1622-34D9-453E-A784-4FE2C2814836}" type="presParOf" srcId="{FA31FCF8-DCA7-4022-921D-49B47C424C3E}" destId="{52AAC439-577C-470A-9689-F13F34EC5F10}" srcOrd="1" destOrd="0" presId="urn:microsoft.com/office/officeart/2005/8/layout/process4"/>
    <dgm:cxn modelId="{622A1EA6-54F2-46A1-88D7-4263ECF0CE7A}" type="presParOf" srcId="{FA31FCF8-DCA7-4022-921D-49B47C424C3E}" destId="{33E61F7B-BAB0-4D93-88E2-8D7CBE619491}" srcOrd="2" destOrd="0" presId="urn:microsoft.com/office/officeart/2005/8/layout/process4"/>
    <dgm:cxn modelId="{EF945B6E-0477-4F76-86EF-24657635D697}" type="presParOf" srcId="{33E61F7B-BAB0-4D93-88E2-8D7CBE619491}" destId="{ED4C05AA-8DC4-43A2-A6E2-64FD79EE679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716F7C-EBF8-4E4F-8CD0-A6F6913B00BD}"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61F2634D-CA23-4539-8FA2-2B9F94F92D87}">
      <dgm:prSet/>
      <dgm:spPr/>
      <dgm:t>
        <a:bodyPr/>
        <a:lstStyle/>
        <a:p>
          <a:r>
            <a:rPr lang="en-US"/>
            <a:t>Monitored the transitions of a national sample of young people as they progressed from tenth grade through high school and into higher education or the workforce.</a:t>
          </a:r>
        </a:p>
      </dgm:t>
    </dgm:pt>
    <dgm:pt modelId="{32243ACB-9CAA-4C3C-BA32-5BC434369424}" type="parTrans" cxnId="{ED33CFB1-B3AE-4CDC-AA42-8E2FA92B17F0}">
      <dgm:prSet/>
      <dgm:spPr/>
      <dgm:t>
        <a:bodyPr/>
        <a:lstStyle/>
        <a:p>
          <a:endParaRPr lang="en-US"/>
        </a:p>
      </dgm:t>
    </dgm:pt>
    <dgm:pt modelId="{42D8D31D-C654-4348-86B0-DEB9BB29520B}" type="sibTrans" cxnId="{ED33CFB1-B3AE-4CDC-AA42-8E2FA92B17F0}">
      <dgm:prSet/>
      <dgm:spPr/>
      <dgm:t>
        <a:bodyPr/>
        <a:lstStyle/>
        <a:p>
          <a:endParaRPr lang="en-US"/>
        </a:p>
      </dgm:t>
    </dgm:pt>
    <dgm:pt modelId="{5A43B519-A6C6-4A09-907E-459FE963B3F0}">
      <dgm:prSet/>
      <dgm:spPr/>
      <dgm:t>
        <a:bodyPr/>
        <a:lstStyle/>
        <a:p>
          <a:r>
            <a:rPr lang="en-US"/>
            <a:t>URL: https://nces.ed.gov/surveys/els2002/</a:t>
          </a:r>
        </a:p>
      </dgm:t>
    </dgm:pt>
    <dgm:pt modelId="{ACD4881C-6F46-44CE-A411-3A15BC8E9EB3}" type="parTrans" cxnId="{FA0F924D-E0EB-4D5F-9CC0-FC008FA55602}">
      <dgm:prSet/>
      <dgm:spPr/>
      <dgm:t>
        <a:bodyPr/>
        <a:lstStyle/>
        <a:p>
          <a:endParaRPr lang="en-US"/>
        </a:p>
      </dgm:t>
    </dgm:pt>
    <dgm:pt modelId="{48206EDD-6CF6-4852-9585-DFBC949B2337}" type="sibTrans" cxnId="{FA0F924D-E0EB-4D5F-9CC0-FC008FA55602}">
      <dgm:prSet/>
      <dgm:spPr/>
      <dgm:t>
        <a:bodyPr/>
        <a:lstStyle/>
        <a:p>
          <a:endParaRPr lang="en-US"/>
        </a:p>
      </dgm:t>
    </dgm:pt>
    <dgm:pt modelId="{E2AF9BAE-8F45-4684-A933-DC212D647530}" type="pres">
      <dgm:prSet presAssocID="{F9716F7C-EBF8-4E4F-8CD0-A6F6913B00BD}" presName="Name0" presStyleCnt="0">
        <dgm:presLayoutVars>
          <dgm:dir/>
          <dgm:resizeHandles val="exact"/>
        </dgm:presLayoutVars>
      </dgm:prSet>
      <dgm:spPr/>
    </dgm:pt>
    <dgm:pt modelId="{698C5038-57B0-419B-B28D-20A9F5B913FC}" type="pres">
      <dgm:prSet presAssocID="{61F2634D-CA23-4539-8FA2-2B9F94F92D87}" presName="node" presStyleLbl="node1" presStyleIdx="0" presStyleCnt="2">
        <dgm:presLayoutVars>
          <dgm:bulletEnabled val="1"/>
        </dgm:presLayoutVars>
      </dgm:prSet>
      <dgm:spPr/>
    </dgm:pt>
    <dgm:pt modelId="{67F701EB-CD9C-4F11-AB61-F797C122E606}" type="pres">
      <dgm:prSet presAssocID="{42D8D31D-C654-4348-86B0-DEB9BB29520B}" presName="sibTrans" presStyleLbl="sibTrans1D1" presStyleIdx="0" presStyleCnt="1"/>
      <dgm:spPr/>
    </dgm:pt>
    <dgm:pt modelId="{33138CDD-3FBD-44B3-97A2-55E515559ECF}" type="pres">
      <dgm:prSet presAssocID="{42D8D31D-C654-4348-86B0-DEB9BB29520B}" presName="connectorText" presStyleLbl="sibTrans1D1" presStyleIdx="0" presStyleCnt="1"/>
      <dgm:spPr/>
    </dgm:pt>
    <dgm:pt modelId="{DE7CB6D4-3151-47E9-89AD-DFC6FC7B8668}" type="pres">
      <dgm:prSet presAssocID="{5A43B519-A6C6-4A09-907E-459FE963B3F0}" presName="node" presStyleLbl="node1" presStyleIdx="1" presStyleCnt="2">
        <dgm:presLayoutVars>
          <dgm:bulletEnabled val="1"/>
        </dgm:presLayoutVars>
      </dgm:prSet>
      <dgm:spPr/>
    </dgm:pt>
  </dgm:ptLst>
  <dgm:cxnLst>
    <dgm:cxn modelId="{FA422415-23D2-4E55-8BEB-77C85532EDD8}" type="presOf" srcId="{42D8D31D-C654-4348-86B0-DEB9BB29520B}" destId="{33138CDD-3FBD-44B3-97A2-55E515559ECF}" srcOrd="1" destOrd="0" presId="urn:microsoft.com/office/officeart/2016/7/layout/RepeatingBendingProcessNew"/>
    <dgm:cxn modelId="{7211071C-BAAC-45FE-A699-38331CB0ACB8}" type="presOf" srcId="{F9716F7C-EBF8-4E4F-8CD0-A6F6913B00BD}" destId="{E2AF9BAE-8F45-4684-A933-DC212D647530}" srcOrd="0" destOrd="0" presId="urn:microsoft.com/office/officeart/2016/7/layout/RepeatingBendingProcessNew"/>
    <dgm:cxn modelId="{FA0F924D-E0EB-4D5F-9CC0-FC008FA55602}" srcId="{F9716F7C-EBF8-4E4F-8CD0-A6F6913B00BD}" destId="{5A43B519-A6C6-4A09-907E-459FE963B3F0}" srcOrd="1" destOrd="0" parTransId="{ACD4881C-6F46-44CE-A411-3A15BC8E9EB3}" sibTransId="{48206EDD-6CF6-4852-9585-DFBC949B2337}"/>
    <dgm:cxn modelId="{4D2AD64D-3DA5-4F57-A2A7-2EF84DD19DA6}" type="presOf" srcId="{42D8D31D-C654-4348-86B0-DEB9BB29520B}" destId="{67F701EB-CD9C-4F11-AB61-F797C122E606}" srcOrd="0" destOrd="0" presId="urn:microsoft.com/office/officeart/2016/7/layout/RepeatingBendingProcessNew"/>
    <dgm:cxn modelId="{6EC5D27D-CCD7-41E9-949C-859229B8A13B}" type="presOf" srcId="{5A43B519-A6C6-4A09-907E-459FE963B3F0}" destId="{DE7CB6D4-3151-47E9-89AD-DFC6FC7B8668}" srcOrd="0" destOrd="0" presId="urn:microsoft.com/office/officeart/2016/7/layout/RepeatingBendingProcessNew"/>
    <dgm:cxn modelId="{12533589-A295-451E-9D03-30930B02E30D}" type="presOf" srcId="{61F2634D-CA23-4539-8FA2-2B9F94F92D87}" destId="{698C5038-57B0-419B-B28D-20A9F5B913FC}" srcOrd="0" destOrd="0" presId="urn:microsoft.com/office/officeart/2016/7/layout/RepeatingBendingProcessNew"/>
    <dgm:cxn modelId="{ED33CFB1-B3AE-4CDC-AA42-8E2FA92B17F0}" srcId="{F9716F7C-EBF8-4E4F-8CD0-A6F6913B00BD}" destId="{61F2634D-CA23-4539-8FA2-2B9F94F92D87}" srcOrd="0" destOrd="0" parTransId="{32243ACB-9CAA-4C3C-BA32-5BC434369424}" sibTransId="{42D8D31D-C654-4348-86B0-DEB9BB29520B}"/>
    <dgm:cxn modelId="{BEFE054B-9960-4176-9BC5-6D987696A3D3}" type="presParOf" srcId="{E2AF9BAE-8F45-4684-A933-DC212D647530}" destId="{698C5038-57B0-419B-B28D-20A9F5B913FC}" srcOrd="0" destOrd="0" presId="urn:microsoft.com/office/officeart/2016/7/layout/RepeatingBendingProcessNew"/>
    <dgm:cxn modelId="{912D4EDA-0EC0-4467-B0E6-B0CB5A1B979E}" type="presParOf" srcId="{E2AF9BAE-8F45-4684-A933-DC212D647530}" destId="{67F701EB-CD9C-4F11-AB61-F797C122E606}" srcOrd="1" destOrd="0" presId="urn:microsoft.com/office/officeart/2016/7/layout/RepeatingBendingProcessNew"/>
    <dgm:cxn modelId="{1F9A7683-0D46-4B61-9B73-B7EEA061B8BD}" type="presParOf" srcId="{67F701EB-CD9C-4F11-AB61-F797C122E606}" destId="{33138CDD-3FBD-44B3-97A2-55E515559ECF}" srcOrd="0" destOrd="0" presId="urn:microsoft.com/office/officeart/2016/7/layout/RepeatingBendingProcessNew"/>
    <dgm:cxn modelId="{6FD8D8E5-DDCF-48BB-A444-03D5DD424F7A}" type="presParOf" srcId="{E2AF9BAE-8F45-4684-A933-DC212D647530}" destId="{DE7CB6D4-3151-47E9-89AD-DFC6FC7B8668}"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FB9D9D-6076-436A-8066-67EC7EC8523E}"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E0352A5F-42F7-41A3-BD5C-C35995D97F43}">
      <dgm:prSet/>
      <dgm:spPr/>
      <dgm:t>
        <a:bodyPr/>
        <a:lstStyle/>
        <a:p>
          <a:pPr>
            <a:lnSpc>
              <a:spcPct val="100000"/>
            </a:lnSpc>
          </a:pPr>
          <a:r>
            <a:rPr lang="en-US"/>
            <a:t>Focused on understanding students' trajectories from the beginning of high school into postsecondary education, the workforce, and beyond.</a:t>
          </a:r>
        </a:p>
      </dgm:t>
    </dgm:pt>
    <dgm:pt modelId="{F2FB3EEF-B6E0-408A-AE9B-12B7A6224E16}" type="parTrans" cxnId="{8D0A2E94-1013-4101-B4D6-26E1C4D767E3}">
      <dgm:prSet/>
      <dgm:spPr/>
      <dgm:t>
        <a:bodyPr/>
        <a:lstStyle/>
        <a:p>
          <a:endParaRPr lang="en-US"/>
        </a:p>
      </dgm:t>
    </dgm:pt>
    <dgm:pt modelId="{01FC1792-AF80-4A49-A836-CEAC275D58FC}" type="sibTrans" cxnId="{8D0A2E94-1013-4101-B4D6-26E1C4D767E3}">
      <dgm:prSet/>
      <dgm:spPr/>
      <dgm:t>
        <a:bodyPr/>
        <a:lstStyle/>
        <a:p>
          <a:endParaRPr lang="en-US"/>
        </a:p>
      </dgm:t>
    </dgm:pt>
    <dgm:pt modelId="{F6783E26-DF41-4B73-AF5A-19A32012B535}">
      <dgm:prSet/>
      <dgm:spPr/>
      <dgm:t>
        <a:bodyPr/>
        <a:lstStyle/>
        <a:p>
          <a:pPr>
            <a:lnSpc>
              <a:spcPct val="100000"/>
            </a:lnSpc>
          </a:pPr>
          <a:r>
            <a:rPr lang="en-US"/>
            <a:t>URL: https://nces.ed.gov/surveys/hsls09/</a:t>
          </a:r>
        </a:p>
      </dgm:t>
    </dgm:pt>
    <dgm:pt modelId="{E7DEEBF5-078E-4515-AC32-0CB4538CE9BE}" type="parTrans" cxnId="{E8CFDAFE-F3F7-4E3D-8B2B-1D0B69231747}">
      <dgm:prSet/>
      <dgm:spPr/>
      <dgm:t>
        <a:bodyPr/>
        <a:lstStyle/>
        <a:p>
          <a:endParaRPr lang="en-US"/>
        </a:p>
      </dgm:t>
    </dgm:pt>
    <dgm:pt modelId="{2D5121D0-719B-4F21-B989-9D2DEF49A23B}" type="sibTrans" cxnId="{E8CFDAFE-F3F7-4E3D-8B2B-1D0B69231747}">
      <dgm:prSet/>
      <dgm:spPr/>
      <dgm:t>
        <a:bodyPr/>
        <a:lstStyle/>
        <a:p>
          <a:endParaRPr lang="en-US"/>
        </a:p>
      </dgm:t>
    </dgm:pt>
    <dgm:pt modelId="{D115CD66-11E0-44C0-A6FC-5D7387BC27E1}" type="pres">
      <dgm:prSet presAssocID="{99FB9D9D-6076-436A-8066-67EC7EC8523E}" presName="Name0" presStyleCnt="0">
        <dgm:presLayoutVars>
          <dgm:dir/>
          <dgm:animLvl val="lvl"/>
          <dgm:resizeHandles val="exact"/>
        </dgm:presLayoutVars>
      </dgm:prSet>
      <dgm:spPr/>
    </dgm:pt>
    <dgm:pt modelId="{3281C5FA-BFA6-493A-99B1-15440E24DDC0}" type="pres">
      <dgm:prSet presAssocID="{F6783E26-DF41-4B73-AF5A-19A32012B535}" presName="boxAndChildren" presStyleCnt="0"/>
      <dgm:spPr/>
    </dgm:pt>
    <dgm:pt modelId="{82281114-3B1D-4555-B50F-93E2EE40D0AA}" type="pres">
      <dgm:prSet presAssocID="{F6783E26-DF41-4B73-AF5A-19A32012B535}" presName="parentTextBox" presStyleLbl="node1" presStyleIdx="0" presStyleCnt="2"/>
      <dgm:spPr/>
    </dgm:pt>
    <dgm:pt modelId="{DDF910BC-4BE7-4697-948E-E5F8CF848145}" type="pres">
      <dgm:prSet presAssocID="{01FC1792-AF80-4A49-A836-CEAC275D58FC}" presName="sp" presStyleCnt="0"/>
      <dgm:spPr/>
    </dgm:pt>
    <dgm:pt modelId="{01E8FD13-D58D-46AB-8F23-DFE524E774B0}" type="pres">
      <dgm:prSet presAssocID="{E0352A5F-42F7-41A3-BD5C-C35995D97F43}" presName="arrowAndChildren" presStyleCnt="0"/>
      <dgm:spPr/>
    </dgm:pt>
    <dgm:pt modelId="{5D8D0767-93A8-4583-B8D4-70E00433D085}" type="pres">
      <dgm:prSet presAssocID="{E0352A5F-42F7-41A3-BD5C-C35995D97F43}" presName="parentTextArrow" presStyleLbl="node1" presStyleIdx="1" presStyleCnt="2"/>
      <dgm:spPr/>
    </dgm:pt>
  </dgm:ptLst>
  <dgm:cxnLst>
    <dgm:cxn modelId="{69ABEF66-5524-49FC-86D4-BE139617146D}" type="presOf" srcId="{F6783E26-DF41-4B73-AF5A-19A32012B535}" destId="{82281114-3B1D-4555-B50F-93E2EE40D0AA}" srcOrd="0" destOrd="0" presId="urn:microsoft.com/office/officeart/2005/8/layout/process4"/>
    <dgm:cxn modelId="{8D0A2E94-1013-4101-B4D6-26E1C4D767E3}" srcId="{99FB9D9D-6076-436A-8066-67EC7EC8523E}" destId="{E0352A5F-42F7-41A3-BD5C-C35995D97F43}" srcOrd="0" destOrd="0" parTransId="{F2FB3EEF-B6E0-408A-AE9B-12B7A6224E16}" sibTransId="{01FC1792-AF80-4A49-A836-CEAC275D58FC}"/>
    <dgm:cxn modelId="{84DE5AAE-6A72-454B-A234-673F49F6139B}" type="presOf" srcId="{E0352A5F-42F7-41A3-BD5C-C35995D97F43}" destId="{5D8D0767-93A8-4583-B8D4-70E00433D085}" srcOrd="0" destOrd="0" presId="urn:microsoft.com/office/officeart/2005/8/layout/process4"/>
    <dgm:cxn modelId="{A8BFC2ED-159B-4879-BAD8-EB91FA9CA47A}" type="presOf" srcId="{99FB9D9D-6076-436A-8066-67EC7EC8523E}" destId="{D115CD66-11E0-44C0-A6FC-5D7387BC27E1}" srcOrd="0" destOrd="0" presId="urn:microsoft.com/office/officeart/2005/8/layout/process4"/>
    <dgm:cxn modelId="{E8CFDAFE-F3F7-4E3D-8B2B-1D0B69231747}" srcId="{99FB9D9D-6076-436A-8066-67EC7EC8523E}" destId="{F6783E26-DF41-4B73-AF5A-19A32012B535}" srcOrd="1" destOrd="0" parTransId="{E7DEEBF5-078E-4515-AC32-0CB4538CE9BE}" sibTransId="{2D5121D0-719B-4F21-B989-9D2DEF49A23B}"/>
    <dgm:cxn modelId="{2EBE9BF0-EADB-4D86-BDEE-409E17D4F2CE}" type="presParOf" srcId="{D115CD66-11E0-44C0-A6FC-5D7387BC27E1}" destId="{3281C5FA-BFA6-493A-99B1-15440E24DDC0}" srcOrd="0" destOrd="0" presId="urn:microsoft.com/office/officeart/2005/8/layout/process4"/>
    <dgm:cxn modelId="{62E7011D-C302-4F41-B61B-83FEF2B29306}" type="presParOf" srcId="{3281C5FA-BFA6-493A-99B1-15440E24DDC0}" destId="{82281114-3B1D-4555-B50F-93E2EE40D0AA}" srcOrd="0" destOrd="0" presId="urn:microsoft.com/office/officeart/2005/8/layout/process4"/>
    <dgm:cxn modelId="{EB357648-247B-48EC-B388-D7CD39EB9963}" type="presParOf" srcId="{D115CD66-11E0-44C0-A6FC-5D7387BC27E1}" destId="{DDF910BC-4BE7-4697-948E-E5F8CF848145}" srcOrd="1" destOrd="0" presId="urn:microsoft.com/office/officeart/2005/8/layout/process4"/>
    <dgm:cxn modelId="{E76662E9-95A6-4214-9C60-0DBE98198817}" type="presParOf" srcId="{D115CD66-11E0-44C0-A6FC-5D7387BC27E1}" destId="{01E8FD13-D58D-46AB-8F23-DFE524E774B0}" srcOrd="2" destOrd="0" presId="urn:microsoft.com/office/officeart/2005/8/layout/process4"/>
    <dgm:cxn modelId="{D201B364-77E9-4124-9DE5-D2CFB4C38FD8}" type="presParOf" srcId="{01E8FD13-D58D-46AB-8F23-DFE524E774B0}" destId="{5D8D0767-93A8-4583-B8D4-70E00433D08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E5E1EF-89C7-440A-8C05-BBAEE7B835DD}"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1A843B25-F148-48F9-B91D-C43267D99EF3}">
      <dgm:prSet/>
      <dgm:spPr/>
      <dgm:t>
        <a:bodyPr/>
        <a:lstStyle/>
        <a:p>
          <a:r>
            <a:rPr lang="en-US"/>
            <a:t>National Assessment of Educational Progress (NAEP)</a:t>
          </a:r>
        </a:p>
      </dgm:t>
    </dgm:pt>
    <dgm:pt modelId="{800A0425-A7DA-4B15-BB4F-28ABC36A1094}" type="parTrans" cxnId="{49646602-2C30-4D38-92A4-8929507D9763}">
      <dgm:prSet/>
      <dgm:spPr/>
      <dgm:t>
        <a:bodyPr/>
        <a:lstStyle/>
        <a:p>
          <a:endParaRPr lang="en-US"/>
        </a:p>
      </dgm:t>
    </dgm:pt>
    <dgm:pt modelId="{ACA6003B-8CE8-48D0-A8A6-795B786F9BB3}" type="sibTrans" cxnId="{49646602-2C30-4D38-92A4-8929507D9763}">
      <dgm:prSet/>
      <dgm:spPr/>
      <dgm:t>
        <a:bodyPr/>
        <a:lstStyle/>
        <a:p>
          <a:endParaRPr lang="en-US"/>
        </a:p>
      </dgm:t>
    </dgm:pt>
    <dgm:pt modelId="{9671E310-1552-41F6-AB2D-5DB92FB22C1F}">
      <dgm:prSet/>
      <dgm:spPr/>
      <dgm:t>
        <a:bodyPr/>
        <a:lstStyle/>
        <a:p>
          <a:r>
            <a:rPr lang="en-US"/>
            <a:t>Early Childhood Longitudinal Study (ECLS)</a:t>
          </a:r>
        </a:p>
      </dgm:t>
    </dgm:pt>
    <dgm:pt modelId="{DDCE8BBD-5387-4A80-B02D-5610B939E73B}" type="parTrans" cxnId="{1502B52A-7820-44BC-887D-317FFC42FFCC}">
      <dgm:prSet/>
      <dgm:spPr/>
      <dgm:t>
        <a:bodyPr/>
        <a:lstStyle/>
        <a:p>
          <a:endParaRPr lang="en-US"/>
        </a:p>
      </dgm:t>
    </dgm:pt>
    <dgm:pt modelId="{2A5FF548-969A-429A-852E-9B3C341F1686}" type="sibTrans" cxnId="{1502B52A-7820-44BC-887D-317FFC42FFCC}">
      <dgm:prSet/>
      <dgm:spPr/>
      <dgm:t>
        <a:bodyPr/>
        <a:lstStyle/>
        <a:p>
          <a:endParaRPr lang="en-US"/>
        </a:p>
      </dgm:t>
    </dgm:pt>
    <dgm:pt modelId="{D51E2611-1ABB-4FA6-8382-DAC034642A67}">
      <dgm:prSet/>
      <dgm:spPr/>
      <dgm:t>
        <a:bodyPr/>
        <a:lstStyle/>
        <a:p>
          <a:r>
            <a:rPr lang="en-US"/>
            <a:t>Current Population Survey (CPS)</a:t>
          </a:r>
        </a:p>
      </dgm:t>
    </dgm:pt>
    <dgm:pt modelId="{17D1C6B7-1DD8-49E4-9E20-09B91A24F636}" type="parTrans" cxnId="{FF7DCCCD-0015-4223-AF2A-FD28ABB687AB}">
      <dgm:prSet/>
      <dgm:spPr/>
      <dgm:t>
        <a:bodyPr/>
        <a:lstStyle/>
        <a:p>
          <a:endParaRPr lang="en-US"/>
        </a:p>
      </dgm:t>
    </dgm:pt>
    <dgm:pt modelId="{14F9BE4B-24E2-46E5-B2D7-12FE1E656D4D}" type="sibTrans" cxnId="{FF7DCCCD-0015-4223-AF2A-FD28ABB687AB}">
      <dgm:prSet/>
      <dgm:spPr/>
      <dgm:t>
        <a:bodyPr/>
        <a:lstStyle/>
        <a:p>
          <a:endParaRPr lang="en-US"/>
        </a:p>
      </dgm:t>
    </dgm:pt>
    <dgm:pt modelId="{53C600D0-301D-4607-8A10-5ABE98EEFD26}" type="pres">
      <dgm:prSet presAssocID="{2AE5E1EF-89C7-440A-8C05-BBAEE7B835DD}" presName="diagram" presStyleCnt="0">
        <dgm:presLayoutVars>
          <dgm:dir/>
          <dgm:resizeHandles val="exact"/>
        </dgm:presLayoutVars>
      </dgm:prSet>
      <dgm:spPr/>
    </dgm:pt>
    <dgm:pt modelId="{293AD01D-2A1B-41B3-B856-CDA547C67D91}" type="pres">
      <dgm:prSet presAssocID="{1A843B25-F148-48F9-B91D-C43267D99EF3}" presName="node" presStyleLbl="node1" presStyleIdx="0" presStyleCnt="3">
        <dgm:presLayoutVars>
          <dgm:bulletEnabled val="1"/>
        </dgm:presLayoutVars>
      </dgm:prSet>
      <dgm:spPr/>
    </dgm:pt>
    <dgm:pt modelId="{A03C5511-2C6B-48B7-AFA4-FB26F7EB41F8}" type="pres">
      <dgm:prSet presAssocID="{ACA6003B-8CE8-48D0-A8A6-795B786F9BB3}" presName="sibTrans" presStyleCnt="0"/>
      <dgm:spPr/>
    </dgm:pt>
    <dgm:pt modelId="{1DD13834-B45D-42A6-AAF6-F749036A3217}" type="pres">
      <dgm:prSet presAssocID="{9671E310-1552-41F6-AB2D-5DB92FB22C1F}" presName="node" presStyleLbl="node1" presStyleIdx="1" presStyleCnt="3">
        <dgm:presLayoutVars>
          <dgm:bulletEnabled val="1"/>
        </dgm:presLayoutVars>
      </dgm:prSet>
      <dgm:spPr/>
    </dgm:pt>
    <dgm:pt modelId="{23559EDC-AC49-4278-B4F0-E3E3AD2D2958}" type="pres">
      <dgm:prSet presAssocID="{2A5FF548-969A-429A-852E-9B3C341F1686}" presName="sibTrans" presStyleCnt="0"/>
      <dgm:spPr/>
    </dgm:pt>
    <dgm:pt modelId="{FE7C54B9-05BA-448C-A814-B87ACF99998D}" type="pres">
      <dgm:prSet presAssocID="{D51E2611-1ABB-4FA6-8382-DAC034642A67}" presName="node" presStyleLbl="node1" presStyleIdx="2" presStyleCnt="3">
        <dgm:presLayoutVars>
          <dgm:bulletEnabled val="1"/>
        </dgm:presLayoutVars>
      </dgm:prSet>
      <dgm:spPr/>
    </dgm:pt>
  </dgm:ptLst>
  <dgm:cxnLst>
    <dgm:cxn modelId="{49646602-2C30-4D38-92A4-8929507D9763}" srcId="{2AE5E1EF-89C7-440A-8C05-BBAEE7B835DD}" destId="{1A843B25-F148-48F9-B91D-C43267D99EF3}" srcOrd="0" destOrd="0" parTransId="{800A0425-A7DA-4B15-BB4F-28ABC36A1094}" sibTransId="{ACA6003B-8CE8-48D0-A8A6-795B786F9BB3}"/>
    <dgm:cxn modelId="{62CE1929-63CA-4093-9455-583AB6BD0C6D}" type="presOf" srcId="{D51E2611-1ABB-4FA6-8382-DAC034642A67}" destId="{FE7C54B9-05BA-448C-A814-B87ACF99998D}" srcOrd="0" destOrd="0" presId="urn:microsoft.com/office/officeart/2005/8/layout/default"/>
    <dgm:cxn modelId="{1502B52A-7820-44BC-887D-317FFC42FFCC}" srcId="{2AE5E1EF-89C7-440A-8C05-BBAEE7B835DD}" destId="{9671E310-1552-41F6-AB2D-5DB92FB22C1F}" srcOrd="1" destOrd="0" parTransId="{DDCE8BBD-5387-4A80-B02D-5610B939E73B}" sibTransId="{2A5FF548-969A-429A-852E-9B3C341F1686}"/>
    <dgm:cxn modelId="{38AA8534-9A7D-4771-945B-285FC279BB95}" type="presOf" srcId="{9671E310-1552-41F6-AB2D-5DB92FB22C1F}" destId="{1DD13834-B45D-42A6-AAF6-F749036A3217}" srcOrd="0" destOrd="0" presId="urn:microsoft.com/office/officeart/2005/8/layout/default"/>
    <dgm:cxn modelId="{1A7F995F-9EC5-43E0-A364-15EA5E3831E9}" type="presOf" srcId="{1A843B25-F148-48F9-B91D-C43267D99EF3}" destId="{293AD01D-2A1B-41B3-B856-CDA547C67D91}" srcOrd="0" destOrd="0" presId="urn:microsoft.com/office/officeart/2005/8/layout/default"/>
    <dgm:cxn modelId="{BB2F3F63-3714-4764-B071-7928F6860A7C}" type="presOf" srcId="{2AE5E1EF-89C7-440A-8C05-BBAEE7B835DD}" destId="{53C600D0-301D-4607-8A10-5ABE98EEFD26}" srcOrd="0" destOrd="0" presId="urn:microsoft.com/office/officeart/2005/8/layout/default"/>
    <dgm:cxn modelId="{FF7DCCCD-0015-4223-AF2A-FD28ABB687AB}" srcId="{2AE5E1EF-89C7-440A-8C05-BBAEE7B835DD}" destId="{D51E2611-1ABB-4FA6-8382-DAC034642A67}" srcOrd="2" destOrd="0" parTransId="{17D1C6B7-1DD8-49E4-9E20-09B91A24F636}" sibTransId="{14F9BE4B-24E2-46E5-B2D7-12FE1E656D4D}"/>
    <dgm:cxn modelId="{AC3B03DD-CB0D-4491-BFE9-5FAAA90D0CC2}" type="presParOf" srcId="{53C600D0-301D-4607-8A10-5ABE98EEFD26}" destId="{293AD01D-2A1B-41B3-B856-CDA547C67D91}" srcOrd="0" destOrd="0" presId="urn:microsoft.com/office/officeart/2005/8/layout/default"/>
    <dgm:cxn modelId="{7E7396E1-810A-4F83-BE49-F81F18CB7769}" type="presParOf" srcId="{53C600D0-301D-4607-8A10-5ABE98EEFD26}" destId="{A03C5511-2C6B-48B7-AFA4-FB26F7EB41F8}" srcOrd="1" destOrd="0" presId="urn:microsoft.com/office/officeart/2005/8/layout/default"/>
    <dgm:cxn modelId="{4BE53679-AE71-4BB3-B533-A80E46FB3D5B}" type="presParOf" srcId="{53C600D0-301D-4607-8A10-5ABE98EEFD26}" destId="{1DD13834-B45D-42A6-AAF6-F749036A3217}" srcOrd="2" destOrd="0" presId="urn:microsoft.com/office/officeart/2005/8/layout/default"/>
    <dgm:cxn modelId="{7DBCCDD6-F392-430B-B4BB-632CAA772669}" type="presParOf" srcId="{53C600D0-301D-4607-8A10-5ABE98EEFD26}" destId="{23559EDC-AC49-4278-B4F0-E3E3AD2D2958}" srcOrd="3" destOrd="0" presId="urn:microsoft.com/office/officeart/2005/8/layout/default"/>
    <dgm:cxn modelId="{0335C79D-2577-4267-8A6B-34A87588EDA6}" type="presParOf" srcId="{53C600D0-301D-4607-8A10-5ABE98EEFD26}" destId="{FE7C54B9-05BA-448C-A814-B87ACF99998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D6D046-61FF-4679-BF19-992287452B7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8B22B07-BAD3-4793-9CC8-DA9539DEC238}">
      <dgm:prSet/>
      <dgm:spPr/>
      <dgm:t>
        <a:bodyPr/>
        <a:lstStyle/>
        <a:p>
          <a:r>
            <a:rPr lang="en-US"/>
            <a:t>A large-scale assessment that measures the educational achievements of students in the United States in various subjects over time.</a:t>
          </a:r>
        </a:p>
      </dgm:t>
    </dgm:pt>
    <dgm:pt modelId="{5B3A6178-7D69-4F4F-98EF-BD060BC59CB3}" type="parTrans" cxnId="{F6F96D3C-C2AA-4659-AAA5-23706C29F5B9}">
      <dgm:prSet/>
      <dgm:spPr/>
      <dgm:t>
        <a:bodyPr/>
        <a:lstStyle/>
        <a:p>
          <a:endParaRPr lang="en-US"/>
        </a:p>
      </dgm:t>
    </dgm:pt>
    <dgm:pt modelId="{E59ED31A-B251-416A-8950-44697E07EF2A}" type="sibTrans" cxnId="{F6F96D3C-C2AA-4659-AAA5-23706C29F5B9}">
      <dgm:prSet/>
      <dgm:spPr/>
      <dgm:t>
        <a:bodyPr/>
        <a:lstStyle/>
        <a:p>
          <a:endParaRPr lang="en-US"/>
        </a:p>
      </dgm:t>
    </dgm:pt>
    <dgm:pt modelId="{80856FF2-11D1-4ADD-BF88-35C15C96903C}">
      <dgm:prSet/>
      <dgm:spPr/>
      <dgm:t>
        <a:bodyPr/>
        <a:lstStyle/>
        <a:p>
          <a:r>
            <a:rPr lang="en-US"/>
            <a:t>URL: https://nces.ed.gov/nationsreportcard/</a:t>
          </a:r>
        </a:p>
      </dgm:t>
    </dgm:pt>
    <dgm:pt modelId="{25F42536-265D-48D5-AE58-D244BF13E857}" type="parTrans" cxnId="{9F001D97-DFC8-485A-BC08-D41C58C446B9}">
      <dgm:prSet/>
      <dgm:spPr/>
      <dgm:t>
        <a:bodyPr/>
        <a:lstStyle/>
        <a:p>
          <a:endParaRPr lang="en-US"/>
        </a:p>
      </dgm:t>
    </dgm:pt>
    <dgm:pt modelId="{F6A42396-F73F-4C47-BD9F-E3F814DE1BCE}" type="sibTrans" cxnId="{9F001D97-DFC8-485A-BC08-D41C58C446B9}">
      <dgm:prSet/>
      <dgm:spPr/>
      <dgm:t>
        <a:bodyPr/>
        <a:lstStyle/>
        <a:p>
          <a:endParaRPr lang="en-US"/>
        </a:p>
      </dgm:t>
    </dgm:pt>
    <dgm:pt modelId="{2D190E93-D124-42AD-8204-D3B670452463}" type="pres">
      <dgm:prSet presAssocID="{50D6D046-61FF-4679-BF19-992287452B76}" presName="linear" presStyleCnt="0">
        <dgm:presLayoutVars>
          <dgm:animLvl val="lvl"/>
          <dgm:resizeHandles val="exact"/>
        </dgm:presLayoutVars>
      </dgm:prSet>
      <dgm:spPr/>
    </dgm:pt>
    <dgm:pt modelId="{20E3D48D-BF22-410A-8EA8-825463BFF5CE}" type="pres">
      <dgm:prSet presAssocID="{58B22B07-BAD3-4793-9CC8-DA9539DEC238}" presName="parentText" presStyleLbl="node1" presStyleIdx="0" presStyleCnt="2">
        <dgm:presLayoutVars>
          <dgm:chMax val="0"/>
          <dgm:bulletEnabled val="1"/>
        </dgm:presLayoutVars>
      </dgm:prSet>
      <dgm:spPr/>
    </dgm:pt>
    <dgm:pt modelId="{8CEAF902-C2FA-4596-B884-3CD26C29438B}" type="pres">
      <dgm:prSet presAssocID="{E59ED31A-B251-416A-8950-44697E07EF2A}" presName="spacer" presStyleCnt="0"/>
      <dgm:spPr/>
    </dgm:pt>
    <dgm:pt modelId="{51947274-8711-4A6C-8A0A-C6316C5CF4EF}" type="pres">
      <dgm:prSet presAssocID="{80856FF2-11D1-4ADD-BF88-35C15C96903C}" presName="parentText" presStyleLbl="node1" presStyleIdx="1" presStyleCnt="2">
        <dgm:presLayoutVars>
          <dgm:chMax val="0"/>
          <dgm:bulletEnabled val="1"/>
        </dgm:presLayoutVars>
      </dgm:prSet>
      <dgm:spPr/>
    </dgm:pt>
  </dgm:ptLst>
  <dgm:cxnLst>
    <dgm:cxn modelId="{F6F96D3C-C2AA-4659-AAA5-23706C29F5B9}" srcId="{50D6D046-61FF-4679-BF19-992287452B76}" destId="{58B22B07-BAD3-4793-9CC8-DA9539DEC238}" srcOrd="0" destOrd="0" parTransId="{5B3A6178-7D69-4F4F-98EF-BD060BC59CB3}" sibTransId="{E59ED31A-B251-416A-8950-44697E07EF2A}"/>
    <dgm:cxn modelId="{6CF8B471-A317-480A-B42B-975AB6F06052}" type="presOf" srcId="{58B22B07-BAD3-4793-9CC8-DA9539DEC238}" destId="{20E3D48D-BF22-410A-8EA8-825463BFF5CE}" srcOrd="0" destOrd="0" presId="urn:microsoft.com/office/officeart/2005/8/layout/vList2"/>
    <dgm:cxn modelId="{9F001D97-DFC8-485A-BC08-D41C58C446B9}" srcId="{50D6D046-61FF-4679-BF19-992287452B76}" destId="{80856FF2-11D1-4ADD-BF88-35C15C96903C}" srcOrd="1" destOrd="0" parTransId="{25F42536-265D-48D5-AE58-D244BF13E857}" sibTransId="{F6A42396-F73F-4C47-BD9F-E3F814DE1BCE}"/>
    <dgm:cxn modelId="{CE868ADB-19BC-4C56-A38A-42B581BBB59B}" type="presOf" srcId="{80856FF2-11D1-4ADD-BF88-35C15C96903C}" destId="{51947274-8711-4A6C-8A0A-C6316C5CF4EF}" srcOrd="0" destOrd="0" presId="urn:microsoft.com/office/officeart/2005/8/layout/vList2"/>
    <dgm:cxn modelId="{B2AD7AF6-F02A-437E-AEF9-2902C5FF34A7}" type="presOf" srcId="{50D6D046-61FF-4679-BF19-992287452B76}" destId="{2D190E93-D124-42AD-8204-D3B670452463}" srcOrd="0" destOrd="0" presId="urn:microsoft.com/office/officeart/2005/8/layout/vList2"/>
    <dgm:cxn modelId="{CE5626E7-02E5-4450-9097-3BEB3BE70744}" type="presParOf" srcId="{2D190E93-D124-42AD-8204-D3B670452463}" destId="{20E3D48D-BF22-410A-8EA8-825463BFF5CE}" srcOrd="0" destOrd="0" presId="urn:microsoft.com/office/officeart/2005/8/layout/vList2"/>
    <dgm:cxn modelId="{9939F191-2003-4205-B79F-3A18A039EBA2}" type="presParOf" srcId="{2D190E93-D124-42AD-8204-D3B670452463}" destId="{8CEAF902-C2FA-4596-B884-3CD26C29438B}" srcOrd="1" destOrd="0" presId="urn:microsoft.com/office/officeart/2005/8/layout/vList2"/>
    <dgm:cxn modelId="{E50BBD6D-1170-43DE-A999-1CD23666C7D6}" type="presParOf" srcId="{2D190E93-D124-42AD-8204-D3B670452463}" destId="{51947274-8711-4A6C-8A0A-C6316C5CF4E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0E9E62-AAD4-4CAD-95C3-ED1DD76F62BC}" type="doc">
      <dgm:prSet loTypeId="urn:microsoft.com/office/officeart/2008/layout/LinedList" loCatId="list" qsTypeId="urn:microsoft.com/office/officeart/2005/8/quickstyle/simple4" qsCatId="simple" csTypeId="urn:microsoft.com/office/officeart/2005/8/colors/accent5_2" csCatId="accent5"/>
      <dgm:spPr/>
      <dgm:t>
        <a:bodyPr/>
        <a:lstStyle/>
        <a:p>
          <a:endParaRPr lang="en-US"/>
        </a:p>
      </dgm:t>
    </dgm:pt>
    <dgm:pt modelId="{CBFCFAEC-9AE1-46CF-8155-8F4E0C870ABA}">
      <dgm:prSet/>
      <dgm:spPr/>
      <dgm:t>
        <a:bodyPr/>
        <a:lstStyle/>
        <a:p>
          <a:r>
            <a:rPr lang="en-US"/>
            <a:t>A set of longitudinal studies that examine child development, school readiness, and early school experiences.</a:t>
          </a:r>
        </a:p>
      </dgm:t>
    </dgm:pt>
    <dgm:pt modelId="{DBC943E2-509F-4C55-8E14-49057FFE4DAF}" type="parTrans" cxnId="{626A05CA-0A5B-4EB9-9ADC-542CE67045DA}">
      <dgm:prSet/>
      <dgm:spPr/>
      <dgm:t>
        <a:bodyPr/>
        <a:lstStyle/>
        <a:p>
          <a:endParaRPr lang="en-US"/>
        </a:p>
      </dgm:t>
    </dgm:pt>
    <dgm:pt modelId="{A4EDE469-5D1F-476C-87D0-A1E46834740E}" type="sibTrans" cxnId="{626A05CA-0A5B-4EB9-9ADC-542CE67045DA}">
      <dgm:prSet/>
      <dgm:spPr/>
      <dgm:t>
        <a:bodyPr/>
        <a:lstStyle/>
        <a:p>
          <a:endParaRPr lang="en-US"/>
        </a:p>
      </dgm:t>
    </dgm:pt>
    <dgm:pt modelId="{311D3640-56CC-46D3-90C7-1D8B7448EEF6}">
      <dgm:prSet/>
      <dgm:spPr/>
      <dgm:t>
        <a:bodyPr/>
        <a:lstStyle/>
        <a:p>
          <a:r>
            <a:rPr lang="en-US"/>
            <a:t>URL: https://nces.ed.gov/ecls/</a:t>
          </a:r>
        </a:p>
      </dgm:t>
    </dgm:pt>
    <dgm:pt modelId="{FADEB2E0-B33B-4A03-81FA-595EFF4DA68E}" type="parTrans" cxnId="{C3AD0CCC-C26C-49EE-8FFE-744827D35D85}">
      <dgm:prSet/>
      <dgm:spPr/>
      <dgm:t>
        <a:bodyPr/>
        <a:lstStyle/>
        <a:p>
          <a:endParaRPr lang="en-US"/>
        </a:p>
      </dgm:t>
    </dgm:pt>
    <dgm:pt modelId="{FEEF22A8-A8CA-438C-B5D5-03B5C76583FD}" type="sibTrans" cxnId="{C3AD0CCC-C26C-49EE-8FFE-744827D35D85}">
      <dgm:prSet/>
      <dgm:spPr/>
      <dgm:t>
        <a:bodyPr/>
        <a:lstStyle/>
        <a:p>
          <a:endParaRPr lang="en-US"/>
        </a:p>
      </dgm:t>
    </dgm:pt>
    <dgm:pt modelId="{776B80F7-08A6-4BE7-A665-1B0365CAD529}" type="pres">
      <dgm:prSet presAssocID="{2A0E9E62-AAD4-4CAD-95C3-ED1DD76F62BC}" presName="vert0" presStyleCnt="0">
        <dgm:presLayoutVars>
          <dgm:dir/>
          <dgm:animOne val="branch"/>
          <dgm:animLvl val="lvl"/>
        </dgm:presLayoutVars>
      </dgm:prSet>
      <dgm:spPr/>
    </dgm:pt>
    <dgm:pt modelId="{03AB8571-5246-4C94-ACA0-0E6382344267}" type="pres">
      <dgm:prSet presAssocID="{CBFCFAEC-9AE1-46CF-8155-8F4E0C870ABA}" presName="thickLine" presStyleLbl="alignNode1" presStyleIdx="0" presStyleCnt="2"/>
      <dgm:spPr/>
    </dgm:pt>
    <dgm:pt modelId="{B904027F-B99A-4E19-BFDA-9CF9E62187A1}" type="pres">
      <dgm:prSet presAssocID="{CBFCFAEC-9AE1-46CF-8155-8F4E0C870ABA}" presName="horz1" presStyleCnt="0"/>
      <dgm:spPr/>
    </dgm:pt>
    <dgm:pt modelId="{CDE9B672-E207-477A-83C0-16B02463431D}" type="pres">
      <dgm:prSet presAssocID="{CBFCFAEC-9AE1-46CF-8155-8F4E0C870ABA}" presName="tx1" presStyleLbl="revTx" presStyleIdx="0" presStyleCnt="2"/>
      <dgm:spPr/>
    </dgm:pt>
    <dgm:pt modelId="{614052B4-ED68-450F-9C28-3933B8ED3BAB}" type="pres">
      <dgm:prSet presAssocID="{CBFCFAEC-9AE1-46CF-8155-8F4E0C870ABA}" presName="vert1" presStyleCnt="0"/>
      <dgm:spPr/>
    </dgm:pt>
    <dgm:pt modelId="{4F7FFA72-F903-4197-9268-AE8A95D55EE9}" type="pres">
      <dgm:prSet presAssocID="{311D3640-56CC-46D3-90C7-1D8B7448EEF6}" presName="thickLine" presStyleLbl="alignNode1" presStyleIdx="1" presStyleCnt="2"/>
      <dgm:spPr/>
    </dgm:pt>
    <dgm:pt modelId="{3FF931C9-6D45-48C8-BA26-7276BA8D0E0D}" type="pres">
      <dgm:prSet presAssocID="{311D3640-56CC-46D3-90C7-1D8B7448EEF6}" presName="horz1" presStyleCnt="0"/>
      <dgm:spPr/>
    </dgm:pt>
    <dgm:pt modelId="{C0BBB735-43C2-4FDD-8329-4F366F2F44B9}" type="pres">
      <dgm:prSet presAssocID="{311D3640-56CC-46D3-90C7-1D8B7448EEF6}" presName="tx1" presStyleLbl="revTx" presStyleIdx="1" presStyleCnt="2"/>
      <dgm:spPr/>
    </dgm:pt>
    <dgm:pt modelId="{9BA80346-C886-4F82-B1D6-35572AF2FFD3}" type="pres">
      <dgm:prSet presAssocID="{311D3640-56CC-46D3-90C7-1D8B7448EEF6}" presName="vert1" presStyleCnt="0"/>
      <dgm:spPr/>
    </dgm:pt>
  </dgm:ptLst>
  <dgm:cxnLst>
    <dgm:cxn modelId="{DD149300-7A6A-4FFB-96E8-B9FACE2B3A4A}" type="presOf" srcId="{2A0E9E62-AAD4-4CAD-95C3-ED1DD76F62BC}" destId="{776B80F7-08A6-4BE7-A665-1B0365CAD529}" srcOrd="0" destOrd="0" presId="urn:microsoft.com/office/officeart/2008/layout/LinedList"/>
    <dgm:cxn modelId="{0EEC1CC8-2637-4986-AF3A-FC0917A5042E}" type="presOf" srcId="{311D3640-56CC-46D3-90C7-1D8B7448EEF6}" destId="{C0BBB735-43C2-4FDD-8329-4F366F2F44B9}" srcOrd="0" destOrd="0" presId="urn:microsoft.com/office/officeart/2008/layout/LinedList"/>
    <dgm:cxn modelId="{626A05CA-0A5B-4EB9-9ADC-542CE67045DA}" srcId="{2A0E9E62-AAD4-4CAD-95C3-ED1DD76F62BC}" destId="{CBFCFAEC-9AE1-46CF-8155-8F4E0C870ABA}" srcOrd="0" destOrd="0" parTransId="{DBC943E2-509F-4C55-8E14-49057FFE4DAF}" sibTransId="{A4EDE469-5D1F-476C-87D0-A1E46834740E}"/>
    <dgm:cxn modelId="{C3AD0CCC-C26C-49EE-8FFE-744827D35D85}" srcId="{2A0E9E62-AAD4-4CAD-95C3-ED1DD76F62BC}" destId="{311D3640-56CC-46D3-90C7-1D8B7448EEF6}" srcOrd="1" destOrd="0" parTransId="{FADEB2E0-B33B-4A03-81FA-595EFF4DA68E}" sibTransId="{FEEF22A8-A8CA-438C-B5D5-03B5C76583FD}"/>
    <dgm:cxn modelId="{98922AD9-5831-427D-90F5-BCEDC39E9083}" type="presOf" srcId="{CBFCFAEC-9AE1-46CF-8155-8F4E0C870ABA}" destId="{CDE9B672-E207-477A-83C0-16B02463431D}" srcOrd="0" destOrd="0" presId="urn:microsoft.com/office/officeart/2008/layout/LinedList"/>
    <dgm:cxn modelId="{DC4EE48A-8146-4F84-AFCF-6BEF815ED50D}" type="presParOf" srcId="{776B80F7-08A6-4BE7-A665-1B0365CAD529}" destId="{03AB8571-5246-4C94-ACA0-0E6382344267}" srcOrd="0" destOrd="0" presId="urn:microsoft.com/office/officeart/2008/layout/LinedList"/>
    <dgm:cxn modelId="{36338E27-C4D7-4BC9-B9B8-84F858A7BD5F}" type="presParOf" srcId="{776B80F7-08A6-4BE7-A665-1B0365CAD529}" destId="{B904027F-B99A-4E19-BFDA-9CF9E62187A1}" srcOrd="1" destOrd="0" presId="urn:microsoft.com/office/officeart/2008/layout/LinedList"/>
    <dgm:cxn modelId="{9E077B42-4142-4E1F-B74F-E81015AE10C4}" type="presParOf" srcId="{B904027F-B99A-4E19-BFDA-9CF9E62187A1}" destId="{CDE9B672-E207-477A-83C0-16B02463431D}" srcOrd="0" destOrd="0" presId="urn:microsoft.com/office/officeart/2008/layout/LinedList"/>
    <dgm:cxn modelId="{21D14277-2C2E-471B-AFF9-ADDEB281F091}" type="presParOf" srcId="{B904027F-B99A-4E19-BFDA-9CF9E62187A1}" destId="{614052B4-ED68-450F-9C28-3933B8ED3BAB}" srcOrd="1" destOrd="0" presId="urn:microsoft.com/office/officeart/2008/layout/LinedList"/>
    <dgm:cxn modelId="{8AECA491-9EC6-415D-9092-19DB9F2A2E5E}" type="presParOf" srcId="{776B80F7-08A6-4BE7-A665-1B0365CAD529}" destId="{4F7FFA72-F903-4197-9268-AE8A95D55EE9}" srcOrd="2" destOrd="0" presId="urn:microsoft.com/office/officeart/2008/layout/LinedList"/>
    <dgm:cxn modelId="{8D804C64-B1D8-44C2-AFF1-E3C6042851B1}" type="presParOf" srcId="{776B80F7-08A6-4BE7-A665-1B0365CAD529}" destId="{3FF931C9-6D45-48C8-BA26-7276BA8D0E0D}" srcOrd="3" destOrd="0" presId="urn:microsoft.com/office/officeart/2008/layout/LinedList"/>
    <dgm:cxn modelId="{225CB69B-FC92-4B12-BDAA-10220BB087D7}" type="presParOf" srcId="{3FF931C9-6D45-48C8-BA26-7276BA8D0E0D}" destId="{C0BBB735-43C2-4FDD-8329-4F366F2F44B9}" srcOrd="0" destOrd="0" presId="urn:microsoft.com/office/officeart/2008/layout/LinedList"/>
    <dgm:cxn modelId="{D8ADEF40-5F69-4707-A40C-99A84BAB7F74}" type="presParOf" srcId="{3FF931C9-6D45-48C8-BA26-7276BA8D0E0D}" destId="{9BA80346-C886-4F82-B1D6-35572AF2FFD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08C7BC8-0D97-4C84-B43A-1976FDF3DDB0}"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EF619878-3957-4591-B164-70CD26466B18}">
      <dgm:prSet/>
      <dgm:spPr/>
      <dgm:t>
        <a:bodyPr/>
        <a:lstStyle/>
        <a:p>
          <a:pPr>
            <a:lnSpc>
              <a:spcPct val="100000"/>
            </a:lnSpc>
          </a:pPr>
          <a:r>
            <a:rPr lang="en-US"/>
            <a:t>Provides data on labor force characteristics of the population, including educational attainment.</a:t>
          </a:r>
        </a:p>
      </dgm:t>
    </dgm:pt>
    <dgm:pt modelId="{2F8DC252-FD29-43A6-8FB4-B900798032E0}" type="parTrans" cxnId="{9F815DDD-FCB4-4A08-B682-C4FBB42089B2}">
      <dgm:prSet/>
      <dgm:spPr/>
      <dgm:t>
        <a:bodyPr/>
        <a:lstStyle/>
        <a:p>
          <a:endParaRPr lang="en-US"/>
        </a:p>
      </dgm:t>
    </dgm:pt>
    <dgm:pt modelId="{3969F3E5-2FFC-4084-8C93-971D2A079925}" type="sibTrans" cxnId="{9F815DDD-FCB4-4A08-B682-C4FBB42089B2}">
      <dgm:prSet/>
      <dgm:spPr/>
      <dgm:t>
        <a:bodyPr/>
        <a:lstStyle/>
        <a:p>
          <a:endParaRPr lang="en-US"/>
        </a:p>
      </dgm:t>
    </dgm:pt>
    <dgm:pt modelId="{2A3DB9EA-517C-45AA-95D8-B9D3A9DD506C}">
      <dgm:prSet/>
      <dgm:spPr/>
      <dgm:t>
        <a:bodyPr/>
        <a:lstStyle/>
        <a:p>
          <a:pPr>
            <a:lnSpc>
              <a:spcPct val="100000"/>
            </a:lnSpc>
          </a:pPr>
          <a:r>
            <a:rPr lang="en-US"/>
            <a:t>URL: https://www.census.gov/programs-surveys/cps.html</a:t>
          </a:r>
        </a:p>
      </dgm:t>
    </dgm:pt>
    <dgm:pt modelId="{44DE803C-3907-49F7-9D59-F8923453E827}" type="parTrans" cxnId="{58D06AB9-F07D-4F64-8FAD-813D63A47160}">
      <dgm:prSet/>
      <dgm:spPr/>
      <dgm:t>
        <a:bodyPr/>
        <a:lstStyle/>
        <a:p>
          <a:endParaRPr lang="en-US"/>
        </a:p>
      </dgm:t>
    </dgm:pt>
    <dgm:pt modelId="{AFA49640-77D1-4151-AC32-8DFE6283EFD0}" type="sibTrans" cxnId="{58D06AB9-F07D-4F64-8FAD-813D63A47160}">
      <dgm:prSet/>
      <dgm:spPr/>
      <dgm:t>
        <a:bodyPr/>
        <a:lstStyle/>
        <a:p>
          <a:endParaRPr lang="en-US"/>
        </a:p>
      </dgm:t>
    </dgm:pt>
    <dgm:pt modelId="{4ACCB5BF-119B-4D60-B914-21D37E603FF1}" type="pres">
      <dgm:prSet presAssocID="{708C7BC8-0D97-4C84-B43A-1976FDF3DDB0}" presName="root" presStyleCnt="0">
        <dgm:presLayoutVars>
          <dgm:dir/>
          <dgm:resizeHandles val="exact"/>
        </dgm:presLayoutVars>
      </dgm:prSet>
      <dgm:spPr/>
    </dgm:pt>
    <dgm:pt modelId="{33739296-AF58-4F0B-90F0-888E3FE2B1B2}" type="pres">
      <dgm:prSet presAssocID="{EF619878-3957-4591-B164-70CD26466B18}" presName="compNode" presStyleCnt="0"/>
      <dgm:spPr/>
    </dgm:pt>
    <dgm:pt modelId="{DB66A48A-2A1C-4F9C-8F6E-A8C0C4E29A0C}" type="pres">
      <dgm:prSet presAssocID="{EF619878-3957-4591-B164-70CD26466B18}" presName="bgRect" presStyleLbl="bgShp" presStyleIdx="0" presStyleCnt="2"/>
      <dgm:spPr/>
    </dgm:pt>
    <dgm:pt modelId="{EE5157E5-FDF3-4706-AA91-C5678BAE264D}" type="pres">
      <dgm:prSet presAssocID="{EF619878-3957-4591-B164-70CD26466B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组"/>
        </a:ext>
      </dgm:extLst>
    </dgm:pt>
    <dgm:pt modelId="{0CF29E4A-B09D-4D59-A8FC-429024D708E3}" type="pres">
      <dgm:prSet presAssocID="{EF619878-3957-4591-B164-70CD26466B18}" presName="spaceRect" presStyleCnt="0"/>
      <dgm:spPr/>
    </dgm:pt>
    <dgm:pt modelId="{A244A4A7-44A0-430D-9087-33DF3621A7E5}" type="pres">
      <dgm:prSet presAssocID="{EF619878-3957-4591-B164-70CD26466B18}" presName="parTx" presStyleLbl="revTx" presStyleIdx="0" presStyleCnt="2">
        <dgm:presLayoutVars>
          <dgm:chMax val="0"/>
          <dgm:chPref val="0"/>
        </dgm:presLayoutVars>
      </dgm:prSet>
      <dgm:spPr/>
    </dgm:pt>
    <dgm:pt modelId="{ADD4834C-E6B6-4099-B4B6-3AE8EC14D66C}" type="pres">
      <dgm:prSet presAssocID="{3969F3E5-2FFC-4084-8C93-971D2A079925}" presName="sibTrans" presStyleCnt="0"/>
      <dgm:spPr/>
    </dgm:pt>
    <dgm:pt modelId="{0F94D6EB-6FA0-49E3-912F-A95516AE8F46}" type="pres">
      <dgm:prSet presAssocID="{2A3DB9EA-517C-45AA-95D8-B9D3A9DD506C}" presName="compNode" presStyleCnt="0"/>
      <dgm:spPr/>
    </dgm:pt>
    <dgm:pt modelId="{2FF3A0D5-7A1B-4B6C-8D9D-30752AD503F0}" type="pres">
      <dgm:prSet presAssocID="{2A3DB9EA-517C-45AA-95D8-B9D3A9DD506C}" presName="bgRect" presStyleLbl="bgShp" presStyleIdx="1" presStyleCnt="2"/>
      <dgm:spPr/>
    </dgm:pt>
    <dgm:pt modelId="{1D5E167C-F9EC-4185-858D-DA1B993D7339}" type="pres">
      <dgm:prSet presAssocID="{2A3DB9EA-517C-45AA-95D8-B9D3A9DD50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3444FAB3-2413-4B4F-8AA9-A54F70505F2B}" type="pres">
      <dgm:prSet presAssocID="{2A3DB9EA-517C-45AA-95D8-B9D3A9DD506C}" presName="spaceRect" presStyleCnt="0"/>
      <dgm:spPr/>
    </dgm:pt>
    <dgm:pt modelId="{F9D55B6D-1D13-4FA7-99E9-98C23AF0B888}" type="pres">
      <dgm:prSet presAssocID="{2A3DB9EA-517C-45AA-95D8-B9D3A9DD506C}" presName="parTx" presStyleLbl="revTx" presStyleIdx="1" presStyleCnt="2">
        <dgm:presLayoutVars>
          <dgm:chMax val="0"/>
          <dgm:chPref val="0"/>
        </dgm:presLayoutVars>
      </dgm:prSet>
      <dgm:spPr/>
    </dgm:pt>
  </dgm:ptLst>
  <dgm:cxnLst>
    <dgm:cxn modelId="{E4115C40-21CE-4FE5-B55F-1B40261E4E78}" type="presOf" srcId="{708C7BC8-0D97-4C84-B43A-1976FDF3DDB0}" destId="{4ACCB5BF-119B-4D60-B914-21D37E603FF1}" srcOrd="0" destOrd="0" presId="urn:microsoft.com/office/officeart/2018/2/layout/IconVerticalSolidList"/>
    <dgm:cxn modelId="{D2FCD144-65A6-4729-9CB4-BEC21310FAAC}" type="presOf" srcId="{2A3DB9EA-517C-45AA-95D8-B9D3A9DD506C}" destId="{F9D55B6D-1D13-4FA7-99E9-98C23AF0B888}" srcOrd="0" destOrd="0" presId="urn:microsoft.com/office/officeart/2018/2/layout/IconVerticalSolidList"/>
    <dgm:cxn modelId="{58D06AB9-F07D-4F64-8FAD-813D63A47160}" srcId="{708C7BC8-0D97-4C84-B43A-1976FDF3DDB0}" destId="{2A3DB9EA-517C-45AA-95D8-B9D3A9DD506C}" srcOrd="1" destOrd="0" parTransId="{44DE803C-3907-49F7-9D59-F8923453E827}" sibTransId="{AFA49640-77D1-4151-AC32-8DFE6283EFD0}"/>
    <dgm:cxn modelId="{FAA118D4-57CE-4DC5-A8EB-6939A3D1DD6D}" type="presOf" srcId="{EF619878-3957-4591-B164-70CD26466B18}" destId="{A244A4A7-44A0-430D-9087-33DF3621A7E5}" srcOrd="0" destOrd="0" presId="urn:microsoft.com/office/officeart/2018/2/layout/IconVerticalSolidList"/>
    <dgm:cxn modelId="{9F815DDD-FCB4-4A08-B682-C4FBB42089B2}" srcId="{708C7BC8-0D97-4C84-B43A-1976FDF3DDB0}" destId="{EF619878-3957-4591-B164-70CD26466B18}" srcOrd="0" destOrd="0" parTransId="{2F8DC252-FD29-43A6-8FB4-B900798032E0}" sibTransId="{3969F3E5-2FFC-4084-8C93-971D2A079925}"/>
    <dgm:cxn modelId="{BE10A721-C24F-4904-BAC1-A7CA19490553}" type="presParOf" srcId="{4ACCB5BF-119B-4D60-B914-21D37E603FF1}" destId="{33739296-AF58-4F0B-90F0-888E3FE2B1B2}" srcOrd="0" destOrd="0" presId="urn:microsoft.com/office/officeart/2018/2/layout/IconVerticalSolidList"/>
    <dgm:cxn modelId="{3C6AA085-3BDA-4F04-9ECB-F68455B97CBF}" type="presParOf" srcId="{33739296-AF58-4F0B-90F0-888E3FE2B1B2}" destId="{DB66A48A-2A1C-4F9C-8F6E-A8C0C4E29A0C}" srcOrd="0" destOrd="0" presId="urn:microsoft.com/office/officeart/2018/2/layout/IconVerticalSolidList"/>
    <dgm:cxn modelId="{A5A53FFB-E934-4321-9E35-1245837633BB}" type="presParOf" srcId="{33739296-AF58-4F0B-90F0-888E3FE2B1B2}" destId="{EE5157E5-FDF3-4706-AA91-C5678BAE264D}" srcOrd="1" destOrd="0" presId="urn:microsoft.com/office/officeart/2018/2/layout/IconVerticalSolidList"/>
    <dgm:cxn modelId="{763F3E65-4DD3-4E34-91F8-EB7D3CA0885F}" type="presParOf" srcId="{33739296-AF58-4F0B-90F0-888E3FE2B1B2}" destId="{0CF29E4A-B09D-4D59-A8FC-429024D708E3}" srcOrd="2" destOrd="0" presId="urn:microsoft.com/office/officeart/2018/2/layout/IconVerticalSolidList"/>
    <dgm:cxn modelId="{7A52C762-A4D6-4B09-AB2D-4A5A3D4ACD89}" type="presParOf" srcId="{33739296-AF58-4F0B-90F0-888E3FE2B1B2}" destId="{A244A4A7-44A0-430D-9087-33DF3621A7E5}" srcOrd="3" destOrd="0" presId="urn:microsoft.com/office/officeart/2018/2/layout/IconVerticalSolidList"/>
    <dgm:cxn modelId="{B0253639-BAB6-4989-900D-3C60231FE6E4}" type="presParOf" srcId="{4ACCB5BF-119B-4D60-B914-21D37E603FF1}" destId="{ADD4834C-E6B6-4099-B4B6-3AE8EC14D66C}" srcOrd="1" destOrd="0" presId="urn:microsoft.com/office/officeart/2018/2/layout/IconVerticalSolidList"/>
    <dgm:cxn modelId="{92BFAD02-DF22-4283-BFB5-45B94D6F906D}" type="presParOf" srcId="{4ACCB5BF-119B-4D60-B914-21D37E603FF1}" destId="{0F94D6EB-6FA0-49E3-912F-A95516AE8F46}" srcOrd="2" destOrd="0" presId="urn:microsoft.com/office/officeart/2018/2/layout/IconVerticalSolidList"/>
    <dgm:cxn modelId="{761E630E-DA32-40D1-AA19-13C2E57C43B9}" type="presParOf" srcId="{0F94D6EB-6FA0-49E3-912F-A95516AE8F46}" destId="{2FF3A0D5-7A1B-4B6C-8D9D-30752AD503F0}" srcOrd="0" destOrd="0" presId="urn:microsoft.com/office/officeart/2018/2/layout/IconVerticalSolidList"/>
    <dgm:cxn modelId="{82DC371F-8C4F-4E09-94DE-A8B54AA01B48}" type="presParOf" srcId="{0F94D6EB-6FA0-49E3-912F-A95516AE8F46}" destId="{1D5E167C-F9EC-4185-858D-DA1B993D7339}" srcOrd="1" destOrd="0" presId="urn:microsoft.com/office/officeart/2018/2/layout/IconVerticalSolidList"/>
    <dgm:cxn modelId="{5F6CDA73-C70F-46AF-9D9E-1184E6DDF7F4}" type="presParOf" srcId="{0F94D6EB-6FA0-49E3-912F-A95516AE8F46}" destId="{3444FAB3-2413-4B4F-8AA9-A54F70505F2B}" srcOrd="2" destOrd="0" presId="urn:microsoft.com/office/officeart/2018/2/layout/IconVerticalSolidList"/>
    <dgm:cxn modelId="{2DB21F54-CBC2-483D-A4E5-1DA350E6FF64}" type="presParOf" srcId="{0F94D6EB-6FA0-49E3-912F-A95516AE8F46}" destId="{F9D55B6D-1D13-4FA7-99E9-98C23AF0B88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EB52-9358-4A64-BC1B-97701C13C229}">
      <dsp:nvSpPr>
        <dsp:cNvPr id="0" name=""/>
        <dsp:cNvSpPr/>
      </dsp:nvSpPr>
      <dsp:spPr>
        <a:xfrm>
          <a:off x="0" y="218479"/>
          <a:ext cx="2536031" cy="15216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Education Longitudinal Studies (United States)</a:t>
          </a:r>
        </a:p>
      </dsp:txBody>
      <dsp:txXfrm>
        <a:off x="0" y="218479"/>
        <a:ext cx="2536031" cy="1521618"/>
      </dsp:txXfrm>
    </dsp:sp>
    <dsp:sp modelId="{AE43AD04-A134-4415-A995-9818B0EE6CA1}">
      <dsp:nvSpPr>
        <dsp:cNvPr id="0" name=""/>
        <dsp:cNvSpPr/>
      </dsp:nvSpPr>
      <dsp:spPr>
        <a:xfrm>
          <a:off x="2789634" y="218479"/>
          <a:ext cx="2536031" cy="15216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Other National Surveys</a:t>
          </a:r>
        </a:p>
      </dsp:txBody>
      <dsp:txXfrm>
        <a:off x="2789634" y="218479"/>
        <a:ext cx="2536031" cy="1521618"/>
      </dsp:txXfrm>
    </dsp:sp>
    <dsp:sp modelId="{A97E017C-367F-437A-A165-255E837F2C22}">
      <dsp:nvSpPr>
        <dsp:cNvPr id="0" name=""/>
        <dsp:cNvSpPr/>
      </dsp:nvSpPr>
      <dsp:spPr>
        <a:xfrm>
          <a:off x="5579268" y="218479"/>
          <a:ext cx="2536031" cy="15216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International Large-Scale Assessment Data</a:t>
          </a:r>
        </a:p>
      </dsp:txBody>
      <dsp:txXfrm>
        <a:off x="5579268" y="218479"/>
        <a:ext cx="2536031" cy="1521618"/>
      </dsp:txXfrm>
    </dsp:sp>
    <dsp:sp modelId="{98B03644-B413-40A8-9545-18BD952B7E64}">
      <dsp:nvSpPr>
        <dsp:cNvPr id="0" name=""/>
        <dsp:cNvSpPr/>
      </dsp:nvSpPr>
      <dsp:spPr>
        <a:xfrm>
          <a:off x="0" y="1993701"/>
          <a:ext cx="2536031" cy="15216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International Surveys</a:t>
          </a:r>
        </a:p>
      </dsp:txBody>
      <dsp:txXfrm>
        <a:off x="0" y="1993701"/>
        <a:ext cx="2536031" cy="1521618"/>
      </dsp:txXfrm>
    </dsp:sp>
    <dsp:sp modelId="{7F9BA141-8A36-4639-8433-6D717F284515}">
      <dsp:nvSpPr>
        <dsp:cNvPr id="0" name=""/>
        <dsp:cNvSpPr/>
      </dsp:nvSpPr>
      <dsp:spPr>
        <a:xfrm>
          <a:off x="2789634" y="1993701"/>
          <a:ext cx="2536031" cy="15216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Surveys</a:t>
          </a:r>
          <a:r>
            <a:rPr lang="en-US" sz="2300" kern="1200" baseline="0"/>
            <a:t> in the Context of </a:t>
          </a:r>
          <a:r>
            <a:rPr lang="en-US" sz="2300" kern="1200"/>
            <a:t>East Asian societies</a:t>
          </a:r>
        </a:p>
      </dsp:txBody>
      <dsp:txXfrm>
        <a:off x="2789634" y="1993701"/>
        <a:ext cx="2536031" cy="1521618"/>
      </dsp:txXfrm>
    </dsp:sp>
    <dsp:sp modelId="{781DC212-21C2-4616-97DD-DEE538BE8D1A}">
      <dsp:nvSpPr>
        <dsp:cNvPr id="0" name=""/>
        <dsp:cNvSpPr/>
      </dsp:nvSpPr>
      <dsp:spPr>
        <a:xfrm>
          <a:off x="5579268" y="1993701"/>
          <a:ext cx="2536031" cy="15216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Qualitative Surveys and Interviews</a:t>
          </a:r>
        </a:p>
      </dsp:txBody>
      <dsp:txXfrm>
        <a:off x="5579268" y="1993701"/>
        <a:ext cx="2536031" cy="15216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3F78F-8448-4EF3-85CB-209305583811}">
      <dsp:nvSpPr>
        <dsp:cNvPr id="0" name=""/>
        <dsp:cNvSpPr/>
      </dsp:nvSpPr>
      <dsp:spPr>
        <a:xfrm>
          <a:off x="429570" y="472"/>
          <a:ext cx="3346456" cy="200787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Programme for International Student Assessment (PISA)</a:t>
          </a:r>
        </a:p>
      </dsp:txBody>
      <dsp:txXfrm>
        <a:off x="429570" y="472"/>
        <a:ext cx="3346456" cy="2007873"/>
      </dsp:txXfrm>
    </dsp:sp>
    <dsp:sp modelId="{F72D9B9B-8600-4FEE-B91A-02868A94E0B8}">
      <dsp:nvSpPr>
        <dsp:cNvPr id="0" name=""/>
        <dsp:cNvSpPr/>
      </dsp:nvSpPr>
      <dsp:spPr>
        <a:xfrm>
          <a:off x="4110672" y="472"/>
          <a:ext cx="3346456" cy="2007873"/>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Trends in International Mathematics and Science Study (TIMSS)</a:t>
          </a:r>
        </a:p>
      </dsp:txBody>
      <dsp:txXfrm>
        <a:off x="4110672" y="472"/>
        <a:ext cx="3346456" cy="2007873"/>
      </dsp:txXfrm>
    </dsp:sp>
    <dsp:sp modelId="{685F0E24-2FB7-4094-98C7-BCACA1890539}">
      <dsp:nvSpPr>
        <dsp:cNvPr id="0" name=""/>
        <dsp:cNvSpPr/>
      </dsp:nvSpPr>
      <dsp:spPr>
        <a:xfrm>
          <a:off x="2270121" y="2342991"/>
          <a:ext cx="3346456" cy="2007873"/>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Progress in International Reading Literacy Study (PIRLS)</a:t>
          </a:r>
        </a:p>
      </dsp:txBody>
      <dsp:txXfrm>
        <a:off x="2270121" y="2342991"/>
        <a:ext cx="3346456" cy="200787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B4C5C-BAE8-4438-9AAB-F35F829DEB98}">
      <dsp:nvSpPr>
        <dsp:cNvPr id="0" name=""/>
        <dsp:cNvSpPr/>
      </dsp:nvSpPr>
      <dsp:spPr>
        <a:xfrm>
          <a:off x="0" y="2626263"/>
          <a:ext cx="7886700" cy="17231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URL: https://timssandpirls.bc.edu/timss-landing.html</a:t>
          </a:r>
        </a:p>
      </dsp:txBody>
      <dsp:txXfrm>
        <a:off x="0" y="2626263"/>
        <a:ext cx="7886700" cy="1723112"/>
      </dsp:txXfrm>
    </dsp:sp>
    <dsp:sp modelId="{E7A77815-1DEC-40B7-93A8-7DA0568FB49F}">
      <dsp:nvSpPr>
        <dsp:cNvPr id="0" name=""/>
        <dsp:cNvSpPr/>
      </dsp:nvSpPr>
      <dsp:spPr>
        <a:xfrm rot="10800000">
          <a:off x="0" y="1962"/>
          <a:ext cx="7886700" cy="2650147"/>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An international assessment of the mathematics and science knowledge of fourth and eighth graders around the world.</a:t>
          </a:r>
        </a:p>
      </dsp:txBody>
      <dsp:txXfrm rot="10800000">
        <a:off x="0" y="1962"/>
        <a:ext cx="7886700" cy="17219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000A3-D177-46F5-8B47-D5CA743D588C}">
      <dsp:nvSpPr>
        <dsp:cNvPr id="0" name=""/>
        <dsp:cNvSpPr/>
      </dsp:nvSpPr>
      <dsp:spPr>
        <a:xfrm>
          <a:off x="0" y="0"/>
          <a:ext cx="788670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FEE08F1-578D-442F-8E30-9AC157F7FED1}">
      <dsp:nvSpPr>
        <dsp:cNvPr id="0" name=""/>
        <dsp:cNvSpPr/>
      </dsp:nvSpPr>
      <dsp:spPr>
        <a:xfrm>
          <a:off x="0" y="0"/>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An international study of reading (comprehension) achievement in fourth graders.</a:t>
          </a:r>
        </a:p>
      </dsp:txBody>
      <dsp:txXfrm>
        <a:off x="0" y="0"/>
        <a:ext cx="7886700" cy="2175669"/>
      </dsp:txXfrm>
    </dsp:sp>
    <dsp:sp modelId="{72AE63E9-2210-40E0-B8CF-8F5141D20D4C}">
      <dsp:nvSpPr>
        <dsp:cNvPr id="0" name=""/>
        <dsp:cNvSpPr/>
      </dsp:nvSpPr>
      <dsp:spPr>
        <a:xfrm>
          <a:off x="0" y="2175669"/>
          <a:ext cx="7886700" cy="0"/>
        </a:xfrm>
        <a:prstGeom prst="line">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A2D86CF-CAC9-4116-BEEB-D26888CF01AA}">
      <dsp:nvSpPr>
        <dsp:cNvPr id="0" name=""/>
        <dsp:cNvSpPr/>
      </dsp:nvSpPr>
      <dsp:spPr>
        <a:xfrm>
          <a:off x="0" y="2175669"/>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URL: https://timssandpirls.bc.edu/pirls-landing.html</a:t>
          </a:r>
        </a:p>
      </dsp:txBody>
      <dsp:txXfrm>
        <a:off x="0" y="2175669"/>
        <a:ext cx="7886700" cy="2175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BC4C7-B5BB-4627-ACD9-C3989F3FF1FB}">
      <dsp:nvSpPr>
        <dsp:cNvPr id="0" name=""/>
        <dsp:cNvSpPr/>
      </dsp:nvSpPr>
      <dsp:spPr>
        <a:xfrm>
          <a:off x="238796" y="3439814"/>
          <a:ext cx="1910374" cy="723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1988</a:t>
          </a:r>
        </a:p>
      </dsp:txBody>
      <dsp:txXfrm>
        <a:off x="238796" y="3439814"/>
        <a:ext cx="1910374" cy="723834"/>
      </dsp:txXfrm>
    </dsp:sp>
    <dsp:sp modelId="{25AD1CF2-8CA8-4EF2-8B71-618D442E3503}">
      <dsp:nvSpPr>
        <dsp:cNvPr id="0" name=""/>
        <dsp:cNvSpPr/>
      </dsp:nvSpPr>
      <dsp:spPr>
        <a:xfrm>
          <a:off x="0" y="3074694"/>
          <a:ext cx="4775935" cy="25622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7CB52-4FE7-4451-A65B-701528B2D1CB}">
      <dsp:nvSpPr>
        <dsp:cNvPr id="0" name=""/>
        <dsp:cNvSpPr/>
      </dsp:nvSpPr>
      <dsp:spPr>
        <a:xfrm>
          <a:off x="143278" y="1064232"/>
          <a:ext cx="2101411" cy="92150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National Education Longitudinal Study of 1988 (NELS:88)</a:t>
          </a:r>
        </a:p>
      </dsp:txBody>
      <dsp:txXfrm>
        <a:off x="143278" y="1064232"/>
        <a:ext cx="2101411" cy="921507"/>
      </dsp:txXfrm>
    </dsp:sp>
    <dsp:sp modelId="{C1D57016-5F88-4913-85EC-318D809512BF}">
      <dsp:nvSpPr>
        <dsp:cNvPr id="0" name=""/>
        <dsp:cNvSpPr/>
      </dsp:nvSpPr>
      <dsp:spPr>
        <a:xfrm>
          <a:off x="1193983" y="1985740"/>
          <a:ext cx="0" cy="1088954"/>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AB1270AE-37D3-4828-A19B-40B3FAB82C71}">
      <dsp:nvSpPr>
        <dsp:cNvPr id="0" name=""/>
        <dsp:cNvSpPr/>
      </dsp:nvSpPr>
      <dsp:spPr>
        <a:xfrm>
          <a:off x="1432780" y="2241964"/>
          <a:ext cx="1910374" cy="723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2002</a:t>
          </a:r>
        </a:p>
      </dsp:txBody>
      <dsp:txXfrm>
        <a:off x="1432780" y="2241964"/>
        <a:ext cx="1910374" cy="723834"/>
      </dsp:txXfrm>
    </dsp:sp>
    <dsp:sp modelId="{08FE254D-C470-4F1F-B9C6-B9B0F5D74B49}">
      <dsp:nvSpPr>
        <dsp:cNvPr id="0" name=""/>
        <dsp:cNvSpPr/>
      </dsp:nvSpPr>
      <dsp:spPr>
        <a:xfrm>
          <a:off x="1337261" y="4419872"/>
          <a:ext cx="2101411" cy="921507"/>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Education Longitudinal Study of 2002 (ELS:2002)</a:t>
          </a:r>
        </a:p>
      </dsp:txBody>
      <dsp:txXfrm>
        <a:off x="1337261" y="4419872"/>
        <a:ext cx="2101411" cy="921507"/>
      </dsp:txXfrm>
    </dsp:sp>
    <dsp:sp modelId="{A1E44475-1A12-4391-A19A-035D5CCFB758}">
      <dsp:nvSpPr>
        <dsp:cNvPr id="0" name=""/>
        <dsp:cNvSpPr/>
      </dsp:nvSpPr>
      <dsp:spPr>
        <a:xfrm>
          <a:off x="2387967" y="3330918"/>
          <a:ext cx="0" cy="1088954"/>
        </a:xfrm>
        <a:prstGeom prst="line">
          <a:avLst/>
        </a:prstGeom>
        <a:solidFill>
          <a:schemeClr val="accent2">
            <a:hueOff val="2340759"/>
            <a:satOff val="-2919"/>
            <a:lumOff val="686"/>
            <a:alphaOff val="0"/>
          </a:schemeClr>
        </a:solidFill>
        <a:ln w="6350" cap="flat" cmpd="sng" algn="ctr">
          <a:solidFill>
            <a:schemeClr val="accent2">
              <a:hueOff val="2340759"/>
              <a:satOff val="-2919"/>
              <a:lumOff val="686"/>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C831BC0A-92A6-40A7-8A7B-833DAF5C0F67}">
      <dsp:nvSpPr>
        <dsp:cNvPr id="0" name=""/>
        <dsp:cNvSpPr/>
      </dsp:nvSpPr>
      <dsp:spPr>
        <a:xfrm>
          <a:off x="1113913" y="3122736"/>
          <a:ext cx="160140" cy="160140"/>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78ED3FB-EBA0-4804-8C3A-6B1E777565BB}">
      <dsp:nvSpPr>
        <dsp:cNvPr id="0" name=""/>
        <dsp:cNvSpPr/>
      </dsp:nvSpPr>
      <dsp:spPr>
        <a:xfrm>
          <a:off x="2307897" y="3122736"/>
          <a:ext cx="160140" cy="160140"/>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BE523392-D14D-4587-A167-77659F924FEA}">
      <dsp:nvSpPr>
        <dsp:cNvPr id="0" name=""/>
        <dsp:cNvSpPr/>
      </dsp:nvSpPr>
      <dsp:spPr>
        <a:xfrm>
          <a:off x="2626764" y="3439814"/>
          <a:ext cx="1910374" cy="723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2009</a:t>
          </a:r>
        </a:p>
      </dsp:txBody>
      <dsp:txXfrm>
        <a:off x="2626764" y="3439814"/>
        <a:ext cx="1910374" cy="723834"/>
      </dsp:txXfrm>
    </dsp:sp>
    <dsp:sp modelId="{B69D308A-4B18-4183-A66C-2AFCD5BABE14}">
      <dsp:nvSpPr>
        <dsp:cNvPr id="0" name=""/>
        <dsp:cNvSpPr/>
      </dsp:nvSpPr>
      <dsp:spPr>
        <a:xfrm>
          <a:off x="2531245" y="1064232"/>
          <a:ext cx="2101411" cy="921507"/>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High School Longitudinal Study of 2009 (HSLS:09)</a:t>
          </a:r>
        </a:p>
      </dsp:txBody>
      <dsp:txXfrm>
        <a:off x="2531245" y="1064232"/>
        <a:ext cx="2101411" cy="921507"/>
      </dsp:txXfrm>
    </dsp:sp>
    <dsp:sp modelId="{9841CCE5-7C4E-400E-9BF5-B38114A4C3C9}">
      <dsp:nvSpPr>
        <dsp:cNvPr id="0" name=""/>
        <dsp:cNvSpPr/>
      </dsp:nvSpPr>
      <dsp:spPr>
        <a:xfrm>
          <a:off x="3581951" y="1985740"/>
          <a:ext cx="0" cy="1088954"/>
        </a:xfrm>
        <a:prstGeom prst="line">
          <a:avLst/>
        </a:prstGeom>
        <a:solidFill>
          <a:schemeClr val="accent2">
            <a:hueOff val="4681519"/>
            <a:satOff val="-5839"/>
            <a:lumOff val="1373"/>
            <a:alphaOff val="0"/>
          </a:schemeClr>
        </a:solidFill>
        <a:ln w="6350" cap="flat" cmpd="sng" algn="ctr">
          <a:solidFill>
            <a:schemeClr val="accent2">
              <a:hueOff val="4681519"/>
              <a:satOff val="-5839"/>
              <a:lumOff val="1373"/>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97BE653A-00CB-4A3A-A619-87E0CC95F260}">
      <dsp:nvSpPr>
        <dsp:cNvPr id="0" name=""/>
        <dsp:cNvSpPr/>
      </dsp:nvSpPr>
      <dsp:spPr>
        <a:xfrm>
          <a:off x="3501881" y="3122736"/>
          <a:ext cx="160140" cy="160140"/>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71627-2DCC-45B4-9350-1A5F82A23435}">
      <dsp:nvSpPr>
        <dsp:cNvPr id="0" name=""/>
        <dsp:cNvSpPr/>
      </dsp:nvSpPr>
      <dsp:spPr>
        <a:xfrm>
          <a:off x="0" y="3866126"/>
          <a:ext cx="4775935" cy="253659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URL: https://nces.ed.gov/surveys/nels88/</a:t>
          </a:r>
        </a:p>
      </dsp:txBody>
      <dsp:txXfrm>
        <a:off x="0" y="3866126"/>
        <a:ext cx="4775935" cy="2536597"/>
      </dsp:txXfrm>
    </dsp:sp>
    <dsp:sp modelId="{ED4C05AA-8DC4-43A2-A6E2-64FD79EE679C}">
      <dsp:nvSpPr>
        <dsp:cNvPr id="0" name=""/>
        <dsp:cNvSpPr/>
      </dsp:nvSpPr>
      <dsp:spPr>
        <a:xfrm rot="10800000">
          <a:off x="0" y="2888"/>
          <a:ext cx="4775935" cy="3901287"/>
        </a:xfrm>
        <a:prstGeom prst="upArrowCallou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Followed a cohort of American students from their middle school years to the workforce.</a:t>
          </a:r>
        </a:p>
      </dsp:txBody>
      <dsp:txXfrm rot="10800000">
        <a:off x="0" y="2888"/>
        <a:ext cx="4775935" cy="25349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701EB-CD9C-4F11-AB61-F797C122E606}">
      <dsp:nvSpPr>
        <dsp:cNvPr id="0" name=""/>
        <dsp:cNvSpPr/>
      </dsp:nvSpPr>
      <dsp:spPr>
        <a:xfrm>
          <a:off x="2342247" y="2686101"/>
          <a:ext cx="91440" cy="999210"/>
        </a:xfrm>
        <a:custGeom>
          <a:avLst/>
          <a:gdLst/>
          <a:ahLst/>
          <a:cxnLst/>
          <a:rect l="0" t="0" r="0" b="0"/>
          <a:pathLst>
            <a:path>
              <a:moveTo>
                <a:pt x="45720" y="0"/>
              </a:moveTo>
              <a:lnTo>
                <a:pt x="45720" y="99921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2222" y="3180557"/>
        <a:ext cx="51490" cy="10298"/>
      </dsp:txXfrm>
    </dsp:sp>
    <dsp:sp modelId="{698C5038-57B0-419B-B28D-20A9F5B913FC}">
      <dsp:nvSpPr>
        <dsp:cNvPr id="0" name=""/>
        <dsp:cNvSpPr/>
      </dsp:nvSpPr>
      <dsp:spPr>
        <a:xfrm>
          <a:off x="149247" y="1437"/>
          <a:ext cx="4477439" cy="268646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398" tIns="230297" rIns="219398" bIns="230297" numCol="1" spcCol="1270" anchor="ctr" anchorCtr="0">
          <a:noAutofit/>
        </a:bodyPr>
        <a:lstStyle/>
        <a:p>
          <a:pPr marL="0" lvl="0" indent="0" algn="ctr" defTabSz="800100">
            <a:lnSpc>
              <a:spcPct val="90000"/>
            </a:lnSpc>
            <a:spcBef>
              <a:spcPct val="0"/>
            </a:spcBef>
            <a:spcAft>
              <a:spcPct val="35000"/>
            </a:spcAft>
            <a:buNone/>
          </a:pPr>
          <a:r>
            <a:rPr lang="en-US" sz="1800" kern="1200"/>
            <a:t>Monitored the transitions of a national sample of young people as they progressed from tenth grade through high school and into higher education or the workforce.</a:t>
          </a:r>
        </a:p>
      </dsp:txBody>
      <dsp:txXfrm>
        <a:off x="149247" y="1437"/>
        <a:ext cx="4477439" cy="2686463"/>
      </dsp:txXfrm>
    </dsp:sp>
    <dsp:sp modelId="{DE7CB6D4-3151-47E9-89AD-DFC6FC7B8668}">
      <dsp:nvSpPr>
        <dsp:cNvPr id="0" name=""/>
        <dsp:cNvSpPr/>
      </dsp:nvSpPr>
      <dsp:spPr>
        <a:xfrm>
          <a:off x="149247" y="3717711"/>
          <a:ext cx="4477439" cy="2686463"/>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398" tIns="230297" rIns="219398" bIns="230297" numCol="1" spcCol="1270" anchor="ctr" anchorCtr="0">
          <a:noAutofit/>
        </a:bodyPr>
        <a:lstStyle/>
        <a:p>
          <a:pPr marL="0" lvl="0" indent="0" algn="ctr" defTabSz="800100">
            <a:lnSpc>
              <a:spcPct val="90000"/>
            </a:lnSpc>
            <a:spcBef>
              <a:spcPct val="0"/>
            </a:spcBef>
            <a:spcAft>
              <a:spcPct val="35000"/>
            </a:spcAft>
            <a:buNone/>
          </a:pPr>
          <a:r>
            <a:rPr lang="en-US" sz="1800" kern="1200"/>
            <a:t>URL: https://nces.ed.gov/surveys/els2002/</a:t>
          </a:r>
        </a:p>
      </dsp:txBody>
      <dsp:txXfrm>
        <a:off x="149247" y="3717711"/>
        <a:ext cx="4477439" cy="26864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81114-3B1D-4555-B50F-93E2EE40D0AA}">
      <dsp:nvSpPr>
        <dsp:cNvPr id="0" name=""/>
        <dsp:cNvSpPr/>
      </dsp:nvSpPr>
      <dsp:spPr>
        <a:xfrm>
          <a:off x="0" y="3866126"/>
          <a:ext cx="4775935" cy="25365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en-US" sz="2100" kern="1200"/>
            <a:t>URL: https://nces.ed.gov/surveys/hsls09/</a:t>
          </a:r>
        </a:p>
      </dsp:txBody>
      <dsp:txXfrm>
        <a:off x="0" y="3866126"/>
        <a:ext cx="4775935" cy="2536597"/>
      </dsp:txXfrm>
    </dsp:sp>
    <dsp:sp modelId="{5D8D0767-93A8-4583-B8D4-70E00433D085}">
      <dsp:nvSpPr>
        <dsp:cNvPr id="0" name=""/>
        <dsp:cNvSpPr/>
      </dsp:nvSpPr>
      <dsp:spPr>
        <a:xfrm rot="10800000">
          <a:off x="0" y="2888"/>
          <a:ext cx="4775935" cy="3901287"/>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en-US" sz="2100" kern="1200"/>
            <a:t>Focused on understanding students' trajectories from the beginning of high school into postsecondary education, the workforce, and beyond.</a:t>
          </a:r>
        </a:p>
      </dsp:txBody>
      <dsp:txXfrm rot="10800000">
        <a:off x="0" y="2888"/>
        <a:ext cx="4775935" cy="2534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AD01D-2A1B-41B3-B856-CDA547C67D91}">
      <dsp:nvSpPr>
        <dsp:cNvPr id="0" name=""/>
        <dsp:cNvSpPr/>
      </dsp:nvSpPr>
      <dsp:spPr>
        <a:xfrm>
          <a:off x="429570" y="472"/>
          <a:ext cx="3346456" cy="2007873"/>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National Assessment of Educational Progress (NAEP)</a:t>
          </a:r>
        </a:p>
      </dsp:txBody>
      <dsp:txXfrm>
        <a:off x="429570" y="472"/>
        <a:ext cx="3346456" cy="2007873"/>
      </dsp:txXfrm>
    </dsp:sp>
    <dsp:sp modelId="{1DD13834-B45D-42A6-AAF6-F749036A3217}">
      <dsp:nvSpPr>
        <dsp:cNvPr id="0" name=""/>
        <dsp:cNvSpPr/>
      </dsp:nvSpPr>
      <dsp:spPr>
        <a:xfrm>
          <a:off x="4110672" y="472"/>
          <a:ext cx="3346456" cy="2007873"/>
        </a:xfrm>
        <a:prstGeom prst="rec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Early Childhood Longitudinal Study (ECLS)</a:t>
          </a:r>
        </a:p>
      </dsp:txBody>
      <dsp:txXfrm>
        <a:off x="4110672" y="472"/>
        <a:ext cx="3346456" cy="2007873"/>
      </dsp:txXfrm>
    </dsp:sp>
    <dsp:sp modelId="{FE7C54B9-05BA-448C-A814-B87ACF99998D}">
      <dsp:nvSpPr>
        <dsp:cNvPr id="0" name=""/>
        <dsp:cNvSpPr/>
      </dsp:nvSpPr>
      <dsp:spPr>
        <a:xfrm>
          <a:off x="2270121" y="2342991"/>
          <a:ext cx="3346456" cy="2007873"/>
        </a:xfrm>
        <a:prstGeom prst="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Current Population Survey (CPS)</a:t>
          </a:r>
        </a:p>
      </dsp:txBody>
      <dsp:txXfrm>
        <a:off x="2270121" y="2342991"/>
        <a:ext cx="3346456" cy="20078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3D48D-BF22-410A-8EA8-825463BFF5CE}">
      <dsp:nvSpPr>
        <dsp:cNvPr id="0" name=""/>
        <dsp:cNvSpPr/>
      </dsp:nvSpPr>
      <dsp:spPr>
        <a:xfrm>
          <a:off x="0" y="369909"/>
          <a:ext cx="7886700" cy="17596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 large-scale assessment that measures the educational achievements of students in the United States in various subjects over time.</a:t>
          </a:r>
        </a:p>
      </dsp:txBody>
      <dsp:txXfrm>
        <a:off x="85900" y="455809"/>
        <a:ext cx="7714900" cy="1587880"/>
      </dsp:txXfrm>
    </dsp:sp>
    <dsp:sp modelId="{51947274-8711-4A6C-8A0A-C6316C5CF4EF}">
      <dsp:nvSpPr>
        <dsp:cNvPr id="0" name=""/>
        <dsp:cNvSpPr/>
      </dsp:nvSpPr>
      <dsp:spPr>
        <a:xfrm>
          <a:off x="0" y="2221749"/>
          <a:ext cx="7886700" cy="175968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URL: https://nces.ed.gov/nationsreportcard/</a:t>
          </a:r>
        </a:p>
      </dsp:txBody>
      <dsp:txXfrm>
        <a:off x="85900" y="2307649"/>
        <a:ext cx="7714900" cy="15878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B8571-5246-4C94-ACA0-0E6382344267}">
      <dsp:nvSpPr>
        <dsp:cNvPr id="0" name=""/>
        <dsp:cNvSpPr/>
      </dsp:nvSpPr>
      <dsp:spPr>
        <a:xfrm>
          <a:off x="0" y="0"/>
          <a:ext cx="7886700"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DE9B672-E207-477A-83C0-16B02463431D}">
      <dsp:nvSpPr>
        <dsp:cNvPr id="0" name=""/>
        <dsp:cNvSpPr/>
      </dsp:nvSpPr>
      <dsp:spPr>
        <a:xfrm>
          <a:off x="0" y="0"/>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A set of longitudinal studies that examine child development, school readiness, and early school experiences.</a:t>
          </a:r>
        </a:p>
      </dsp:txBody>
      <dsp:txXfrm>
        <a:off x="0" y="0"/>
        <a:ext cx="7886700" cy="2175669"/>
      </dsp:txXfrm>
    </dsp:sp>
    <dsp:sp modelId="{4F7FFA72-F903-4197-9268-AE8A95D55EE9}">
      <dsp:nvSpPr>
        <dsp:cNvPr id="0" name=""/>
        <dsp:cNvSpPr/>
      </dsp:nvSpPr>
      <dsp:spPr>
        <a:xfrm>
          <a:off x="0" y="2175669"/>
          <a:ext cx="7886700"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0BBB735-43C2-4FDD-8329-4F366F2F44B9}">
      <dsp:nvSpPr>
        <dsp:cNvPr id="0" name=""/>
        <dsp:cNvSpPr/>
      </dsp:nvSpPr>
      <dsp:spPr>
        <a:xfrm>
          <a:off x="0" y="2175669"/>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URL: https://nces.ed.gov/ecls/</a:t>
          </a:r>
        </a:p>
      </dsp:txBody>
      <dsp:txXfrm>
        <a:off x="0" y="2175669"/>
        <a:ext cx="7886700" cy="21756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6A48A-2A1C-4F9C-8F6E-A8C0C4E29A0C}">
      <dsp:nvSpPr>
        <dsp:cNvPr id="0" name=""/>
        <dsp:cNvSpPr/>
      </dsp:nvSpPr>
      <dsp:spPr>
        <a:xfrm>
          <a:off x="0" y="707092"/>
          <a:ext cx="7886700" cy="130540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5157E5-FDF3-4706-AA91-C5678BAE264D}">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44A4A7-44A0-430D-9087-33DF3621A7E5}">
      <dsp:nvSpPr>
        <dsp:cNvPr id="0" name=""/>
        <dsp:cNvSpPr/>
      </dsp:nvSpPr>
      <dsp:spPr>
        <a:xfrm>
          <a:off x="1507738" y="707092"/>
          <a:ext cx="63789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100000"/>
            </a:lnSpc>
            <a:spcBef>
              <a:spcPct val="0"/>
            </a:spcBef>
            <a:spcAft>
              <a:spcPct val="35000"/>
            </a:spcAft>
            <a:buNone/>
          </a:pPr>
          <a:r>
            <a:rPr lang="en-US" sz="2300" kern="1200"/>
            <a:t>Provides data on labor force characteristics of the population, including educational attainment.</a:t>
          </a:r>
        </a:p>
      </dsp:txBody>
      <dsp:txXfrm>
        <a:off x="1507738" y="707092"/>
        <a:ext cx="6378961" cy="1305401"/>
      </dsp:txXfrm>
    </dsp:sp>
    <dsp:sp modelId="{2FF3A0D5-7A1B-4B6C-8D9D-30752AD503F0}">
      <dsp:nvSpPr>
        <dsp:cNvPr id="0" name=""/>
        <dsp:cNvSpPr/>
      </dsp:nvSpPr>
      <dsp:spPr>
        <a:xfrm>
          <a:off x="0" y="2338844"/>
          <a:ext cx="7886700" cy="1305401"/>
        </a:xfrm>
        <a:prstGeom prst="roundRect">
          <a:avLst>
            <a:gd name="adj" fmla="val 1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dsp:style>
    </dsp:sp>
    <dsp:sp modelId="{1D5E167C-F9EC-4185-858D-DA1B993D733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D55B6D-1D13-4FA7-99E9-98C23AF0B888}">
      <dsp:nvSpPr>
        <dsp:cNvPr id="0" name=""/>
        <dsp:cNvSpPr/>
      </dsp:nvSpPr>
      <dsp:spPr>
        <a:xfrm>
          <a:off x="1507738" y="2338844"/>
          <a:ext cx="63789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100000"/>
            </a:lnSpc>
            <a:spcBef>
              <a:spcPct val="0"/>
            </a:spcBef>
            <a:spcAft>
              <a:spcPct val="35000"/>
            </a:spcAft>
            <a:buNone/>
          </a:pPr>
          <a:r>
            <a:rPr lang="en-US" sz="2300" kern="1200"/>
            <a:t>URL: https://www.census.gov/programs-surveys/cps.html</a:t>
          </a:r>
        </a:p>
      </dsp:txBody>
      <dsp:txXfrm>
        <a:off x="1507738" y="2338844"/>
        <a:ext cx="63789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12EA0-1810-4788-AA6D-54D171908D2E}" type="datetimeFigureOut">
              <a:rPr lang="en-GB" smtClean="0"/>
              <a:t>06/03/2024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EF382-0812-4ADA-A0A8-418CFD426843}" type="slidenum">
              <a:rPr lang="en-GB" smtClean="0"/>
              <a:t>‹#›</a:t>
            </a:fld>
            <a:endParaRPr lang="en-GB"/>
          </a:p>
        </p:txBody>
      </p:sp>
    </p:spTree>
    <p:extLst>
      <p:ext uri="{BB962C8B-B14F-4D97-AF65-F5344CB8AC3E}">
        <p14:creationId xmlns:p14="http://schemas.microsoft.com/office/powerpoint/2010/main" val="127330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a:t>
            </a:fld>
            <a:endParaRPr lang="en-GB"/>
          </a:p>
        </p:txBody>
      </p:sp>
    </p:spTree>
    <p:extLst>
      <p:ext uri="{BB962C8B-B14F-4D97-AF65-F5344CB8AC3E}">
        <p14:creationId xmlns:p14="http://schemas.microsoft.com/office/powerpoint/2010/main" val="366681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2</a:t>
            </a:fld>
            <a:endParaRPr lang="en-GB"/>
          </a:p>
        </p:txBody>
      </p:sp>
    </p:spTree>
    <p:extLst>
      <p:ext uri="{BB962C8B-B14F-4D97-AF65-F5344CB8AC3E}">
        <p14:creationId xmlns:p14="http://schemas.microsoft.com/office/powerpoint/2010/main" val="216479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3</a:t>
            </a:fld>
            <a:endParaRPr lang="en-GB"/>
          </a:p>
        </p:txBody>
      </p:sp>
    </p:spTree>
    <p:extLst>
      <p:ext uri="{BB962C8B-B14F-4D97-AF65-F5344CB8AC3E}">
        <p14:creationId xmlns:p14="http://schemas.microsoft.com/office/powerpoint/2010/main" val="39547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4</a:t>
            </a:fld>
            <a:endParaRPr lang="en-GB"/>
          </a:p>
        </p:txBody>
      </p:sp>
    </p:spTree>
    <p:extLst>
      <p:ext uri="{BB962C8B-B14F-4D97-AF65-F5344CB8AC3E}">
        <p14:creationId xmlns:p14="http://schemas.microsoft.com/office/powerpoint/2010/main" val="2650174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5</a:t>
            </a:fld>
            <a:endParaRPr lang="en-GB"/>
          </a:p>
        </p:txBody>
      </p:sp>
    </p:spTree>
    <p:extLst>
      <p:ext uri="{BB962C8B-B14F-4D97-AF65-F5344CB8AC3E}">
        <p14:creationId xmlns:p14="http://schemas.microsoft.com/office/powerpoint/2010/main" val="224307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99B191B-9396-4CDE-BC06-04A76A9378AE}" type="datetime1">
              <a:rPr lang="en-GB" altLang="zh-HK" smtClean="0"/>
              <a:t>06/03/2024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70475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5F1018C-DA4F-442F-9B67-AEDB136F274B}" type="datetime1">
              <a:rPr lang="en-GB" altLang="zh-HK" smtClean="0"/>
              <a:t>06/03/2024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4854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3CFC45E-1CB0-42AD-9D37-EB84D69C0689}" type="datetime1">
              <a:rPr lang="en-GB" altLang="zh-HK" smtClean="0"/>
              <a:t>06/03/2024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7979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C27A013-80CC-4AE3-AF78-1F028DACBB5A}" type="datetime1">
              <a:rPr lang="en-GB" altLang="zh-HK" smtClean="0"/>
              <a:t>06/03/2024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66879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314D0-4747-443D-8129-D89C4166DBE6}" type="datetime1">
              <a:rPr lang="en-GB" altLang="zh-HK" smtClean="0"/>
              <a:t>06/03/2024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13929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A52C0D3-16D1-47B8-AA2D-29D40CA9F472}" type="datetime1">
              <a:rPr lang="en-GB" altLang="zh-HK" smtClean="0"/>
              <a:t>06/03/2024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68520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59E6112-4E18-42BA-AC9A-4920845B77C6}" type="datetime1">
              <a:rPr lang="en-GB" altLang="zh-HK" smtClean="0"/>
              <a:t>06/03/2024</a:t>
            </a:fld>
            <a:endParaRPr lang="en-GB"/>
          </a:p>
        </p:txBody>
      </p:sp>
      <p:sp>
        <p:nvSpPr>
          <p:cNvPr id="8" name="Footer Placeholder 7"/>
          <p:cNvSpPr>
            <a:spLocks noGrp="1"/>
          </p:cNvSpPr>
          <p:nvPr>
            <p:ph type="ftr" sz="quarter" idx="11"/>
          </p:nvPr>
        </p:nvSpPr>
        <p:spPr/>
        <p:txBody>
          <a:bodyPr/>
          <a:lstStyle/>
          <a:p>
            <a:r>
              <a:rPr lang="en-GB"/>
              <a:t>SOCI2010</a:t>
            </a:r>
          </a:p>
        </p:txBody>
      </p:sp>
      <p:sp>
        <p:nvSpPr>
          <p:cNvPr id="9" name="Slide Number Placeholder 8"/>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010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E66D42D-3870-40C5-8CD0-A6EB1FDB9726}" type="datetime1">
              <a:rPr lang="en-GB" altLang="zh-HK" smtClean="0"/>
              <a:t>06/03/2024</a:t>
            </a:fld>
            <a:endParaRPr lang="en-GB"/>
          </a:p>
        </p:txBody>
      </p:sp>
      <p:sp>
        <p:nvSpPr>
          <p:cNvPr id="4" name="Footer Placeholder 3"/>
          <p:cNvSpPr>
            <a:spLocks noGrp="1"/>
          </p:cNvSpPr>
          <p:nvPr>
            <p:ph type="ftr" sz="quarter" idx="11"/>
          </p:nvPr>
        </p:nvSpPr>
        <p:spPr/>
        <p:txBody>
          <a:bodyPr/>
          <a:lstStyle/>
          <a:p>
            <a:r>
              <a:rPr lang="en-GB"/>
              <a:t>SOCI2010</a:t>
            </a:r>
          </a:p>
        </p:txBody>
      </p:sp>
      <p:sp>
        <p:nvSpPr>
          <p:cNvPr id="5" name="Slide Number Placeholder 4"/>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3664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8B7A4-FDD6-4910-9A98-9B5E811BEADF}" type="datetime1">
              <a:rPr lang="en-GB" altLang="zh-HK" smtClean="0"/>
              <a:t>06/03/2024</a:t>
            </a:fld>
            <a:endParaRPr lang="en-GB"/>
          </a:p>
        </p:txBody>
      </p:sp>
      <p:sp>
        <p:nvSpPr>
          <p:cNvPr id="3" name="Footer Placeholder 2"/>
          <p:cNvSpPr>
            <a:spLocks noGrp="1"/>
          </p:cNvSpPr>
          <p:nvPr>
            <p:ph type="ftr" sz="quarter" idx="11"/>
          </p:nvPr>
        </p:nvSpPr>
        <p:spPr/>
        <p:txBody>
          <a:bodyPr/>
          <a:lstStyle/>
          <a:p>
            <a:r>
              <a:rPr lang="en-GB"/>
              <a:t>SOCI2010</a:t>
            </a:r>
          </a:p>
        </p:txBody>
      </p:sp>
      <p:sp>
        <p:nvSpPr>
          <p:cNvPr id="4" name="Slide Number Placeholder 3"/>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2046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540A40-E9BE-42EC-81DC-F90894F71D3D}" type="datetime1">
              <a:rPr lang="en-GB" altLang="zh-HK" smtClean="0"/>
              <a:t>06/03/2024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75055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0ACE6C-BB8B-445C-BC10-6B68EEB0BF76}" type="datetime1">
              <a:rPr lang="en-GB" altLang="zh-HK" smtClean="0"/>
              <a:t>06/03/2024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7727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850BA-973F-4678-A825-874BF88A11F6}" type="datetime1">
              <a:rPr lang="en-GB" altLang="zh-HK" smtClean="0"/>
              <a:t>06/03/2024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SOCI2010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439CC-877A-4B95-A599-E6FAAD7B1E05}" type="slidenum">
              <a:rPr lang="en-GB" smtClean="0"/>
              <a:t>‹#›</a:t>
            </a:fld>
            <a:endParaRPr lang="en-GB"/>
          </a:p>
        </p:txBody>
      </p:sp>
    </p:spTree>
    <p:extLst>
      <p:ext uri="{BB962C8B-B14F-4D97-AF65-F5344CB8AC3E}">
        <p14:creationId xmlns:p14="http://schemas.microsoft.com/office/powerpoint/2010/main" val="346324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5" y="764704"/>
            <a:ext cx="7772400" cy="1647724"/>
          </a:xfrm>
        </p:spPr>
        <p:txBody>
          <a:bodyPr>
            <a:noAutofit/>
          </a:bodyPr>
          <a:lstStyle/>
          <a:p>
            <a:br>
              <a:rPr lang="en-US" sz="3000" dirty="0"/>
            </a:br>
            <a:r>
              <a:rPr lang="en-US" sz="3000" dirty="0"/>
              <a:t>2024 Spring</a:t>
            </a:r>
            <a:br>
              <a:rPr lang="en-US" sz="3000" dirty="0"/>
            </a:br>
            <a:r>
              <a:rPr lang="en-US" sz="3000" dirty="0"/>
              <a:t>SOCI2010 (Education and Society)</a:t>
            </a:r>
            <a:br>
              <a:rPr lang="en-US" sz="3000" b="1" dirty="0"/>
            </a:br>
            <a:r>
              <a:rPr lang="en-US" sz="3000" b="1" dirty="0"/>
              <a:t> Tutorial 5</a:t>
            </a:r>
            <a:endParaRPr lang="en-GB" sz="3000" b="1" dirty="0"/>
          </a:p>
        </p:txBody>
      </p:sp>
      <p:sp>
        <p:nvSpPr>
          <p:cNvPr id="3" name="Subtitle 2"/>
          <p:cNvSpPr>
            <a:spLocks noGrp="1"/>
          </p:cNvSpPr>
          <p:nvPr>
            <p:ph type="subTitle" idx="1"/>
          </p:nvPr>
        </p:nvSpPr>
        <p:spPr>
          <a:xfrm>
            <a:off x="1169367" y="2222850"/>
            <a:ext cx="6944816" cy="2911030"/>
          </a:xfrm>
        </p:spPr>
        <p:txBody>
          <a:bodyPr>
            <a:noAutofit/>
          </a:bodyPr>
          <a:lstStyle/>
          <a:p>
            <a:br>
              <a:rPr lang="en-US" sz="2800" dirty="0"/>
            </a:br>
            <a:endParaRPr lang="en-GB" sz="2800" dirty="0"/>
          </a:p>
          <a:p>
            <a:r>
              <a:rPr lang="en-GB" sz="2000" dirty="0"/>
              <a:t>Wanying LING</a:t>
            </a:r>
          </a:p>
          <a:p>
            <a:r>
              <a:rPr lang="en-US" sz="2000" dirty="0"/>
              <a:t>Department of Sociology</a:t>
            </a:r>
          </a:p>
          <a:p>
            <a:r>
              <a:rPr lang="en-US" sz="2000" dirty="0"/>
              <a:t>The University of Hong Kong</a:t>
            </a:r>
            <a:endParaRPr lang="en-GB" sz="2000" dirty="0"/>
          </a:p>
          <a:p>
            <a:r>
              <a:rPr lang="en-GB" sz="2000" dirty="0"/>
              <a:t>lingwany@connect.hku.hk</a:t>
            </a:r>
          </a:p>
          <a:p>
            <a:pPr>
              <a:spcBef>
                <a:spcPts val="1200"/>
              </a:spcBef>
            </a:pPr>
            <a:r>
              <a:rPr lang="en-GB" sz="2000" dirty="0"/>
              <a:t>M</a:t>
            </a:r>
            <a:r>
              <a:rPr lang="en-US" altLang="zh-CN" sz="2000" dirty="0"/>
              <a:t>arch 13</a:t>
            </a:r>
            <a:r>
              <a:rPr lang="en-GB" sz="2000" dirty="0"/>
              <a:t>, 2024</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698" y="5301208"/>
            <a:ext cx="1374155" cy="137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41ABF-2348-2889-24BD-C7AEC104B5BF}"/>
            </a:ext>
          </a:extLst>
        </p:cNvPr>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530289" cy="6858000"/>
            <a:chOff x="651279" y="598259"/>
            <a:chExt cx="10889442" cy="5680742"/>
          </a:xfrm>
        </p:grpSpPr>
        <p:sp>
          <p:nvSpPr>
            <p:cNvPr id="2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29" name="Freeform: Shape 2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11D5DE41-34DD-6AF2-3166-5D30A112340D}"/>
              </a:ext>
            </a:extLst>
          </p:cNvPr>
          <p:cNvSpPr>
            <a:spLocks noGrp="1"/>
          </p:cNvSpPr>
          <p:nvPr>
            <p:ph type="title"/>
          </p:nvPr>
        </p:nvSpPr>
        <p:spPr>
          <a:xfrm>
            <a:off x="589788" y="841248"/>
            <a:ext cx="2636433" cy="5340097"/>
          </a:xfrm>
        </p:spPr>
        <p:txBody>
          <a:bodyPr anchor="ctr">
            <a:normAutofit/>
          </a:bodyPr>
          <a:lstStyle/>
          <a:p>
            <a:pPr lvl="0" algn="l"/>
            <a:r>
              <a:rPr lang="en-US" altLang="zh-HK" sz="3600">
                <a:solidFill>
                  <a:schemeClr val="bg1"/>
                </a:solidFill>
              </a:rPr>
              <a:t>High School Longitudinal Study of 2009 (HSLS:09)</a:t>
            </a:r>
            <a:endParaRPr lang="zh-HK" altLang="en-US" sz="3600">
              <a:solidFill>
                <a:schemeClr val="bg1"/>
              </a:solidFill>
            </a:endParaRPr>
          </a:p>
        </p:txBody>
      </p:sp>
      <p:sp>
        <p:nvSpPr>
          <p:cNvPr id="4" name="页脚占位符 3">
            <a:extLst>
              <a:ext uri="{FF2B5EF4-FFF2-40B4-BE49-F238E27FC236}">
                <a16:creationId xmlns:a16="http://schemas.microsoft.com/office/drawing/2014/main" id="{584D91F9-DE0E-37F4-66EB-91CEF5487A04}"/>
              </a:ext>
            </a:extLst>
          </p:cNvPr>
          <p:cNvSpPr>
            <a:spLocks noGrp="1"/>
          </p:cNvSpPr>
          <p:nvPr>
            <p:ph type="ftr" sz="quarter" idx="11"/>
          </p:nvPr>
        </p:nvSpPr>
        <p:spPr>
          <a:xfrm rot="5400000">
            <a:off x="7530084" y="4032504"/>
            <a:ext cx="2743200" cy="640080"/>
          </a:xfrm>
        </p:spPr>
        <p:txBody>
          <a:bodyPr anchor="ctr">
            <a:normAutofit/>
          </a:bodyPr>
          <a:lstStyle/>
          <a:p>
            <a:pPr>
              <a:spcAft>
                <a:spcPts val="600"/>
              </a:spcAft>
            </a:pPr>
            <a:r>
              <a:rPr lang="en-GB" sz="900">
                <a:solidFill>
                  <a:schemeClr val="tx2"/>
                </a:solidFill>
              </a:rPr>
              <a:t>SOCI2010</a:t>
            </a:r>
          </a:p>
        </p:txBody>
      </p:sp>
      <p:sp>
        <p:nvSpPr>
          <p:cNvPr id="5" name="灯片编号占位符 4">
            <a:extLst>
              <a:ext uri="{FF2B5EF4-FFF2-40B4-BE49-F238E27FC236}">
                <a16:creationId xmlns:a16="http://schemas.microsoft.com/office/drawing/2014/main" id="{2DAC0398-3D4F-26CF-8CE2-AF4785CC5CCF}"/>
              </a:ext>
            </a:extLst>
          </p:cNvPr>
          <p:cNvSpPr>
            <a:spLocks noGrp="1"/>
          </p:cNvSpPr>
          <p:nvPr>
            <p:ph type="sldNum" sz="quarter" idx="12"/>
          </p:nvPr>
        </p:nvSpPr>
        <p:spPr>
          <a:xfrm>
            <a:off x="8661654" y="6217920"/>
            <a:ext cx="480060" cy="640080"/>
          </a:xfrm>
        </p:spPr>
        <p:txBody>
          <a:bodyPr>
            <a:normAutofit/>
          </a:bodyPr>
          <a:lstStyle/>
          <a:p>
            <a:pPr algn="ctr">
              <a:spcAft>
                <a:spcPts val="600"/>
              </a:spcAft>
            </a:pPr>
            <a:fld id="{99A439CC-877A-4B95-A599-E6FAAD7B1E05}" type="slidenum">
              <a:rPr lang="en-GB" sz="1400">
                <a:solidFill>
                  <a:schemeClr val="tx2"/>
                </a:solidFill>
              </a:rPr>
              <a:pPr algn="ctr">
                <a:spcAft>
                  <a:spcPts val="600"/>
                </a:spcAft>
              </a:pPr>
              <a:t>10</a:t>
            </a:fld>
            <a:endParaRPr lang="en-GB" sz="1400">
              <a:solidFill>
                <a:schemeClr val="tx2"/>
              </a:solidFill>
            </a:endParaRPr>
          </a:p>
        </p:txBody>
      </p:sp>
      <p:graphicFrame>
        <p:nvGraphicFramePr>
          <p:cNvPr id="7" name="内容占位符 2">
            <a:extLst>
              <a:ext uri="{FF2B5EF4-FFF2-40B4-BE49-F238E27FC236}">
                <a16:creationId xmlns:a16="http://schemas.microsoft.com/office/drawing/2014/main" id="{32451DBE-C724-4758-BC8F-F378D15BA6F4}"/>
              </a:ext>
            </a:extLst>
          </p:cNvPr>
          <p:cNvGraphicFramePr>
            <a:graphicFrameLocks noGrp="1"/>
          </p:cNvGraphicFramePr>
          <p:nvPr>
            <p:ph idx="1"/>
            <p:extLst>
              <p:ext uri="{D42A27DB-BD31-4B8C-83A1-F6EECF244321}">
                <p14:modId xmlns:p14="http://schemas.microsoft.com/office/powerpoint/2010/main" val="3881945988"/>
              </p:ext>
            </p:extLst>
          </p:nvPr>
        </p:nvGraphicFramePr>
        <p:xfrm>
          <a:off x="3739414" y="231006"/>
          <a:ext cx="4775935"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343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8E9B5-0CC3-6271-4D0D-19191543A8F0}"/>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2462C34C-04E0-90B3-CB26-546D1592534F}"/>
              </a:ext>
            </a:extLst>
          </p:cNvPr>
          <p:cNvPicPr>
            <a:picLocks noChangeAspect="1"/>
          </p:cNvPicPr>
          <p:nvPr/>
        </p:nvPicPr>
        <p:blipFill rotWithShape="1">
          <a:blip r:embed="rId2">
            <a:duotone>
              <a:schemeClr val="bg2">
                <a:shade val="45000"/>
                <a:satMod val="135000"/>
              </a:schemeClr>
              <a:prstClr val="white"/>
            </a:duotone>
          </a:blip>
          <a:srcRect r="11334"/>
          <a:stretch/>
        </p:blipFill>
        <p:spPr>
          <a:xfrm>
            <a:off x="20" y="10"/>
            <a:ext cx="9143980" cy="6857990"/>
          </a:xfrm>
          <a:prstGeom prst="rect">
            <a:avLst/>
          </a:prstGeom>
        </p:spPr>
      </p:pic>
      <p:sp>
        <p:nvSpPr>
          <p:cNvPr id="27" name="Rectangle 2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AE85121-4BC2-2B48-2F84-AD4D902D9423}"/>
              </a:ext>
            </a:extLst>
          </p:cNvPr>
          <p:cNvSpPr>
            <a:spLocks noGrp="1"/>
          </p:cNvSpPr>
          <p:nvPr>
            <p:ph type="title"/>
          </p:nvPr>
        </p:nvSpPr>
        <p:spPr>
          <a:xfrm>
            <a:off x="628650" y="365125"/>
            <a:ext cx="7886700" cy="1325563"/>
          </a:xfrm>
        </p:spPr>
        <p:txBody>
          <a:bodyPr>
            <a:normAutofit/>
          </a:bodyPr>
          <a:lstStyle/>
          <a:p>
            <a:pPr lvl="0"/>
            <a:r>
              <a:rPr lang="en-US" altLang="zh-HK"/>
              <a:t>Other National Surveys</a:t>
            </a:r>
            <a:endParaRPr lang="zh-HK" altLang="en-US"/>
          </a:p>
        </p:txBody>
      </p:sp>
      <p:sp>
        <p:nvSpPr>
          <p:cNvPr id="4" name="页脚占位符 3">
            <a:extLst>
              <a:ext uri="{FF2B5EF4-FFF2-40B4-BE49-F238E27FC236}">
                <a16:creationId xmlns:a16="http://schemas.microsoft.com/office/drawing/2014/main" id="{FC2FFA96-9945-9399-D43D-FFE612474DB0}"/>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6F05131D-6E33-3107-1131-FAD181593B58}"/>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a:pPr>
                <a:spcAft>
                  <a:spcPts val="600"/>
                </a:spcAft>
              </a:pPr>
              <a:t>11</a:t>
            </a:fld>
            <a:endParaRPr lang="en-GB"/>
          </a:p>
        </p:txBody>
      </p:sp>
      <p:graphicFrame>
        <p:nvGraphicFramePr>
          <p:cNvPr id="7" name="内容占位符 2">
            <a:extLst>
              <a:ext uri="{FF2B5EF4-FFF2-40B4-BE49-F238E27FC236}">
                <a16:creationId xmlns:a16="http://schemas.microsoft.com/office/drawing/2014/main" id="{743594FB-CFB3-D1B5-7C3A-24C02CD1E724}"/>
              </a:ext>
            </a:extLst>
          </p:cNvPr>
          <p:cNvGraphicFramePr>
            <a:graphicFrameLocks noGrp="1"/>
          </p:cNvGraphicFramePr>
          <p:nvPr>
            <p:ph idx="1"/>
            <p:extLst>
              <p:ext uri="{D42A27DB-BD31-4B8C-83A1-F6EECF244321}">
                <p14:modId xmlns:p14="http://schemas.microsoft.com/office/powerpoint/2010/main" val="387621615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171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3F318-DB58-9E6B-C2C7-AE1C9BC42779}"/>
            </a:ext>
          </a:extLst>
        </p:cNvPr>
        <p:cNvGrpSpPr/>
        <p:nvPr/>
      </p:nvGrpSpPr>
      <p:grpSpPr>
        <a:xfrm>
          <a:off x="0" y="0"/>
          <a:ext cx="0" cy="0"/>
          <a:chOff x="0" y="0"/>
          <a:chExt cx="0" cy="0"/>
        </a:xfrm>
      </p:grpSpPr>
      <p:pic>
        <p:nvPicPr>
          <p:cNvPr id="17" name="Picture 16">
            <a:extLst>
              <a:ext uri="{FF2B5EF4-FFF2-40B4-BE49-F238E27FC236}">
                <a16:creationId xmlns:a16="http://schemas.microsoft.com/office/drawing/2014/main" id="{5984C9BA-F623-6761-FE91-8C27C25BAF90}"/>
              </a:ext>
            </a:extLst>
          </p:cNvPr>
          <p:cNvPicPr>
            <a:picLocks noChangeAspect="1"/>
          </p:cNvPicPr>
          <p:nvPr/>
        </p:nvPicPr>
        <p:blipFill rotWithShape="1">
          <a:blip r:embed="rId2">
            <a:duotone>
              <a:schemeClr val="bg2">
                <a:shade val="45000"/>
                <a:satMod val="135000"/>
              </a:schemeClr>
              <a:prstClr val="white"/>
            </a:duotone>
          </a:blip>
          <a:srcRect r="11334"/>
          <a:stretch/>
        </p:blipFill>
        <p:spPr>
          <a:xfrm>
            <a:off x="20" y="10"/>
            <a:ext cx="9143980" cy="6857990"/>
          </a:xfrm>
          <a:prstGeom prst="rect">
            <a:avLst/>
          </a:prstGeom>
        </p:spPr>
      </p:pic>
      <p:sp>
        <p:nvSpPr>
          <p:cNvPr id="21"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BA30F37-E53B-6A02-A3D1-7C364C460820}"/>
              </a:ext>
            </a:extLst>
          </p:cNvPr>
          <p:cNvSpPr>
            <a:spLocks noGrp="1"/>
          </p:cNvSpPr>
          <p:nvPr>
            <p:ph type="title"/>
          </p:nvPr>
        </p:nvSpPr>
        <p:spPr>
          <a:xfrm>
            <a:off x="628650" y="365125"/>
            <a:ext cx="7886700" cy="1325563"/>
          </a:xfrm>
        </p:spPr>
        <p:txBody>
          <a:bodyPr>
            <a:normAutofit/>
          </a:bodyPr>
          <a:lstStyle/>
          <a:p>
            <a:pPr lvl="0">
              <a:lnSpc>
                <a:spcPct val="90000"/>
              </a:lnSpc>
            </a:pPr>
            <a:r>
              <a:rPr lang="en-US" altLang="zh-HK"/>
              <a:t>National Assessment of Educational Progress (NAEP)</a:t>
            </a:r>
            <a:endParaRPr lang="zh-HK" altLang="en-US"/>
          </a:p>
        </p:txBody>
      </p:sp>
      <p:sp>
        <p:nvSpPr>
          <p:cNvPr id="4" name="页脚占位符 3">
            <a:extLst>
              <a:ext uri="{FF2B5EF4-FFF2-40B4-BE49-F238E27FC236}">
                <a16:creationId xmlns:a16="http://schemas.microsoft.com/office/drawing/2014/main" id="{833B7796-DC83-92A3-15FB-9D4E1CA4C64D}"/>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A077DFE5-A329-14DE-21D0-D7FD74B47840}"/>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12</a:t>
            </a:fld>
            <a:endParaRPr lang="en-GB"/>
          </a:p>
        </p:txBody>
      </p:sp>
      <p:graphicFrame>
        <p:nvGraphicFramePr>
          <p:cNvPr id="16" name="内容占位符 2">
            <a:extLst>
              <a:ext uri="{FF2B5EF4-FFF2-40B4-BE49-F238E27FC236}">
                <a16:creationId xmlns:a16="http://schemas.microsoft.com/office/drawing/2014/main" id="{CD4E65F5-E38D-FEF1-EB41-E2914534E370}"/>
              </a:ext>
            </a:extLst>
          </p:cNvPr>
          <p:cNvGraphicFramePr>
            <a:graphicFrameLocks noGrp="1"/>
          </p:cNvGraphicFramePr>
          <p:nvPr>
            <p:ph idx="1"/>
            <p:extLst>
              <p:ext uri="{D42A27DB-BD31-4B8C-83A1-F6EECF244321}">
                <p14:modId xmlns:p14="http://schemas.microsoft.com/office/powerpoint/2010/main" val="350009000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907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0B813-504B-B7C3-55D2-0FA8A5ECF8E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7E98129-0133-3A8D-E836-8B07B49387A0}"/>
              </a:ext>
            </a:extLst>
          </p:cNvPr>
          <p:cNvPicPr>
            <a:picLocks noChangeAspect="1"/>
          </p:cNvPicPr>
          <p:nvPr/>
        </p:nvPicPr>
        <p:blipFill rotWithShape="1">
          <a:blip r:embed="rId2">
            <a:duotone>
              <a:schemeClr val="bg2">
                <a:shade val="45000"/>
                <a:satMod val="135000"/>
              </a:schemeClr>
              <a:prstClr val="white"/>
            </a:duotone>
          </a:blip>
          <a:srcRect l="8744" t="9091" r="23075"/>
          <a:stretch/>
        </p:blipFill>
        <p:spPr>
          <a:xfrm>
            <a:off x="20" y="10"/>
            <a:ext cx="9143980" cy="6857990"/>
          </a:xfrm>
          <a:prstGeom prst="rect">
            <a:avLst/>
          </a:prstGeom>
        </p:spPr>
      </p:pic>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2EF689E-13A9-50BD-FCB8-78145AA85C2F}"/>
              </a:ext>
            </a:extLst>
          </p:cNvPr>
          <p:cNvSpPr>
            <a:spLocks noGrp="1"/>
          </p:cNvSpPr>
          <p:nvPr>
            <p:ph type="title"/>
          </p:nvPr>
        </p:nvSpPr>
        <p:spPr>
          <a:xfrm>
            <a:off x="628650" y="365125"/>
            <a:ext cx="7886700" cy="1325563"/>
          </a:xfrm>
        </p:spPr>
        <p:txBody>
          <a:bodyPr>
            <a:normAutofit/>
          </a:bodyPr>
          <a:lstStyle/>
          <a:p>
            <a:pPr lvl="0">
              <a:lnSpc>
                <a:spcPct val="90000"/>
              </a:lnSpc>
            </a:pPr>
            <a:r>
              <a:rPr lang="en-US" altLang="zh-HK" dirty="0"/>
              <a:t>Early Childhood Longitudinal Study (ECLS)</a:t>
            </a:r>
            <a:endParaRPr lang="zh-HK" altLang="en-US"/>
          </a:p>
        </p:txBody>
      </p:sp>
      <p:sp>
        <p:nvSpPr>
          <p:cNvPr id="4" name="页脚占位符 3">
            <a:extLst>
              <a:ext uri="{FF2B5EF4-FFF2-40B4-BE49-F238E27FC236}">
                <a16:creationId xmlns:a16="http://schemas.microsoft.com/office/drawing/2014/main" id="{1ED619FF-1A6C-0D72-7BDD-41E8CA476A40}"/>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A0AFC5D2-73DD-06CD-37DC-C50C9CAFB283}"/>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13</a:t>
            </a:fld>
            <a:endParaRPr lang="en-GB"/>
          </a:p>
        </p:txBody>
      </p:sp>
      <p:graphicFrame>
        <p:nvGraphicFramePr>
          <p:cNvPr id="7" name="内容占位符 2">
            <a:extLst>
              <a:ext uri="{FF2B5EF4-FFF2-40B4-BE49-F238E27FC236}">
                <a16:creationId xmlns:a16="http://schemas.microsoft.com/office/drawing/2014/main" id="{12135C44-886F-0516-D9CE-5F5EEBA52245}"/>
              </a:ext>
            </a:extLst>
          </p:cNvPr>
          <p:cNvGraphicFramePr>
            <a:graphicFrameLocks noGrp="1"/>
          </p:cNvGraphicFramePr>
          <p:nvPr>
            <p:ph idx="1"/>
            <p:extLst>
              <p:ext uri="{D42A27DB-BD31-4B8C-83A1-F6EECF244321}">
                <p14:modId xmlns:p14="http://schemas.microsoft.com/office/powerpoint/2010/main" val="421614040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210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2E35A-8BA4-9BED-593F-761A03032FA3}"/>
            </a:ext>
          </a:extLst>
        </p:cNvPr>
        <p:cNvGrpSpPr/>
        <p:nvPr/>
      </p:nvGrpSpPr>
      <p:grpSpPr>
        <a:xfrm>
          <a:off x="0" y="0"/>
          <a:ext cx="0" cy="0"/>
          <a:chOff x="0" y="0"/>
          <a:chExt cx="0" cy="0"/>
        </a:xfrm>
      </p:grpSpPr>
      <p:pic>
        <p:nvPicPr>
          <p:cNvPr id="24" name="Picture 23" descr="篮球框&#10;&#10;描述已自动生成">
            <a:extLst>
              <a:ext uri="{FF2B5EF4-FFF2-40B4-BE49-F238E27FC236}">
                <a16:creationId xmlns:a16="http://schemas.microsoft.com/office/drawing/2014/main" id="{60EBA99B-53CB-A888-0824-09846619F7B9}"/>
              </a:ext>
            </a:extLst>
          </p:cNvPr>
          <p:cNvPicPr>
            <a:picLocks noChangeAspect="1"/>
          </p:cNvPicPr>
          <p:nvPr/>
        </p:nvPicPr>
        <p:blipFill rotWithShape="1">
          <a:blip r:embed="rId2">
            <a:duotone>
              <a:schemeClr val="bg2">
                <a:shade val="45000"/>
                <a:satMod val="135000"/>
              </a:schemeClr>
              <a:prstClr val="white"/>
            </a:duotone>
          </a:blip>
          <a:srcRect l="8744" t="9091" r="23075"/>
          <a:stretch/>
        </p:blipFill>
        <p:spPr>
          <a:xfrm>
            <a:off x="20" y="10"/>
            <a:ext cx="9143980" cy="6857990"/>
          </a:xfrm>
          <a:prstGeom prst="rect">
            <a:avLst/>
          </a:prstGeom>
        </p:spPr>
      </p:pic>
      <p:sp>
        <p:nvSpPr>
          <p:cNvPr id="33" name="Rectangle 3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300D81D-9C5B-05A5-4DCA-0D3A9756222D}"/>
              </a:ext>
            </a:extLst>
          </p:cNvPr>
          <p:cNvSpPr>
            <a:spLocks noGrp="1"/>
          </p:cNvSpPr>
          <p:nvPr>
            <p:ph type="title"/>
          </p:nvPr>
        </p:nvSpPr>
        <p:spPr>
          <a:xfrm>
            <a:off x="628650" y="365125"/>
            <a:ext cx="7886700" cy="1325563"/>
          </a:xfrm>
        </p:spPr>
        <p:txBody>
          <a:bodyPr>
            <a:normAutofit/>
          </a:bodyPr>
          <a:lstStyle/>
          <a:p>
            <a:pPr lvl="0"/>
            <a:r>
              <a:rPr lang="en-US" altLang="zh-HK"/>
              <a:t>Current Population Survey (CPS)</a:t>
            </a:r>
            <a:endParaRPr lang="zh-HK" altLang="en-US"/>
          </a:p>
        </p:txBody>
      </p:sp>
      <p:sp>
        <p:nvSpPr>
          <p:cNvPr id="4" name="页脚占位符 3">
            <a:extLst>
              <a:ext uri="{FF2B5EF4-FFF2-40B4-BE49-F238E27FC236}">
                <a16:creationId xmlns:a16="http://schemas.microsoft.com/office/drawing/2014/main" id="{66F32ACB-C3BE-A49C-8864-929B0F2A5C32}"/>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1F52A40A-E09D-F99E-7563-D9041171A3DB}"/>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14</a:t>
            </a:fld>
            <a:endParaRPr lang="en-GB"/>
          </a:p>
        </p:txBody>
      </p:sp>
      <p:graphicFrame>
        <p:nvGraphicFramePr>
          <p:cNvPr id="7" name="内容占位符 2">
            <a:extLst>
              <a:ext uri="{FF2B5EF4-FFF2-40B4-BE49-F238E27FC236}">
                <a16:creationId xmlns:a16="http://schemas.microsoft.com/office/drawing/2014/main" id="{485FF76C-B96D-DCA1-F46A-2EA0EDF76B56}"/>
              </a:ext>
            </a:extLst>
          </p:cNvPr>
          <p:cNvGraphicFramePr>
            <a:graphicFrameLocks noGrp="1"/>
          </p:cNvGraphicFramePr>
          <p:nvPr>
            <p:ph idx="1"/>
            <p:extLst>
              <p:ext uri="{D42A27DB-BD31-4B8C-83A1-F6EECF244321}">
                <p14:modId xmlns:p14="http://schemas.microsoft.com/office/powerpoint/2010/main" val="8478881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019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BBE58-3978-CCE8-9EB7-346B50E9BB3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EACA19E-A59B-A938-F39A-FBCF4226C8BE}"/>
              </a:ext>
            </a:extLst>
          </p:cNvPr>
          <p:cNvPicPr>
            <a:picLocks noChangeAspect="1"/>
          </p:cNvPicPr>
          <p:nvPr/>
        </p:nvPicPr>
        <p:blipFill rotWithShape="1">
          <a:blip r:embed="rId2">
            <a:duotone>
              <a:schemeClr val="bg2">
                <a:shade val="45000"/>
                <a:satMod val="135000"/>
              </a:schemeClr>
              <a:prstClr val="white"/>
            </a:duotone>
          </a:blip>
          <a:srcRect l="9107" r="13225" b="-1"/>
          <a:stretch/>
        </p:blipFill>
        <p:spPr>
          <a:xfrm>
            <a:off x="20" y="10"/>
            <a:ext cx="9143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B0564B8-67D8-6FEC-01F9-D86A4FC44217}"/>
              </a:ext>
            </a:extLst>
          </p:cNvPr>
          <p:cNvSpPr>
            <a:spLocks noGrp="1"/>
          </p:cNvSpPr>
          <p:nvPr>
            <p:ph type="title"/>
          </p:nvPr>
        </p:nvSpPr>
        <p:spPr>
          <a:xfrm>
            <a:off x="628650" y="365125"/>
            <a:ext cx="7886700" cy="1325563"/>
          </a:xfrm>
        </p:spPr>
        <p:txBody>
          <a:bodyPr>
            <a:normAutofit/>
          </a:bodyPr>
          <a:lstStyle/>
          <a:p>
            <a:pPr marL="0" lvl="0" indent="0">
              <a:lnSpc>
                <a:spcPct val="90000"/>
              </a:lnSpc>
              <a:buNone/>
            </a:pPr>
            <a:r>
              <a:rPr lang="en-US" altLang="zh-HK"/>
              <a:t>International Large-Scale Assessment Data</a:t>
            </a:r>
            <a:endParaRPr lang="zh-HK" altLang="en-US"/>
          </a:p>
        </p:txBody>
      </p:sp>
      <p:sp>
        <p:nvSpPr>
          <p:cNvPr id="4" name="页脚占位符 3">
            <a:extLst>
              <a:ext uri="{FF2B5EF4-FFF2-40B4-BE49-F238E27FC236}">
                <a16:creationId xmlns:a16="http://schemas.microsoft.com/office/drawing/2014/main" id="{56FA1025-5CA9-BB53-2604-1472D5611CA8}"/>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013E3445-0892-494E-3538-10C6679687E9}"/>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15</a:t>
            </a:fld>
            <a:endParaRPr lang="en-GB"/>
          </a:p>
        </p:txBody>
      </p:sp>
      <p:graphicFrame>
        <p:nvGraphicFramePr>
          <p:cNvPr id="19" name="内容占位符 2">
            <a:extLst>
              <a:ext uri="{FF2B5EF4-FFF2-40B4-BE49-F238E27FC236}">
                <a16:creationId xmlns:a16="http://schemas.microsoft.com/office/drawing/2014/main" id="{5641C2C7-8E11-D07C-1938-EBCB56AB7F4D}"/>
              </a:ext>
            </a:extLst>
          </p:cNvPr>
          <p:cNvGraphicFramePr>
            <a:graphicFrameLocks noGrp="1"/>
          </p:cNvGraphicFramePr>
          <p:nvPr>
            <p:ph idx="1"/>
            <p:extLst>
              <p:ext uri="{D42A27DB-BD31-4B8C-83A1-F6EECF244321}">
                <p14:modId xmlns:p14="http://schemas.microsoft.com/office/powerpoint/2010/main" val="14018474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9058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bstract blurred public library with bookshelves">
            <a:extLst>
              <a:ext uri="{FF2B5EF4-FFF2-40B4-BE49-F238E27FC236}">
                <a16:creationId xmlns:a16="http://schemas.microsoft.com/office/drawing/2014/main" id="{29D701C4-E47A-0B2C-8F9F-9EB52500C74A}"/>
              </a:ext>
            </a:extLst>
          </p:cNvPr>
          <p:cNvPicPr>
            <a:picLocks noChangeAspect="1"/>
          </p:cNvPicPr>
          <p:nvPr/>
        </p:nvPicPr>
        <p:blipFill rotWithShape="1">
          <a:blip r:embed="rId2"/>
          <a:srcRect r="10999" b="-1"/>
          <a:stretch/>
        </p:blipFill>
        <p:spPr>
          <a:xfrm>
            <a:off x="20" y="10"/>
            <a:ext cx="9143980" cy="6857990"/>
          </a:xfrm>
          <a:prstGeom prst="rect">
            <a:avLst/>
          </a:prstGeom>
        </p:spPr>
      </p:pic>
      <p:sp>
        <p:nvSpPr>
          <p:cNvPr id="25" name="Rectangle 2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13EAB03-0EF0-3B1E-AA74-BF914CD90942}"/>
              </a:ext>
            </a:extLst>
          </p:cNvPr>
          <p:cNvSpPr>
            <a:spLocks noGrp="1"/>
          </p:cNvSpPr>
          <p:nvPr>
            <p:ph type="title"/>
          </p:nvPr>
        </p:nvSpPr>
        <p:spPr>
          <a:xfrm>
            <a:off x="628650" y="365125"/>
            <a:ext cx="7886700" cy="1325563"/>
          </a:xfrm>
        </p:spPr>
        <p:txBody>
          <a:bodyPr>
            <a:normAutofit/>
          </a:bodyPr>
          <a:lstStyle/>
          <a:p>
            <a:pPr lvl="0">
              <a:lnSpc>
                <a:spcPct val="90000"/>
              </a:lnSpc>
            </a:pPr>
            <a:r>
              <a:rPr lang="en-US" altLang="zh-HK"/>
              <a:t>Programme for International Student Assessment (PISA)</a:t>
            </a:r>
            <a:endParaRPr lang="zh-HK" altLang="en-US"/>
          </a:p>
        </p:txBody>
      </p:sp>
      <p:sp>
        <p:nvSpPr>
          <p:cNvPr id="3" name="内容占位符 2">
            <a:extLst>
              <a:ext uri="{FF2B5EF4-FFF2-40B4-BE49-F238E27FC236}">
                <a16:creationId xmlns:a16="http://schemas.microsoft.com/office/drawing/2014/main" id="{68D5B0D2-33C0-3CF5-EABE-9D6C549C7EC4}"/>
              </a:ext>
            </a:extLst>
          </p:cNvPr>
          <p:cNvSpPr>
            <a:spLocks noGrp="1"/>
          </p:cNvSpPr>
          <p:nvPr>
            <p:ph idx="1"/>
          </p:nvPr>
        </p:nvSpPr>
        <p:spPr>
          <a:xfrm>
            <a:off x="628650" y="1825625"/>
            <a:ext cx="7886700" cy="4351338"/>
          </a:xfrm>
        </p:spPr>
        <p:txBody>
          <a:bodyPr>
            <a:normAutofit/>
          </a:bodyPr>
          <a:lstStyle/>
          <a:p>
            <a:pPr lvl="0"/>
            <a:r>
              <a:rPr lang="en-US" altLang="zh-HK"/>
              <a:t>A worldwide study by the OECD in member and non-member nations intended to evaluate educational systems by measuring 15-year-old school pupils' scholastic performance on mathematics, science, and reading.</a:t>
            </a:r>
          </a:p>
          <a:p>
            <a:pPr lvl="0"/>
            <a:r>
              <a:rPr lang="en-US" altLang="zh-HK"/>
              <a:t>URL: https://www.oecd.org/pisa/</a:t>
            </a:r>
          </a:p>
        </p:txBody>
      </p:sp>
      <p:sp>
        <p:nvSpPr>
          <p:cNvPr id="4" name="页脚占位符 3">
            <a:extLst>
              <a:ext uri="{FF2B5EF4-FFF2-40B4-BE49-F238E27FC236}">
                <a16:creationId xmlns:a16="http://schemas.microsoft.com/office/drawing/2014/main" id="{9179D2F7-010D-66A9-3C3B-356D3934BE4A}"/>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sz="1000">
                <a:solidFill>
                  <a:schemeClr val="tx1">
                    <a:lumMod val="50000"/>
                    <a:lumOff val="50000"/>
                  </a:schemeClr>
                </a:solidFill>
              </a:rPr>
              <a:t>SOCI2010</a:t>
            </a:r>
          </a:p>
        </p:txBody>
      </p:sp>
      <p:sp>
        <p:nvSpPr>
          <p:cNvPr id="5" name="灯片编号占位符 4">
            <a:extLst>
              <a:ext uri="{FF2B5EF4-FFF2-40B4-BE49-F238E27FC236}">
                <a16:creationId xmlns:a16="http://schemas.microsoft.com/office/drawing/2014/main" id="{B79CC19A-F230-81AE-541A-A9F9065453F6}"/>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z="1000">
                <a:solidFill>
                  <a:schemeClr val="tx1">
                    <a:lumMod val="50000"/>
                    <a:lumOff val="50000"/>
                  </a:schemeClr>
                </a:solidFill>
              </a:rPr>
              <a:pPr>
                <a:spcAft>
                  <a:spcPts val="600"/>
                </a:spcAft>
              </a:pPr>
              <a:t>16</a:t>
            </a:fld>
            <a:endParaRPr lang="en-GB" sz="1000">
              <a:solidFill>
                <a:schemeClr val="tx1">
                  <a:lumMod val="50000"/>
                  <a:lumOff val="50000"/>
                </a:schemeClr>
              </a:solidFill>
            </a:endParaRPr>
          </a:p>
        </p:txBody>
      </p:sp>
    </p:spTree>
    <p:extLst>
      <p:ext uri="{BB962C8B-B14F-4D97-AF65-F5344CB8AC3E}">
        <p14:creationId xmlns:p14="http://schemas.microsoft.com/office/powerpoint/2010/main" val="4270264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A17DA1-09E4-404A-281A-042DDAAD367D}"/>
              </a:ext>
            </a:extLst>
          </p:cNvPr>
          <p:cNvPicPr>
            <a:picLocks noChangeAspect="1"/>
          </p:cNvPicPr>
          <p:nvPr/>
        </p:nvPicPr>
        <p:blipFill rotWithShape="1">
          <a:blip r:embed="rId2">
            <a:duotone>
              <a:schemeClr val="bg2">
                <a:shade val="45000"/>
                <a:satMod val="135000"/>
              </a:schemeClr>
              <a:prstClr val="white"/>
            </a:duotone>
          </a:blip>
          <a:srcRect r="10668" b="2"/>
          <a:stretch/>
        </p:blipFill>
        <p:spPr>
          <a:xfrm>
            <a:off x="20" y="10"/>
            <a:ext cx="9143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FA2224B-B88A-1019-913A-0839785DE473}"/>
              </a:ext>
            </a:extLst>
          </p:cNvPr>
          <p:cNvSpPr>
            <a:spLocks noGrp="1"/>
          </p:cNvSpPr>
          <p:nvPr>
            <p:ph type="title"/>
          </p:nvPr>
        </p:nvSpPr>
        <p:spPr>
          <a:xfrm>
            <a:off x="628650" y="365125"/>
            <a:ext cx="7886700" cy="1325563"/>
          </a:xfrm>
        </p:spPr>
        <p:txBody>
          <a:bodyPr>
            <a:normAutofit/>
          </a:bodyPr>
          <a:lstStyle/>
          <a:p>
            <a:pPr lvl="0">
              <a:lnSpc>
                <a:spcPct val="90000"/>
              </a:lnSpc>
            </a:pPr>
            <a:r>
              <a:rPr lang="en-US" altLang="zh-HK" sz="4100"/>
              <a:t>Trends in International Mathematics and Science Study (TIMSS)</a:t>
            </a:r>
            <a:endParaRPr lang="zh-HK" altLang="en-US" sz="4100"/>
          </a:p>
        </p:txBody>
      </p:sp>
      <p:sp>
        <p:nvSpPr>
          <p:cNvPr id="4" name="页脚占位符 3">
            <a:extLst>
              <a:ext uri="{FF2B5EF4-FFF2-40B4-BE49-F238E27FC236}">
                <a16:creationId xmlns:a16="http://schemas.microsoft.com/office/drawing/2014/main" id="{22CA4F90-6565-7B8B-0EA5-D3B67CD79794}"/>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35F2799C-EC4D-BC78-85BD-4640B617B60E}"/>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17</a:t>
            </a:fld>
            <a:endParaRPr lang="en-GB"/>
          </a:p>
        </p:txBody>
      </p:sp>
      <p:graphicFrame>
        <p:nvGraphicFramePr>
          <p:cNvPr id="7" name="内容占位符 2">
            <a:extLst>
              <a:ext uri="{FF2B5EF4-FFF2-40B4-BE49-F238E27FC236}">
                <a16:creationId xmlns:a16="http://schemas.microsoft.com/office/drawing/2014/main" id="{BD34BC92-1B25-0333-199D-2D9A5D426D31}"/>
              </a:ext>
            </a:extLst>
          </p:cNvPr>
          <p:cNvGraphicFramePr>
            <a:graphicFrameLocks noGrp="1"/>
          </p:cNvGraphicFramePr>
          <p:nvPr>
            <p:ph idx="1"/>
            <p:extLst>
              <p:ext uri="{D42A27DB-BD31-4B8C-83A1-F6EECF244321}">
                <p14:modId xmlns:p14="http://schemas.microsoft.com/office/powerpoint/2010/main" val="107053567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868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516D6E-6169-79B3-0FF7-CEFE3D0ED9AE}"/>
              </a:ext>
            </a:extLst>
          </p:cNvPr>
          <p:cNvPicPr>
            <a:picLocks noChangeAspect="1"/>
          </p:cNvPicPr>
          <p:nvPr/>
        </p:nvPicPr>
        <p:blipFill rotWithShape="1">
          <a:blip r:embed="rId2">
            <a:duotone>
              <a:schemeClr val="bg2">
                <a:shade val="45000"/>
                <a:satMod val="135000"/>
              </a:schemeClr>
              <a:prstClr val="white"/>
            </a:duotone>
          </a:blip>
          <a:srcRect t="8845" r="19091" b="246"/>
          <a:stretch/>
        </p:blipFill>
        <p:spPr>
          <a:xfrm>
            <a:off x="20" y="10"/>
            <a:ext cx="9143980" cy="6857990"/>
          </a:xfrm>
          <a:prstGeom prst="rect">
            <a:avLst/>
          </a:prstGeom>
        </p:spPr>
      </p:pic>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3F09CE6-A3B1-C6AA-0BBC-8E93051646AE}"/>
              </a:ext>
            </a:extLst>
          </p:cNvPr>
          <p:cNvSpPr>
            <a:spLocks noGrp="1"/>
          </p:cNvSpPr>
          <p:nvPr>
            <p:ph type="title"/>
          </p:nvPr>
        </p:nvSpPr>
        <p:spPr>
          <a:xfrm>
            <a:off x="628650" y="365125"/>
            <a:ext cx="7886700" cy="1325563"/>
          </a:xfrm>
        </p:spPr>
        <p:txBody>
          <a:bodyPr>
            <a:normAutofit/>
          </a:bodyPr>
          <a:lstStyle/>
          <a:p>
            <a:pPr lvl="0">
              <a:lnSpc>
                <a:spcPct val="90000"/>
              </a:lnSpc>
            </a:pPr>
            <a:r>
              <a:rPr lang="en-US" altLang="zh-HK" dirty="0"/>
              <a:t>Progress in International Reading Literacy Study (PIRLS)</a:t>
            </a:r>
            <a:endParaRPr lang="zh-HK" altLang="en-US"/>
          </a:p>
        </p:txBody>
      </p:sp>
      <p:sp>
        <p:nvSpPr>
          <p:cNvPr id="4" name="页脚占位符 3">
            <a:extLst>
              <a:ext uri="{FF2B5EF4-FFF2-40B4-BE49-F238E27FC236}">
                <a16:creationId xmlns:a16="http://schemas.microsoft.com/office/drawing/2014/main" id="{B311B662-F1C4-630B-A6E3-3B98D7FC64E4}"/>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43C4A737-A305-9095-8062-CA3632EBBF53}"/>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a:pPr>
                <a:spcAft>
                  <a:spcPts val="600"/>
                </a:spcAft>
              </a:pPr>
              <a:t>18</a:t>
            </a:fld>
            <a:endParaRPr lang="en-GB"/>
          </a:p>
        </p:txBody>
      </p:sp>
      <p:graphicFrame>
        <p:nvGraphicFramePr>
          <p:cNvPr id="7" name="内容占位符 2">
            <a:extLst>
              <a:ext uri="{FF2B5EF4-FFF2-40B4-BE49-F238E27FC236}">
                <a16:creationId xmlns:a16="http://schemas.microsoft.com/office/drawing/2014/main" id="{FA802492-4791-BFEC-B0A9-FD418A71816F}"/>
              </a:ext>
            </a:extLst>
          </p:cNvPr>
          <p:cNvGraphicFramePr>
            <a:graphicFrameLocks noGrp="1"/>
          </p:cNvGraphicFramePr>
          <p:nvPr>
            <p:ph idx="1"/>
            <p:extLst>
              <p:ext uri="{D42A27DB-BD31-4B8C-83A1-F6EECF244321}">
                <p14:modId xmlns:p14="http://schemas.microsoft.com/office/powerpoint/2010/main" val="214869428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23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Elevated view of marsh and tidelands at dusk">
            <a:extLst>
              <a:ext uri="{FF2B5EF4-FFF2-40B4-BE49-F238E27FC236}">
                <a16:creationId xmlns:a16="http://schemas.microsoft.com/office/drawing/2014/main" id="{45D9AE50-C9C4-9B49-3AA9-0D81FE7988ED}"/>
              </a:ext>
            </a:extLst>
          </p:cNvPr>
          <p:cNvPicPr>
            <a:picLocks noChangeAspect="1"/>
          </p:cNvPicPr>
          <p:nvPr/>
        </p:nvPicPr>
        <p:blipFill rotWithShape="1">
          <a:blip r:embed="rId2"/>
          <a:srcRect r="10999" b="-1"/>
          <a:stretch/>
        </p:blipFill>
        <p:spPr>
          <a:xfrm>
            <a:off x="20" y="10"/>
            <a:ext cx="9143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76DD600-A81D-19FA-B794-8CE79E03AB66}"/>
              </a:ext>
            </a:extLst>
          </p:cNvPr>
          <p:cNvSpPr>
            <a:spLocks noGrp="1"/>
          </p:cNvSpPr>
          <p:nvPr>
            <p:ph type="title"/>
          </p:nvPr>
        </p:nvSpPr>
        <p:spPr>
          <a:xfrm>
            <a:off x="628650" y="365125"/>
            <a:ext cx="7886700" cy="1325563"/>
          </a:xfrm>
        </p:spPr>
        <p:txBody>
          <a:bodyPr>
            <a:normAutofit/>
          </a:bodyPr>
          <a:lstStyle/>
          <a:p>
            <a:pPr lvl="0"/>
            <a:r>
              <a:rPr lang="en-US" altLang="zh-HK" dirty="0"/>
              <a:t>International Surveys</a:t>
            </a:r>
            <a:endParaRPr lang="zh-HK" altLang="en-US"/>
          </a:p>
        </p:txBody>
      </p:sp>
      <p:sp>
        <p:nvSpPr>
          <p:cNvPr id="3" name="内容占位符 2">
            <a:extLst>
              <a:ext uri="{FF2B5EF4-FFF2-40B4-BE49-F238E27FC236}">
                <a16:creationId xmlns:a16="http://schemas.microsoft.com/office/drawing/2014/main" id="{D9203B63-314F-2AEF-61D8-91CD6D4B0A0C}"/>
              </a:ext>
            </a:extLst>
          </p:cNvPr>
          <p:cNvSpPr>
            <a:spLocks noGrp="1"/>
          </p:cNvSpPr>
          <p:nvPr>
            <p:ph idx="1"/>
          </p:nvPr>
        </p:nvSpPr>
        <p:spPr>
          <a:xfrm>
            <a:off x="628650" y="1825625"/>
            <a:ext cx="7886700" cy="4351338"/>
          </a:xfrm>
        </p:spPr>
        <p:txBody>
          <a:bodyPr>
            <a:normAutofit/>
          </a:bodyPr>
          <a:lstStyle/>
          <a:p>
            <a:pPr lvl="0"/>
            <a:r>
              <a:rPr lang="en-US" altLang="zh-HK" dirty="0"/>
              <a:t>World Values Survey (WVS)</a:t>
            </a:r>
          </a:p>
          <a:p>
            <a:pPr lvl="0"/>
            <a:r>
              <a:rPr lang="en-US" altLang="zh-HK" dirty="0" err="1"/>
              <a:t>Eurostudent</a:t>
            </a:r>
            <a:endParaRPr lang="en-US" altLang="zh-HK" dirty="0"/>
          </a:p>
        </p:txBody>
      </p:sp>
      <p:sp>
        <p:nvSpPr>
          <p:cNvPr id="4" name="页脚占位符 3">
            <a:extLst>
              <a:ext uri="{FF2B5EF4-FFF2-40B4-BE49-F238E27FC236}">
                <a16:creationId xmlns:a16="http://schemas.microsoft.com/office/drawing/2014/main" id="{6BF8A32F-0318-D29D-1B23-9431D0A93760}"/>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sz="1000">
                <a:solidFill>
                  <a:schemeClr val="tx1">
                    <a:lumMod val="50000"/>
                    <a:lumOff val="50000"/>
                  </a:schemeClr>
                </a:solidFill>
              </a:rPr>
              <a:t>SOCI2010</a:t>
            </a:r>
          </a:p>
        </p:txBody>
      </p:sp>
      <p:sp>
        <p:nvSpPr>
          <p:cNvPr id="5" name="灯片编号占位符 4">
            <a:extLst>
              <a:ext uri="{FF2B5EF4-FFF2-40B4-BE49-F238E27FC236}">
                <a16:creationId xmlns:a16="http://schemas.microsoft.com/office/drawing/2014/main" id="{3877EDF3-CC1C-FAB6-ED28-66FEFA6BF734}"/>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z="1000">
                <a:solidFill>
                  <a:schemeClr val="tx1">
                    <a:lumMod val="50000"/>
                    <a:lumOff val="50000"/>
                  </a:schemeClr>
                </a:solidFill>
              </a:rPr>
              <a:pPr>
                <a:spcAft>
                  <a:spcPts val="600"/>
                </a:spcAft>
              </a:pPr>
              <a:t>19</a:t>
            </a:fld>
            <a:endParaRPr lang="en-GB" sz="1000">
              <a:solidFill>
                <a:schemeClr val="tx1">
                  <a:lumMod val="50000"/>
                  <a:lumOff val="50000"/>
                </a:schemeClr>
              </a:solidFill>
            </a:endParaRPr>
          </a:p>
        </p:txBody>
      </p:sp>
    </p:spTree>
    <p:extLst>
      <p:ext uri="{BB962C8B-B14F-4D97-AF65-F5344CB8AC3E}">
        <p14:creationId xmlns:p14="http://schemas.microsoft.com/office/powerpoint/2010/main" val="366205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EC5DAC4-F53D-0B42-EC83-D3F2DE6D8B54}"/>
              </a:ext>
            </a:extLst>
          </p:cNvPr>
          <p:cNvSpPr>
            <a:spLocks noGrp="1"/>
          </p:cNvSpPr>
          <p:nvPr>
            <p:ph type="title"/>
          </p:nvPr>
        </p:nvSpPr>
        <p:spPr/>
        <p:txBody>
          <a:bodyPr/>
          <a:lstStyle/>
          <a:p>
            <a:r>
              <a:rPr lang="en-US" altLang="zh-HK" dirty="0"/>
              <a:t>Updated Tutorial Schedule</a:t>
            </a:r>
            <a:endParaRPr lang="zh-HK" altLang="en-US" dirty="0"/>
          </a:p>
        </p:txBody>
      </p:sp>
      <p:graphicFrame>
        <p:nvGraphicFramePr>
          <p:cNvPr id="6" name="内容占位符 5">
            <a:extLst>
              <a:ext uri="{FF2B5EF4-FFF2-40B4-BE49-F238E27FC236}">
                <a16:creationId xmlns:a16="http://schemas.microsoft.com/office/drawing/2014/main" id="{F22413F0-42B1-4FA1-3FFC-6B92396117CA}"/>
              </a:ext>
            </a:extLst>
          </p:cNvPr>
          <p:cNvGraphicFramePr>
            <a:graphicFrameLocks noGrp="1"/>
          </p:cNvGraphicFramePr>
          <p:nvPr>
            <p:ph idx="1"/>
            <p:extLst>
              <p:ext uri="{D42A27DB-BD31-4B8C-83A1-F6EECF244321}">
                <p14:modId xmlns:p14="http://schemas.microsoft.com/office/powerpoint/2010/main" val="625148179"/>
              </p:ext>
            </p:extLst>
          </p:nvPr>
        </p:nvGraphicFramePr>
        <p:xfrm>
          <a:off x="457200" y="1340768"/>
          <a:ext cx="8229599" cy="4918648"/>
        </p:xfrm>
        <a:graphic>
          <a:graphicData uri="http://schemas.openxmlformats.org/drawingml/2006/table">
            <a:tbl>
              <a:tblPr firstRow="1" bandRow="1">
                <a:tableStyleId>{6E25E649-3F16-4E02-A733-19D2CDBF48F0}</a:tableStyleId>
              </a:tblPr>
              <a:tblGrid>
                <a:gridCol w="2149961">
                  <a:extLst>
                    <a:ext uri="{9D8B030D-6E8A-4147-A177-3AD203B41FA5}">
                      <a16:colId xmlns:a16="http://schemas.microsoft.com/office/drawing/2014/main" val="1466711530"/>
                    </a:ext>
                  </a:extLst>
                </a:gridCol>
                <a:gridCol w="6079638">
                  <a:extLst>
                    <a:ext uri="{9D8B030D-6E8A-4147-A177-3AD203B41FA5}">
                      <a16:colId xmlns:a16="http://schemas.microsoft.com/office/drawing/2014/main" val="2889463397"/>
                    </a:ext>
                  </a:extLst>
                </a:gridCol>
              </a:tblGrid>
              <a:tr h="401292">
                <a:tc>
                  <a:txBody>
                    <a:bodyPr/>
                    <a:lstStyle/>
                    <a:p>
                      <a:pPr algn="l" fontAlgn="ctr">
                        <a:spcBef>
                          <a:spcPts val="0"/>
                        </a:spcBef>
                        <a:spcAft>
                          <a:spcPts val="0"/>
                        </a:spcAft>
                      </a:pPr>
                      <a:r>
                        <a:rPr lang="en-US" sz="1600" b="1" u="none" strike="noStrike">
                          <a:solidFill>
                            <a:srgbClr val="000000"/>
                          </a:solidFill>
                          <a:effectLst/>
                        </a:rPr>
                        <a:t>Dates</a:t>
                      </a:r>
                      <a:endParaRPr lang="en-US" altLang="zh-HK" sz="1800" b="1"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1" u="none" strike="noStrike">
                          <a:solidFill>
                            <a:srgbClr val="000000"/>
                          </a:solidFill>
                          <a:effectLst/>
                        </a:rPr>
                        <a:t>Tutorial</a:t>
                      </a:r>
                      <a:endParaRPr lang="en-US" altLang="zh-HK" sz="1800" b="1" i="0" u="none" strike="noStrike">
                        <a:effectLst/>
                        <a:latin typeface="Arial" panose="020B0604020202020204" pitchFamily="34" charset="0"/>
                      </a:endParaRPr>
                    </a:p>
                  </a:txBody>
                  <a:tcPr marL="5332" marR="5332" marT="5332" marB="0" anchor="ctr"/>
                </a:tc>
                <a:extLst>
                  <a:ext uri="{0D108BD9-81ED-4DB2-BD59-A6C34878D82A}">
                    <a16:rowId xmlns:a16="http://schemas.microsoft.com/office/drawing/2014/main" val="4243398161"/>
                  </a:ext>
                </a:extLst>
              </a:tr>
              <a:tr h="726432">
                <a:tc>
                  <a:txBody>
                    <a:bodyPr/>
                    <a:lstStyle/>
                    <a:p>
                      <a:pPr algn="l" fontAlgn="ctr">
                        <a:spcBef>
                          <a:spcPts val="0"/>
                        </a:spcBef>
                        <a:spcAft>
                          <a:spcPts val="0"/>
                        </a:spcAft>
                      </a:pPr>
                      <a:r>
                        <a:rPr lang="en-US" sz="1600" b="0" u="none" strike="noStrike">
                          <a:solidFill>
                            <a:srgbClr val="000000"/>
                          </a:solidFill>
                          <a:effectLst/>
                        </a:rPr>
                        <a:t>T1 (Jan 31)</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a:solidFill>
                            <a:srgbClr val="000000"/>
                          </a:solidFill>
                          <a:effectLst/>
                        </a:rPr>
                        <a:t>• Form groups.</a:t>
                      </a:r>
                      <a:br>
                        <a:rPr lang="en-US" sz="1600" b="0" u="none" strike="noStrike">
                          <a:solidFill>
                            <a:srgbClr val="000000"/>
                          </a:solidFill>
                          <a:effectLst/>
                        </a:rPr>
                      </a:br>
                      <a:r>
                        <a:rPr lang="en-US" sz="1600" b="0" u="none" strike="noStrike">
                          <a:solidFill>
                            <a:srgbClr val="000000"/>
                          </a:solidFill>
                          <a:effectLst/>
                        </a:rPr>
                        <a:t>• Kick off the group project.</a:t>
                      </a:r>
                      <a:br>
                        <a:rPr lang="en-US" sz="1600" b="0" u="none" strike="noStrike">
                          <a:solidFill>
                            <a:srgbClr val="000000"/>
                          </a:solidFill>
                          <a:effectLst/>
                        </a:rPr>
                      </a:br>
                      <a:r>
                        <a:rPr lang="en-US" sz="1600" b="0" u="none" strike="noStrike">
                          <a:solidFill>
                            <a:srgbClr val="000000"/>
                          </a:solidFill>
                          <a:effectLst/>
                        </a:rPr>
                        <a:t>• Select an article and start reviewing.</a:t>
                      </a:r>
                      <a:endParaRPr lang="en-US" altLang="zh-HK" sz="1600" b="0" i="0" u="none" strike="noStrike">
                        <a:effectLst/>
                        <a:latin typeface="Arial" panose="020B0604020202020204" pitchFamily="34" charset="0"/>
                      </a:endParaRPr>
                    </a:p>
                  </a:txBody>
                  <a:tcPr marL="5332" marR="5332" marT="5332" marB="0" anchor="ctr"/>
                </a:tc>
                <a:extLst>
                  <a:ext uri="{0D108BD9-81ED-4DB2-BD59-A6C34878D82A}">
                    <a16:rowId xmlns:a16="http://schemas.microsoft.com/office/drawing/2014/main" val="1339290618"/>
                  </a:ext>
                </a:extLst>
              </a:tr>
              <a:tr h="486040">
                <a:tc>
                  <a:txBody>
                    <a:bodyPr/>
                    <a:lstStyle/>
                    <a:p>
                      <a:pPr algn="l" fontAlgn="ctr">
                        <a:spcBef>
                          <a:spcPts val="0"/>
                        </a:spcBef>
                        <a:spcAft>
                          <a:spcPts val="0"/>
                        </a:spcAft>
                      </a:pPr>
                      <a:r>
                        <a:rPr lang="en-US" sz="1600" b="0" u="none" strike="noStrike">
                          <a:solidFill>
                            <a:srgbClr val="000000"/>
                          </a:solidFill>
                          <a:effectLst/>
                        </a:rPr>
                        <a:t>T2 (Feb 7)</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a:solidFill>
                            <a:srgbClr val="000000"/>
                          </a:solidFill>
                          <a:effectLst/>
                        </a:rPr>
                        <a:t>• Summarise the article.</a:t>
                      </a:r>
                      <a:br>
                        <a:rPr lang="en-US" sz="1600" b="0" u="none" strike="noStrike">
                          <a:solidFill>
                            <a:srgbClr val="000000"/>
                          </a:solidFill>
                          <a:effectLst/>
                        </a:rPr>
                      </a:br>
                      <a:r>
                        <a:rPr lang="en-US" sz="1600" b="0" u="none" strike="noStrike">
                          <a:solidFill>
                            <a:srgbClr val="000000"/>
                          </a:solidFill>
                          <a:effectLst/>
                        </a:rPr>
                        <a:t>• Sharing topics of interest。</a:t>
                      </a:r>
                      <a:endParaRPr lang="en-US" altLang="zh-HK" sz="1600" b="0" i="0" u="none" strike="noStrike">
                        <a:effectLst/>
                        <a:latin typeface="Arial" panose="020B0604020202020204" pitchFamily="34" charset="0"/>
                      </a:endParaRPr>
                    </a:p>
                  </a:txBody>
                  <a:tcPr marL="5332" marR="5332" marT="5332" marB="0" anchor="ctr"/>
                </a:tc>
                <a:extLst>
                  <a:ext uri="{0D108BD9-81ED-4DB2-BD59-A6C34878D82A}">
                    <a16:rowId xmlns:a16="http://schemas.microsoft.com/office/drawing/2014/main" val="2932620773"/>
                  </a:ext>
                </a:extLst>
              </a:tr>
              <a:tr h="486040">
                <a:tc>
                  <a:txBody>
                    <a:bodyPr/>
                    <a:lstStyle/>
                    <a:p>
                      <a:pPr algn="l" fontAlgn="ctr">
                        <a:spcBef>
                          <a:spcPts val="0"/>
                        </a:spcBef>
                        <a:spcAft>
                          <a:spcPts val="0"/>
                        </a:spcAft>
                      </a:pPr>
                      <a:r>
                        <a:rPr lang="en-US" sz="1600" b="0" u="none" strike="noStrike">
                          <a:solidFill>
                            <a:srgbClr val="000000"/>
                          </a:solidFill>
                          <a:effectLst/>
                        </a:rPr>
                        <a:t>T3 (Feb 21)</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rgbClr val="000000"/>
                          </a:solidFill>
                          <a:effectLst/>
                        </a:rPr>
                        <a:t>• Discuss the RQ/hypotheses.</a:t>
                      </a:r>
                      <a:br>
                        <a:rPr lang="en-US" sz="1600" b="0" u="none" strike="noStrike" dirty="0">
                          <a:solidFill>
                            <a:srgbClr val="000000"/>
                          </a:solidFill>
                          <a:effectLst/>
                        </a:rPr>
                      </a:br>
                      <a:r>
                        <a:rPr lang="en-US" sz="1600" b="0" u="none" strike="noStrike" dirty="0">
                          <a:solidFill>
                            <a:srgbClr val="000000"/>
                          </a:solidFill>
                          <a:effectLst/>
                        </a:rPr>
                        <a:t>• Discuss data collection/analysis methods.</a:t>
                      </a:r>
                      <a:endParaRPr lang="en-US" altLang="zh-HK" sz="1600" b="0"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3886254548"/>
                  </a:ext>
                </a:extLst>
              </a:tr>
              <a:tr h="486040">
                <a:tc>
                  <a:txBody>
                    <a:bodyPr/>
                    <a:lstStyle/>
                    <a:p>
                      <a:pPr algn="l" fontAlgn="ctr">
                        <a:spcBef>
                          <a:spcPts val="0"/>
                        </a:spcBef>
                        <a:spcAft>
                          <a:spcPts val="0"/>
                        </a:spcAft>
                      </a:pPr>
                      <a:r>
                        <a:rPr lang="en-US" sz="1600" b="0" u="none" strike="noStrike">
                          <a:solidFill>
                            <a:schemeClr val="tx1"/>
                          </a:solidFill>
                          <a:effectLst/>
                        </a:rPr>
                        <a:t>T4 (Feb 28)</a:t>
                      </a:r>
                      <a:endParaRPr lang="en-US" altLang="zh-HK" sz="1600" b="0" i="0" u="none" strike="noStrike">
                        <a:solidFill>
                          <a:schemeClr val="tx1"/>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chemeClr val="tx1"/>
                          </a:solidFill>
                          <a:effectLst/>
                        </a:rPr>
                        <a:t>• </a:t>
                      </a:r>
                      <a:r>
                        <a:rPr lang="en-US" sz="1600" b="0" u="none" strike="noStrike" dirty="0" err="1">
                          <a:solidFill>
                            <a:schemeClr val="tx1"/>
                          </a:solidFill>
                          <a:effectLst/>
                        </a:rPr>
                        <a:t>Finalise</a:t>
                      </a:r>
                      <a:r>
                        <a:rPr lang="en-US" sz="1600" b="0" u="none" strike="noStrike" dirty="0">
                          <a:solidFill>
                            <a:schemeClr val="tx1"/>
                          </a:solidFill>
                          <a:effectLst/>
                        </a:rPr>
                        <a:t> the RQ/hypotheses.</a:t>
                      </a:r>
                      <a:br>
                        <a:rPr lang="en-US" sz="1600" b="0" u="none" strike="noStrike" dirty="0">
                          <a:solidFill>
                            <a:schemeClr val="tx1"/>
                          </a:solidFill>
                          <a:effectLst/>
                        </a:rPr>
                      </a:br>
                      <a:r>
                        <a:rPr lang="en-US" sz="1600" b="0" u="none" strike="noStrike" dirty="0">
                          <a:solidFill>
                            <a:schemeClr val="tx1"/>
                          </a:solidFill>
                          <a:effectLst/>
                        </a:rPr>
                        <a:t>• Discuss data collection/analysis methods.</a:t>
                      </a:r>
                      <a:endParaRPr lang="en-US" altLang="zh-HK" sz="1600" b="0" i="0" u="none" strike="noStrike" dirty="0">
                        <a:solidFill>
                          <a:schemeClr val="tx1"/>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2953112636"/>
                  </a:ext>
                </a:extLst>
              </a:tr>
              <a:tr h="486040">
                <a:tc>
                  <a:txBody>
                    <a:bodyPr/>
                    <a:lstStyle/>
                    <a:p>
                      <a:pPr algn="l" fontAlgn="ctr">
                        <a:spcBef>
                          <a:spcPts val="0"/>
                        </a:spcBef>
                        <a:spcAft>
                          <a:spcPts val="0"/>
                        </a:spcAft>
                      </a:pPr>
                      <a:r>
                        <a:rPr lang="en-US" sz="1600" b="1" u="none" strike="noStrike" dirty="0">
                          <a:solidFill>
                            <a:srgbClr val="C00000"/>
                          </a:solidFill>
                          <a:effectLst/>
                        </a:rPr>
                        <a:t>T5 (Mar 13)</a:t>
                      </a:r>
                      <a:endParaRPr lang="en-US" altLang="zh-HK" sz="1600" b="1" i="0" u="none" strike="noStrike" dirty="0">
                        <a:solidFill>
                          <a:srgbClr val="C00000"/>
                        </a:solidFill>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1" u="none" strike="noStrike" dirty="0">
                          <a:solidFill>
                            <a:srgbClr val="C00000"/>
                          </a:solidFill>
                          <a:effectLst/>
                        </a:rPr>
                        <a:t>• Discuss data collection/analysis methods.</a:t>
                      </a:r>
                      <a:br>
                        <a:rPr lang="en-US" sz="1600" b="1" u="none" strike="noStrike" dirty="0">
                          <a:solidFill>
                            <a:srgbClr val="C00000"/>
                          </a:solidFill>
                          <a:effectLst/>
                        </a:rPr>
                      </a:br>
                      <a:r>
                        <a:rPr lang="en-US" sz="1600" b="1" u="none" strike="noStrike" dirty="0">
                          <a:solidFill>
                            <a:srgbClr val="C00000"/>
                          </a:solidFill>
                          <a:effectLst/>
                        </a:rPr>
                        <a:t>• </a:t>
                      </a:r>
                      <a:r>
                        <a:rPr lang="en-US" sz="1600" b="1" u="none" strike="noStrike" dirty="0" err="1">
                          <a:solidFill>
                            <a:srgbClr val="C00000"/>
                          </a:solidFill>
                          <a:effectLst/>
                        </a:rPr>
                        <a:t>Finalise</a:t>
                      </a:r>
                      <a:r>
                        <a:rPr lang="en-US" sz="1600" b="1" u="none" strike="noStrike" dirty="0">
                          <a:solidFill>
                            <a:srgbClr val="C00000"/>
                          </a:solidFill>
                          <a:effectLst/>
                        </a:rPr>
                        <a:t> data collection/analysis methods.</a:t>
                      </a:r>
                      <a:endParaRPr lang="en-US" altLang="zh-HK" sz="1600" b="1" i="0" u="none" strike="noStrike" dirty="0">
                        <a:solidFill>
                          <a:srgbClr val="C00000"/>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329936086"/>
                  </a:ext>
                </a:extLst>
              </a:tr>
              <a:tr h="245648">
                <a:tc>
                  <a:txBody>
                    <a:bodyPr/>
                    <a:lstStyle/>
                    <a:p>
                      <a:pPr algn="l" fontAlgn="ctr">
                        <a:spcBef>
                          <a:spcPts val="0"/>
                        </a:spcBef>
                        <a:spcAft>
                          <a:spcPts val="0"/>
                        </a:spcAft>
                      </a:pPr>
                      <a:r>
                        <a:rPr lang="en-US" sz="1600" b="0" u="none" strike="noStrike">
                          <a:solidFill>
                            <a:srgbClr val="000000"/>
                          </a:solidFill>
                          <a:effectLst/>
                        </a:rPr>
                        <a:t>T6 (Mar 20)</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dirty="0">
                          <a:solidFill>
                            <a:srgbClr val="000000"/>
                          </a:solidFill>
                          <a:effectLst/>
                        </a:rPr>
                        <a:t>• Sharing of experiences and issues in data collection/data cleansing</a:t>
                      </a:r>
                      <a:endParaRPr lang="en-US" altLang="zh-HK" sz="1600" b="0"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1688738372"/>
                  </a:ext>
                </a:extLst>
              </a:tr>
              <a:tr h="245648">
                <a:tc>
                  <a:txBody>
                    <a:bodyPr/>
                    <a:lstStyle/>
                    <a:p>
                      <a:pPr algn="l" fontAlgn="ctr">
                        <a:spcBef>
                          <a:spcPts val="0"/>
                        </a:spcBef>
                        <a:spcAft>
                          <a:spcPts val="0"/>
                        </a:spcAft>
                      </a:pPr>
                      <a:r>
                        <a:rPr lang="en-US" sz="1600" b="0" u="none" strike="noStrike" dirty="0">
                          <a:solidFill>
                            <a:srgbClr val="000000"/>
                          </a:solidFill>
                          <a:effectLst/>
                        </a:rPr>
                        <a:t>T7 (Mar 27)</a:t>
                      </a:r>
                      <a:endParaRPr lang="en-US" altLang="zh-HK" sz="1600" b="0" i="0" u="none" strike="noStrike" dirty="0">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altLang="zh-CN" sz="1600" b="0" u="none" strike="noStrike" dirty="0">
                          <a:solidFill>
                            <a:srgbClr val="000000"/>
                          </a:solidFill>
                          <a:effectLst/>
                        </a:rPr>
                        <a:t>• Sharing of experiences and issues in data collection/data cleansing</a:t>
                      </a:r>
                      <a:endParaRPr lang="en-US" altLang="zh-HK" sz="1600" b="0" i="0" u="none" strike="noStrike" dirty="0">
                        <a:effectLst/>
                        <a:latin typeface="Arial" panose="020B0604020202020204" pitchFamily="34" charset="0"/>
                      </a:endParaRPr>
                    </a:p>
                  </a:txBody>
                  <a:tcPr marL="5332" marR="5332" marT="5332" marB="0" anchor="ctr"/>
                </a:tc>
                <a:extLst>
                  <a:ext uri="{0D108BD9-81ED-4DB2-BD59-A6C34878D82A}">
                    <a16:rowId xmlns:a16="http://schemas.microsoft.com/office/drawing/2014/main" val="2473890477"/>
                  </a:ext>
                </a:extLst>
              </a:tr>
              <a:tr h="245648">
                <a:tc>
                  <a:txBody>
                    <a:bodyPr/>
                    <a:lstStyle/>
                    <a:p>
                      <a:pPr algn="l" fontAlgn="ctr">
                        <a:spcBef>
                          <a:spcPts val="0"/>
                        </a:spcBef>
                        <a:spcAft>
                          <a:spcPts val="0"/>
                        </a:spcAft>
                      </a:pPr>
                      <a:r>
                        <a:rPr lang="en-US" sz="1600" b="0" u="none" strike="noStrike">
                          <a:solidFill>
                            <a:srgbClr val="000000"/>
                          </a:solidFill>
                          <a:effectLst/>
                        </a:rPr>
                        <a:t>T8 (Apr 3)</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a:solidFill>
                            <a:srgbClr val="000000"/>
                          </a:solidFill>
                          <a:effectLst/>
                        </a:rPr>
                        <a:t>• Analyse the data.</a:t>
                      </a:r>
                      <a:endParaRPr lang="en-US" altLang="zh-HK" sz="1600" b="0" i="0" u="none" strike="noStrike">
                        <a:effectLst/>
                        <a:latin typeface="Arial" panose="020B0604020202020204" pitchFamily="34" charset="0"/>
                      </a:endParaRPr>
                    </a:p>
                  </a:txBody>
                  <a:tcPr marL="5332" marR="5332" marT="5332" marB="0" anchor="ctr"/>
                </a:tc>
                <a:extLst>
                  <a:ext uri="{0D108BD9-81ED-4DB2-BD59-A6C34878D82A}">
                    <a16:rowId xmlns:a16="http://schemas.microsoft.com/office/drawing/2014/main" val="3276099156"/>
                  </a:ext>
                </a:extLst>
              </a:tr>
              <a:tr h="318756">
                <a:tc>
                  <a:txBody>
                    <a:bodyPr/>
                    <a:lstStyle/>
                    <a:p>
                      <a:pPr algn="l" fontAlgn="ctr">
                        <a:spcBef>
                          <a:spcPts val="0"/>
                        </a:spcBef>
                        <a:spcAft>
                          <a:spcPts val="0"/>
                        </a:spcAft>
                      </a:pPr>
                      <a:r>
                        <a:rPr lang="en-US" sz="1600" b="0" u="none" strike="noStrike">
                          <a:solidFill>
                            <a:srgbClr val="000000"/>
                          </a:solidFill>
                          <a:effectLst/>
                        </a:rPr>
                        <a:t>T9 (Apr 10)</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a:solidFill>
                            <a:srgbClr val="000000"/>
                          </a:solidFill>
                          <a:effectLst/>
                        </a:rPr>
                        <a:t>• Analyse the data.</a:t>
                      </a:r>
                      <a:endParaRPr lang="en-US" altLang="zh-HK" sz="1600" b="0" i="0" u="none" strike="noStrike">
                        <a:effectLst/>
                        <a:latin typeface="Arial" panose="020B0604020202020204" pitchFamily="34" charset="0"/>
                      </a:endParaRPr>
                    </a:p>
                  </a:txBody>
                  <a:tcPr marL="5332" marR="5332" marT="5332" marB="0" anchor="ctr"/>
                </a:tc>
                <a:extLst>
                  <a:ext uri="{0D108BD9-81ED-4DB2-BD59-A6C34878D82A}">
                    <a16:rowId xmlns:a16="http://schemas.microsoft.com/office/drawing/2014/main" val="4155270105"/>
                  </a:ext>
                </a:extLst>
              </a:tr>
              <a:tr h="245648">
                <a:tc>
                  <a:txBody>
                    <a:bodyPr/>
                    <a:lstStyle/>
                    <a:p>
                      <a:pPr algn="l" fontAlgn="ctr">
                        <a:spcBef>
                          <a:spcPts val="0"/>
                        </a:spcBef>
                        <a:spcAft>
                          <a:spcPts val="0"/>
                        </a:spcAft>
                      </a:pPr>
                      <a:r>
                        <a:rPr lang="en-US" sz="1600" b="0" u="none" strike="noStrike">
                          <a:solidFill>
                            <a:srgbClr val="000000"/>
                          </a:solidFill>
                          <a:effectLst/>
                        </a:rPr>
                        <a:t>T10 (Apr 17)</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0" u="none" strike="noStrike">
                          <a:solidFill>
                            <a:srgbClr val="000000"/>
                          </a:solidFill>
                          <a:effectLst/>
                        </a:rPr>
                        <a:t>• Discuss implications.</a:t>
                      </a:r>
                      <a:br>
                        <a:rPr lang="en-US" sz="1600" b="0" u="none" strike="noStrike">
                          <a:solidFill>
                            <a:srgbClr val="000000"/>
                          </a:solidFill>
                          <a:effectLst/>
                        </a:rPr>
                      </a:br>
                      <a:r>
                        <a:rPr lang="en-US" sz="1600" b="0" u="none" strike="noStrike">
                          <a:solidFill>
                            <a:srgbClr val="000000"/>
                          </a:solidFill>
                          <a:effectLst/>
                        </a:rPr>
                        <a:t>• Prepare presentation slides.</a:t>
                      </a:r>
                      <a:endParaRPr lang="en-US" altLang="zh-HK" sz="1600" b="0" i="0" u="none" strike="noStrike">
                        <a:effectLst/>
                        <a:latin typeface="Arial" panose="020B0604020202020204" pitchFamily="34" charset="0"/>
                      </a:endParaRPr>
                    </a:p>
                  </a:txBody>
                  <a:tcPr marL="5332" marR="5332" marT="5332" marB="0" anchor="ctr"/>
                </a:tc>
                <a:extLst>
                  <a:ext uri="{0D108BD9-81ED-4DB2-BD59-A6C34878D82A}">
                    <a16:rowId xmlns:a16="http://schemas.microsoft.com/office/drawing/2014/main" val="1372502857"/>
                  </a:ext>
                </a:extLst>
              </a:tr>
              <a:tr h="245648">
                <a:tc>
                  <a:txBody>
                    <a:bodyPr/>
                    <a:lstStyle/>
                    <a:p>
                      <a:pPr algn="l" fontAlgn="ctr">
                        <a:spcBef>
                          <a:spcPts val="0"/>
                        </a:spcBef>
                        <a:spcAft>
                          <a:spcPts val="0"/>
                        </a:spcAft>
                      </a:pPr>
                      <a:r>
                        <a:rPr lang="en-US" sz="1600" b="0" u="none" strike="noStrike">
                          <a:solidFill>
                            <a:srgbClr val="000000"/>
                          </a:solidFill>
                          <a:effectLst/>
                        </a:rPr>
                        <a:t>T11 (Apr 24)</a:t>
                      </a:r>
                      <a:endParaRPr lang="en-US" altLang="zh-HK" sz="1600" b="0" i="0" u="none" strike="noStrike">
                        <a:effectLst/>
                        <a:latin typeface="Arial" panose="020B0604020202020204" pitchFamily="34" charset="0"/>
                      </a:endParaRPr>
                    </a:p>
                  </a:txBody>
                  <a:tcPr marL="5332" marR="5332" marT="5332" marB="0" anchor="ctr"/>
                </a:tc>
                <a:tc>
                  <a:txBody>
                    <a:bodyPr/>
                    <a:lstStyle/>
                    <a:p>
                      <a:pPr algn="l" fontAlgn="ctr">
                        <a:spcBef>
                          <a:spcPts val="0"/>
                        </a:spcBef>
                        <a:spcAft>
                          <a:spcPts val="0"/>
                        </a:spcAft>
                      </a:pPr>
                      <a:r>
                        <a:rPr lang="en-US" sz="1600" b="1" u="none" strike="noStrike" dirty="0">
                          <a:solidFill>
                            <a:srgbClr val="C00000"/>
                          </a:solidFill>
                          <a:effectLst/>
                        </a:rPr>
                        <a:t>• Presentation.</a:t>
                      </a:r>
                      <a:endParaRPr lang="en-US" altLang="zh-HK" sz="1600" b="1" i="0" u="none" strike="noStrike" dirty="0">
                        <a:solidFill>
                          <a:srgbClr val="C00000"/>
                        </a:solidFill>
                        <a:effectLst/>
                        <a:latin typeface="Arial" panose="020B0604020202020204" pitchFamily="34" charset="0"/>
                      </a:endParaRPr>
                    </a:p>
                  </a:txBody>
                  <a:tcPr marL="5332" marR="5332" marT="5332" marB="0" anchor="ctr"/>
                </a:tc>
                <a:extLst>
                  <a:ext uri="{0D108BD9-81ED-4DB2-BD59-A6C34878D82A}">
                    <a16:rowId xmlns:a16="http://schemas.microsoft.com/office/drawing/2014/main" val="879639372"/>
                  </a:ext>
                </a:extLst>
              </a:tr>
            </a:tbl>
          </a:graphicData>
        </a:graphic>
      </p:graphicFrame>
      <p:sp>
        <p:nvSpPr>
          <p:cNvPr id="4" name="页脚占位符 3">
            <a:extLst>
              <a:ext uri="{FF2B5EF4-FFF2-40B4-BE49-F238E27FC236}">
                <a16:creationId xmlns:a16="http://schemas.microsoft.com/office/drawing/2014/main" id="{EDC08103-2A2D-A4E3-96E5-0B6932C16BFA}"/>
              </a:ext>
            </a:extLst>
          </p:cNvPr>
          <p:cNvSpPr>
            <a:spLocks noGrp="1"/>
          </p:cNvSpPr>
          <p:nvPr>
            <p:ph type="ftr" sz="quarter" idx="11"/>
          </p:nvPr>
        </p:nvSpPr>
        <p:spPr/>
        <p:txBody>
          <a:bodyPr vert="horz" lIns="91440" tIns="45720" rIns="91440" bIns="45720" rtlCol="0">
            <a:normAutofit/>
          </a:bodyPr>
          <a:lstStyle/>
          <a:p>
            <a:pPr>
              <a:spcAft>
                <a:spcPts val="600"/>
              </a:spcAft>
            </a:pPr>
            <a:r>
              <a:rPr lang="en-US" kern="1200">
                <a:solidFill>
                  <a:schemeClr val="tx1">
                    <a:lumMod val="50000"/>
                    <a:lumOff val="50000"/>
                  </a:schemeClr>
                </a:solidFill>
                <a:latin typeface="+mn-lt"/>
                <a:ea typeface="+mn-ea"/>
                <a:cs typeface="+mn-cs"/>
              </a:rPr>
              <a:t>SOCI2010</a:t>
            </a:r>
          </a:p>
        </p:txBody>
      </p:sp>
      <p:sp>
        <p:nvSpPr>
          <p:cNvPr id="5" name="灯片编号占位符 4">
            <a:extLst>
              <a:ext uri="{FF2B5EF4-FFF2-40B4-BE49-F238E27FC236}">
                <a16:creationId xmlns:a16="http://schemas.microsoft.com/office/drawing/2014/main" id="{31837F9D-53BB-CEFC-89F6-78CDF70B0EA7}"/>
              </a:ext>
            </a:extLst>
          </p:cNvPr>
          <p:cNvSpPr>
            <a:spLocks noGrp="1"/>
          </p:cNvSpPr>
          <p:nvPr>
            <p:ph type="sldNum" sz="quarter" idx="12"/>
          </p:nvPr>
        </p:nvSpPr>
        <p:spPr/>
        <p:txBody>
          <a:bodyPr vert="horz" lIns="91440" tIns="45720" rIns="91440" bIns="45720" rtlCol="0">
            <a:normAutofit/>
          </a:bodyPr>
          <a:lstStyle/>
          <a:p>
            <a:pPr>
              <a:spcAft>
                <a:spcPts val="600"/>
              </a:spcAft>
            </a:pPr>
            <a:fld id="{99A439CC-877A-4B95-A599-E6FAAD7B1E05}"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spTree>
    <p:extLst>
      <p:ext uri="{BB962C8B-B14F-4D97-AF65-F5344CB8AC3E}">
        <p14:creationId xmlns:p14="http://schemas.microsoft.com/office/powerpoint/2010/main" val="2572940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White bulbs with a yellow one standing out">
            <a:extLst>
              <a:ext uri="{FF2B5EF4-FFF2-40B4-BE49-F238E27FC236}">
                <a16:creationId xmlns:a16="http://schemas.microsoft.com/office/drawing/2014/main" id="{A1E7E00C-CCFD-76C1-C834-98BF250EB418}"/>
              </a:ext>
            </a:extLst>
          </p:cNvPr>
          <p:cNvPicPr>
            <a:picLocks noChangeAspect="1"/>
          </p:cNvPicPr>
          <p:nvPr/>
        </p:nvPicPr>
        <p:blipFill rotWithShape="1">
          <a:blip r:embed="rId2"/>
          <a:srcRect r="10999" b="-1"/>
          <a:stretch/>
        </p:blipFill>
        <p:spPr>
          <a:xfrm>
            <a:off x="20" y="10"/>
            <a:ext cx="9143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B043102-18CB-2C4C-5A10-234C3ABF3C34}"/>
              </a:ext>
            </a:extLst>
          </p:cNvPr>
          <p:cNvSpPr>
            <a:spLocks noGrp="1"/>
          </p:cNvSpPr>
          <p:nvPr>
            <p:ph type="title"/>
          </p:nvPr>
        </p:nvSpPr>
        <p:spPr>
          <a:xfrm>
            <a:off x="628650" y="365125"/>
            <a:ext cx="7886700" cy="1325563"/>
          </a:xfrm>
        </p:spPr>
        <p:txBody>
          <a:bodyPr>
            <a:normAutofit/>
          </a:bodyPr>
          <a:lstStyle/>
          <a:p>
            <a:pPr lvl="0"/>
            <a:r>
              <a:rPr lang="en-US" altLang="zh-HK" dirty="0"/>
              <a:t>World Values Survey (WVS)</a:t>
            </a:r>
            <a:endParaRPr lang="zh-HK" altLang="en-US"/>
          </a:p>
        </p:txBody>
      </p:sp>
      <p:sp>
        <p:nvSpPr>
          <p:cNvPr id="3" name="内容占位符 2">
            <a:extLst>
              <a:ext uri="{FF2B5EF4-FFF2-40B4-BE49-F238E27FC236}">
                <a16:creationId xmlns:a16="http://schemas.microsoft.com/office/drawing/2014/main" id="{ADEFB7FB-DF2A-AD9F-D981-C4B5463E5E85}"/>
              </a:ext>
            </a:extLst>
          </p:cNvPr>
          <p:cNvSpPr>
            <a:spLocks noGrp="1"/>
          </p:cNvSpPr>
          <p:nvPr>
            <p:ph idx="1"/>
          </p:nvPr>
        </p:nvSpPr>
        <p:spPr>
          <a:xfrm>
            <a:off x="628650" y="1825625"/>
            <a:ext cx="7886700" cy="4351338"/>
          </a:xfrm>
        </p:spPr>
        <p:txBody>
          <a:bodyPr>
            <a:normAutofit/>
          </a:bodyPr>
          <a:lstStyle/>
          <a:p>
            <a:pPr lvl="0"/>
            <a:r>
              <a:rPr lang="en-US" altLang="zh-HK" dirty="0"/>
              <a:t>A global research project that explores people's values and beliefs, how they change over time, and what social and political impact they have, including aspects related to education.</a:t>
            </a:r>
            <a:endParaRPr lang="en-US" altLang="zh-HK"/>
          </a:p>
          <a:p>
            <a:pPr lvl="0"/>
            <a:r>
              <a:rPr lang="en-US" altLang="zh-HK" dirty="0"/>
              <a:t>URL: https://www.worldvaluessurvey.org/</a:t>
            </a:r>
            <a:endParaRPr lang="en-US" altLang="zh-HK"/>
          </a:p>
        </p:txBody>
      </p:sp>
      <p:sp>
        <p:nvSpPr>
          <p:cNvPr id="4" name="页脚占位符 3">
            <a:extLst>
              <a:ext uri="{FF2B5EF4-FFF2-40B4-BE49-F238E27FC236}">
                <a16:creationId xmlns:a16="http://schemas.microsoft.com/office/drawing/2014/main" id="{56ABFAEA-BE12-0575-321B-2D586C39E2C7}"/>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sz="1000">
                <a:solidFill>
                  <a:schemeClr val="tx1">
                    <a:lumMod val="50000"/>
                    <a:lumOff val="50000"/>
                  </a:schemeClr>
                </a:solidFill>
              </a:rPr>
              <a:t>SOCI2010</a:t>
            </a:r>
          </a:p>
        </p:txBody>
      </p:sp>
      <p:sp>
        <p:nvSpPr>
          <p:cNvPr id="5" name="灯片编号占位符 4">
            <a:extLst>
              <a:ext uri="{FF2B5EF4-FFF2-40B4-BE49-F238E27FC236}">
                <a16:creationId xmlns:a16="http://schemas.microsoft.com/office/drawing/2014/main" id="{5DAE47F8-2C4D-5C31-8A9B-F606F3D30120}"/>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z="1000">
                <a:solidFill>
                  <a:schemeClr val="tx1">
                    <a:lumMod val="50000"/>
                    <a:lumOff val="50000"/>
                  </a:schemeClr>
                </a:solidFill>
              </a:rPr>
              <a:pPr>
                <a:spcAft>
                  <a:spcPts val="600"/>
                </a:spcAft>
              </a:pPr>
              <a:t>20</a:t>
            </a:fld>
            <a:endParaRPr lang="en-GB" sz="1000">
              <a:solidFill>
                <a:schemeClr val="tx1">
                  <a:lumMod val="50000"/>
                  <a:lumOff val="50000"/>
                </a:schemeClr>
              </a:solidFill>
            </a:endParaRPr>
          </a:p>
        </p:txBody>
      </p:sp>
    </p:spTree>
    <p:extLst>
      <p:ext uri="{BB962C8B-B14F-4D97-AF65-F5344CB8AC3E}">
        <p14:creationId xmlns:p14="http://schemas.microsoft.com/office/powerpoint/2010/main" val="104787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bstract blurred public library with bookshelves">
            <a:extLst>
              <a:ext uri="{FF2B5EF4-FFF2-40B4-BE49-F238E27FC236}">
                <a16:creationId xmlns:a16="http://schemas.microsoft.com/office/drawing/2014/main" id="{AF6F1251-510D-FAB5-F9C9-8A0EE6F52075}"/>
              </a:ext>
            </a:extLst>
          </p:cNvPr>
          <p:cNvPicPr>
            <a:picLocks noChangeAspect="1"/>
          </p:cNvPicPr>
          <p:nvPr/>
        </p:nvPicPr>
        <p:blipFill rotWithShape="1">
          <a:blip r:embed="rId2"/>
          <a:srcRect r="10999" b="-1"/>
          <a:stretch/>
        </p:blipFill>
        <p:spPr>
          <a:xfrm>
            <a:off x="20" y="10"/>
            <a:ext cx="9143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1721D39-C3F8-78DE-402D-DD33F13653D9}"/>
              </a:ext>
            </a:extLst>
          </p:cNvPr>
          <p:cNvSpPr>
            <a:spLocks noGrp="1"/>
          </p:cNvSpPr>
          <p:nvPr>
            <p:ph type="title"/>
          </p:nvPr>
        </p:nvSpPr>
        <p:spPr>
          <a:xfrm>
            <a:off x="628650" y="365125"/>
            <a:ext cx="7886700" cy="1325563"/>
          </a:xfrm>
        </p:spPr>
        <p:txBody>
          <a:bodyPr>
            <a:normAutofit/>
          </a:bodyPr>
          <a:lstStyle/>
          <a:p>
            <a:pPr lvl="0"/>
            <a:r>
              <a:rPr lang="en-US" altLang="zh-HK" dirty="0" err="1"/>
              <a:t>Eurostudent</a:t>
            </a:r>
            <a:endParaRPr lang="zh-HK" altLang="en-US"/>
          </a:p>
        </p:txBody>
      </p:sp>
      <p:sp>
        <p:nvSpPr>
          <p:cNvPr id="3" name="内容占位符 2">
            <a:extLst>
              <a:ext uri="{FF2B5EF4-FFF2-40B4-BE49-F238E27FC236}">
                <a16:creationId xmlns:a16="http://schemas.microsoft.com/office/drawing/2014/main" id="{58CA765E-95FE-2C62-C27D-67F613CE0390}"/>
              </a:ext>
            </a:extLst>
          </p:cNvPr>
          <p:cNvSpPr>
            <a:spLocks noGrp="1"/>
          </p:cNvSpPr>
          <p:nvPr>
            <p:ph idx="1"/>
          </p:nvPr>
        </p:nvSpPr>
        <p:spPr>
          <a:xfrm>
            <a:off x="628650" y="1825625"/>
            <a:ext cx="7886700" cy="4351338"/>
          </a:xfrm>
        </p:spPr>
        <p:txBody>
          <a:bodyPr>
            <a:normAutofit/>
          </a:bodyPr>
          <a:lstStyle/>
          <a:p>
            <a:pPr lvl="0"/>
            <a:r>
              <a:rPr lang="en-US" altLang="zh-HK" dirty="0"/>
              <a:t>A survey that collects and analyzes data on the social dimension of European higher education, including student demographics, study conditions, and living conditions.</a:t>
            </a:r>
            <a:endParaRPr lang="en-US" altLang="zh-HK"/>
          </a:p>
          <a:p>
            <a:pPr lvl="0"/>
            <a:r>
              <a:rPr lang="en-US" altLang="zh-HK" dirty="0"/>
              <a:t>URL: https://www.eurostudent.eu/</a:t>
            </a:r>
            <a:endParaRPr lang="en-US" altLang="zh-HK"/>
          </a:p>
        </p:txBody>
      </p:sp>
      <p:sp>
        <p:nvSpPr>
          <p:cNvPr id="4" name="页脚占位符 3">
            <a:extLst>
              <a:ext uri="{FF2B5EF4-FFF2-40B4-BE49-F238E27FC236}">
                <a16:creationId xmlns:a16="http://schemas.microsoft.com/office/drawing/2014/main" id="{8B9BC5F2-4554-F32B-BFE8-8BB36110038A}"/>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sz="1000">
                <a:solidFill>
                  <a:schemeClr val="tx1">
                    <a:lumMod val="50000"/>
                    <a:lumOff val="50000"/>
                  </a:schemeClr>
                </a:solidFill>
              </a:rPr>
              <a:t>SOCI2010</a:t>
            </a:r>
          </a:p>
        </p:txBody>
      </p:sp>
      <p:sp>
        <p:nvSpPr>
          <p:cNvPr id="5" name="灯片编号占位符 4">
            <a:extLst>
              <a:ext uri="{FF2B5EF4-FFF2-40B4-BE49-F238E27FC236}">
                <a16:creationId xmlns:a16="http://schemas.microsoft.com/office/drawing/2014/main" id="{C900BE48-A5F4-B4C0-EB18-4E3D8CAFBF29}"/>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z="1000">
                <a:solidFill>
                  <a:schemeClr val="tx1">
                    <a:lumMod val="50000"/>
                    <a:lumOff val="50000"/>
                  </a:schemeClr>
                </a:solidFill>
              </a:rPr>
              <a:pPr>
                <a:spcAft>
                  <a:spcPts val="600"/>
                </a:spcAft>
              </a:pPr>
              <a:t>21</a:t>
            </a:fld>
            <a:endParaRPr lang="en-GB" sz="1000">
              <a:solidFill>
                <a:schemeClr val="tx1">
                  <a:lumMod val="50000"/>
                  <a:lumOff val="50000"/>
                </a:schemeClr>
              </a:solidFill>
            </a:endParaRPr>
          </a:p>
        </p:txBody>
      </p:sp>
    </p:spTree>
    <p:extLst>
      <p:ext uri="{BB962C8B-B14F-4D97-AF65-F5344CB8AC3E}">
        <p14:creationId xmlns:p14="http://schemas.microsoft.com/office/powerpoint/2010/main" val="148179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E0231-5D4F-1B8B-49D0-AC3E96A08F36}"/>
            </a:ext>
          </a:extLst>
        </p:cNvPr>
        <p:cNvGrpSpPr/>
        <p:nvPr/>
      </p:nvGrpSpPr>
      <p:grpSpPr>
        <a:xfrm>
          <a:off x="0" y="0"/>
          <a:ext cx="0" cy="0"/>
          <a:chOff x="0" y="0"/>
          <a:chExt cx="0" cy="0"/>
        </a:xfrm>
      </p:grpSpPr>
      <p:pic>
        <p:nvPicPr>
          <p:cNvPr id="7" name="Picture 6" descr="Sound wave pattern on pixilated monitor">
            <a:extLst>
              <a:ext uri="{FF2B5EF4-FFF2-40B4-BE49-F238E27FC236}">
                <a16:creationId xmlns:a16="http://schemas.microsoft.com/office/drawing/2014/main" id="{64266316-9580-A5A5-0A8A-F592FAF18EC2}"/>
              </a:ext>
            </a:extLst>
          </p:cNvPr>
          <p:cNvPicPr>
            <a:picLocks noChangeAspect="1"/>
          </p:cNvPicPr>
          <p:nvPr/>
        </p:nvPicPr>
        <p:blipFill rotWithShape="1">
          <a:blip r:embed="rId2"/>
          <a:srcRect r="10999" b="-1"/>
          <a:stretch/>
        </p:blipFill>
        <p:spPr>
          <a:xfrm>
            <a:off x="20" y="10"/>
            <a:ext cx="9143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C886598-928B-6B60-6C81-5BD59C596C8F}"/>
              </a:ext>
            </a:extLst>
          </p:cNvPr>
          <p:cNvSpPr>
            <a:spLocks noGrp="1"/>
          </p:cNvSpPr>
          <p:nvPr>
            <p:ph type="title"/>
          </p:nvPr>
        </p:nvSpPr>
        <p:spPr>
          <a:xfrm>
            <a:off x="628650" y="365125"/>
            <a:ext cx="7886700" cy="1325563"/>
          </a:xfrm>
        </p:spPr>
        <p:txBody>
          <a:bodyPr>
            <a:normAutofit/>
          </a:bodyPr>
          <a:lstStyle/>
          <a:p>
            <a:pPr lvl="0"/>
            <a:r>
              <a:rPr lang="en-US" altLang="zh-HK" dirty="0"/>
              <a:t>East Asian societies</a:t>
            </a:r>
            <a:endParaRPr lang="zh-HK" altLang="en-US"/>
          </a:p>
        </p:txBody>
      </p:sp>
      <p:sp>
        <p:nvSpPr>
          <p:cNvPr id="3" name="内容占位符 2">
            <a:extLst>
              <a:ext uri="{FF2B5EF4-FFF2-40B4-BE49-F238E27FC236}">
                <a16:creationId xmlns:a16="http://schemas.microsoft.com/office/drawing/2014/main" id="{4FA65728-89F6-5481-5D50-CDF9EA8B18EF}"/>
              </a:ext>
            </a:extLst>
          </p:cNvPr>
          <p:cNvSpPr>
            <a:spLocks noGrp="1"/>
          </p:cNvSpPr>
          <p:nvPr>
            <p:ph idx="1"/>
          </p:nvPr>
        </p:nvSpPr>
        <p:spPr>
          <a:xfrm>
            <a:off x="628650" y="1825625"/>
            <a:ext cx="7886700" cy="4351338"/>
          </a:xfrm>
        </p:spPr>
        <p:txBody>
          <a:bodyPr>
            <a:normAutofit/>
          </a:bodyPr>
          <a:lstStyle/>
          <a:p>
            <a:pPr>
              <a:lnSpc>
                <a:spcPct val="90000"/>
              </a:lnSpc>
            </a:pPr>
            <a:r>
              <a:rPr lang="en-US" altLang="zh-HK" dirty="0"/>
              <a:t>East Asian Social Survey (EASS)</a:t>
            </a:r>
            <a:endParaRPr lang="en-US" altLang="zh-HK"/>
          </a:p>
          <a:p>
            <a:pPr lvl="1">
              <a:lnSpc>
                <a:spcPct val="90000"/>
              </a:lnSpc>
            </a:pPr>
            <a:r>
              <a:rPr lang="en-US" altLang="zh-HK" dirty="0"/>
              <a:t>A biennial social survey project that aims to produce and disseminate academic survey data sets in East Asia, including China, Japan, South Korea, and Taiwan. The surveys cover various topics, including education.</a:t>
            </a:r>
            <a:endParaRPr lang="en-US" altLang="zh-HK"/>
          </a:p>
          <a:p>
            <a:pPr lvl="1">
              <a:lnSpc>
                <a:spcPct val="90000"/>
              </a:lnSpc>
            </a:pPr>
            <a:r>
              <a:rPr lang="en-US" altLang="zh-HK" dirty="0"/>
              <a:t>http://www.eassda.org/</a:t>
            </a:r>
            <a:endParaRPr lang="en-US" altLang="zh-HK"/>
          </a:p>
          <a:p>
            <a:pPr lvl="2">
              <a:lnSpc>
                <a:spcPct val="90000"/>
              </a:lnSpc>
            </a:pPr>
            <a:r>
              <a:rPr lang="en-US" altLang="zh-HK" dirty="0"/>
              <a:t>Chinese General Social Survey (CGSS) </a:t>
            </a:r>
            <a:endParaRPr lang="en-US" altLang="zh-HK"/>
          </a:p>
          <a:p>
            <a:pPr lvl="2">
              <a:lnSpc>
                <a:spcPct val="90000"/>
              </a:lnSpc>
            </a:pPr>
            <a:r>
              <a:rPr lang="en-US" altLang="zh-HK" dirty="0"/>
              <a:t>Japanese General Social Survey (JGSS)</a:t>
            </a:r>
            <a:endParaRPr lang="en-US" altLang="zh-HK"/>
          </a:p>
          <a:p>
            <a:pPr lvl="2">
              <a:lnSpc>
                <a:spcPct val="90000"/>
              </a:lnSpc>
            </a:pPr>
            <a:r>
              <a:rPr lang="en-US" altLang="zh-HK" dirty="0"/>
              <a:t>Korean General Social Survey (KGSS)</a:t>
            </a:r>
            <a:endParaRPr lang="en-US" altLang="zh-HK"/>
          </a:p>
        </p:txBody>
      </p:sp>
      <p:sp>
        <p:nvSpPr>
          <p:cNvPr id="4" name="页脚占位符 3">
            <a:extLst>
              <a:ext uri="{FF2B5EF4-FFF2-40B4-BE49-F238E27FC236}">
                <a16:creationId xmlns:a16="http://schemas.microsoft.com/office/drawing/2014/main" id="{0748521C-BE20-E12C-3AB8-7F3B6D749C45}"/>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sz="1000">
                <a:solidFill>
                  <a:schemeClr val="tx1">
                    <a:lumMod val="50000"/>
                    <a:lumOff val="50000"/>
                  </a:schemeClr>
                </a:solidFill>
              </a:rPr>
              <a:t>SOCI2010</a:t>
            </a:r>
          </a:p>
        </p:txBody>
      </p:sp>
      <p:sp>
        <p:nvSpPr>
          <p:cNvPr id="5" name="灯片编号占位符 4">
            <a:extLst>
              <a:ext uri="{FF2B5EF4-FFF2-40B4-BE49-F238E27FC236}">
                <a16:creationId xmlns:a16="http://schemas.microsoft.com/office/drawing/2014/main" id="{E7473AFF-67A8-6530-2C4C-85EEB3536030}"/>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z="1000">
                <a:solidFill>
                  <a:schemeClr val="tx1">
                    <a:lumMod val="50000"/>
                    <a:lumOff val="50000"/>
                  </a:schemeClr>
                </a:solidFill>
              </a:rPr>
              <a:pPr>
                <a:spcAft>
                  <a:spcPts val="600"/>
                </a:spcAft>
              </a:pPr>
              <a:t>22</a:t>
            </a:fld>
            <a:endParaRPr lang="en-GB" sz="1000">
              <a:solidFill>
                <a:schemeClr val="tx1">
                  <a:lumMod val="50000"/>
                  <a:lumOff val="50000"/>
                </a:schemeClr>
              </a:solidFill>
            </a:endParaRPr>
          </a:p>
        </p:txBody>
      </p:sp>
    </p:spTree>
    <p:extLst>
      <p:ext uri="{BB962C8B-B14F-4D97-AF65-F5344CB8AC3E}">
        <p14:creationId xmlns:p14="http://schemas.microsoft.com/office/powerpoint/2010/main" val="3328709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Glasses on top of a book">
            <a:extLst>
              <a:ext uri="{FF2B5EF4-FFF2-40B4-BE49-F238E27FC236}">
                <a16:creationId xmlns:a16="http://schemas.microsoft.com/office/drawing/2014/main" id="{03A9B65F-7608-A20D-FA68-9D19BE626F5A}"/>
              </a:ext>
            </a:extLst>
          </p:cNvPr>
          <p:cNvPicPr>
            <a:picLocks noChangeAspect="1"/>
          </p:cNvPicPr>
          <p:nvPr/>
        </p:nvPicPr>
        <p:blipFill rotWithShape="1">
          <a:blip r:embed="rId2">
            <a:duotone>
              <a:schemeClr val="bg2">
                <a:shade val="45000"/>
                <a:satMod val="135000"/>
              </a:schemeClr>
              <a:prstClr val="white"/>
            </a:duotone>
          </a:blip>
          <a:srcRect r="11666" b="-1"/>
          <a:stretch/>
        </p:blipFill>
        <p:spPr>
          <a:xfrm>
            <a:off x="20" y="10"/>
            <a:ext cx="9143980" cy="6857990"/>
          </a:xfrm>
          <a:prstGeom prst="rect">
            <a:avLst/>
          </a:prstGeom>
        </p:spPr>
      </p:pic>
      <p:sp>
        <p:nvSpPr>
          <p:cNvPr id="14"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2DE3297-DED4-077C-2EAA-4C8493D4A164}"/>
              </a:ext>
            </a:extLst>
          </p:cNvPr>
          <p:cNvSpPr>
            <a:spLocks noGrp="1"/>
          </p:cNvSpPr>
          <p:nvPr>
            <p:ph type="title"/>
          </p:nvPr>
        </p:nvSpPr>
        <p:spPr>
          <a:xfrm>
            <a:off x="628650" y="365125"/>
            <a:ext cx="7886700" cy="1325563"/>
          </a:xfrm>
        </p:spPr>
        <p:txBody>
          <a:bodyPr>
            <a:normAutofit/>
          </a:bodyPr>
          <a:lstStyle/>
          <a:p>
            <a:pPr lvl="0">
              <a:lnSpc>
                <a:spcPct val="90000"/>
              </a:lnSpc>
              <a:buFont typeface="+mj-lt"/>
            </a:pPr>
            <a:r>
              <a:rPr lang="en-US" altLang="zh-HK"/>
              <a:t>Qualitative Surveys and Interviews</a:t>
            </a:r>
            <a:endParaRPr lang="zh-HK" altLang="en-US"/>
          </a:p>
        </p:txBody>
      </p:sp>
      <p:sp>
        <p:nvSpPr>
          <p:cNvPr id="3" name="内容占位符 2">
            <a:extLst>
              <a:ext uri="{FF2B5EF4-FFF2-40B4-BE49-F238E27FC236}">
                <a16:creationId xmlns:a16="http://schemas.microsoft.com/office/drawing/2014/main" id="{3B08DA1D-39B9-0FB3-EFAC-88C284D14325}"/>
              </a:ext>
            </a:extLst>
          </p:cNvPr>
          <p:cNvSpPr>
            <a:spLocks noGrp="1"/>
          </p:cNvSpPr>
          <p:nvPr>
            <p:ph idx="1"/>
          </p:nvPr>
        </p:nvSpPr>
        <p:spPr>
          <a:xfrm>
            <a:off x="628650" y="1825625"/>
            <a:ext cx="7886700" cy="4351338"/>
          </a:xfrm>
        </p:spPr>
        <p:txBody>
          <a:bodyPr>
            <a:normAutofit/>
          </a:bodyPr>
          <a:lstStyle/>
          <a:p>
            <a:pPr lvl="0">
              <a:lnSpc>
                <a:spcPct val="90000"/>
              </a:lnSpc>
              <a:buFont typeface="+mj-lt"/>
            </a:pPr>
            <a:r>
              <a:rPr lang="en-US" altLang="zh-HK"/>
              <a:t>Ethnographic Studies</a:t>
            </a:r>
          </a:p>
          <a:p>
            <a:pPr lvl="1">
              <a:lnSpc>
                <a:spcPct val="90000"/>
              </a:lnSpc>
              <a:buFont typeface="+mj-lt"/>
            </a:pPr>
            <a:r>
              <a:rPr lang="en-US" altLang="zh-HK"/>
              <a:t>Detailed observational studies and interviews conducted in educational settings to understand cultural practices, interactions, and institutional dynamics.</a:t>
            </a:r>
          </a:p>
          <a:p>
            <a:pPr lvl="0">
              <a:lnSpc>
                <a:spcPct val="90000"/>
              </a:lnSpc>
              <a:buFont typeface="+mj-lt"/>
            </a:pPr>
            <a:r>
              <a:rPr lang="en-US" altLang="zh-HK"/>
              <a:t>Case Studies</a:t>
            </a:r>
          </a:p>
          <a:p>
            <a:pPr lvl="1">
              <a:lnSpc>
                <a:spcPct val="90000"/>
              </a:lnSpc>
              <a:buFont typeface="+mj-lt"/>
            </a:pPr>
            <a:r>
              <a:rPr lang="en-US" altLang="zh-HK"/>
              <a:t>In-depth studies of individual educational institutions, classrooms, or communities to provide rich, contextualized insights into educational processes and outcomes.</a:t>
            </a:r>
          </a:p>
        </p:txBody>
      </p:sp>
      <p:sp>
        <p:nvSpPr>
          <p:cNvPr id="4" name="页脚占位符 3">
            <a:extLst>
              <a:ext uri="{FF2B5EF4-FFF2-40B4-BE49-F238E27FC236}">
                <a16:creationId xmlns:a16="http://schemas.microsoft.com/office/drawing/2014/main" id="{8E83E7EF-3B4B-E061-D6C8-8F120F25BF69}"/>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DA386291-E414-BD1D-2571-D9A564581DD4}"/>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23</a:t>
            </a:fld>
            <a:endParaRPr lang="en-GB"/>
          </a:p>
        </p:txBody>
      </p:sp>
    </p:spTree>
    <p:extLst>
      <p:ext uri="{BB962C8B-B14F-4D97-AF65-F5344CB8AC3E}">
        <p14:creationId xmlns:p14="http://schemas.microsoft.com/office/powerpoint/2010/main" val="590661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8226A32-E61D-C7C1-E218-DB414E37956B}"/>
              </a:ext>
            </a:extLst>
          </p:cNvPr>
          <p:cNvSpPr>
            <a:spLocks noGrp="1"/>
          </p:cNvSpPr>
          <p:nvPr>
            <p:ph type="title"/>
          </p:nvPr>
        </p:nvSpPr>
        <p:spPr>
          <a:xfrm>
            <a:off x="2555776" y="365125"/>
            <a:ext cx="5959572" cy="1952744"/>
          </a:xfrm>
        </p:spPr>
        <p:txBody>
          <a:bodyPr>
            <a:normAutofit/>
          </a:bodyPr>
          <a:lstStyle/>
          <a:p>
            <a:r>
              <a:rPr lang="en-US" altLang="zh-HK"/>
              <a:t>Sharing and Discussion</a:t>
            </a:r>
            <a:endParaRPr lang="zh-HK" altLang="en-US"/>
          </a:p>
        </p:txBody>
      </p:sp>
      <p:sp>
        <p:nvSpPr>
          <p:cNvPr id="54" name="Freeform: Shape 53">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4587427"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Graphic 8" descr="Question mark">
            <a:extLst>
              <a:ext uri="{FF2B5EF4-FFF2-40B4-BE49-F238E27FC236}">
                <a16:creationId xmlns:a16="http://schemas.microsoft.com/office/drawing/2014/main" id="{6CB22B14-FC7C-385A-8C92-CE10293B20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850" y="2317508"/>
            <a:ext cx="2396403" cy="2396403"/>
          </a:xfrm>
          <a:prstGeom prst="rect">
            <a:avLst/>
          </a:prstGeom>
        </p:spPr>
      </p:pic>
      <p:sp>
        <p:nvSpPr>
          <p:cNvPr id="3" name="内容占位符 2">
            <a:extLst>
              <a:ext uri="{FF2B5EF4-FFF2-40B4-BE49-F238E27FC236}">
                <a16:creationId xmlns:a16="http://schemas.microsoft.com/office/drawing/2014/main" id="{D7CC440E-BE2A-EB7D-8178-4D3C0D7271BA}"/>
              </a:ext>
            </a:extLst>
          </p:cNvPr>
          <p:cNvSpPr>
            <a:spLocks noGrp="1"/>
          </p:cNvSpPr>
          <p:nvPr>
            <p:ph idx="1"/>
          </p:nvPr>
        </p:nvSpPr>
        <p:spPr>
          <a:xfrm>
            <a:off x="4686300" y="2497257"/>
            <a:ext cx="3829048" cy="3679705"/>
          </a:xfrm>
        </p:spPr>
        <p:txBody>
          <a:bodyPr>
            <a:normAutofit/>
          </a:bodyPr>
          <a:lstStyle/>
          <a:p>
            <a:r>
              <a:rPr lang="en-US" altLang="zh-HK" sz="2000" dirty="0"/>
              <a:t>Research Topics </a:t>
            </a:r>
            <a:r>
              <a:rPr lang="en-US" altLang="zh-CN" sz="2000" dirty="0"/>
              <a:t>and D</a:t>
            </a:r>
            <a:r>
              <a:rPr lang="en-US" altLang="zh-HK" sz="2000" dirty="0"/>
              <a:t>ata</a:t>
            </a:r>
          </a:p>
          <a:p>
            <a:pPr lvl="1"/>
            <a:r>
              <a:rPr lang="en-US" altLang="zh-HK" sz="2000" dirty="0"/>
              <a:t>What type of study is this—qualitative, quantitative, or mixed-methods?</a:t>
            </a:r>
          </a:p>
          <a:p>
            <a:pPr lvl="1"/>
            <a:r>
              <a:rPr lang="en-US" altLang="zh-HK" sz="2000" dirty="0"/>
              <a:t>Will you be collecting data yourself, or will you be using secondary data?</a:t>
            </a:r>
          </a:p>
          <a:p>
            <a:pPr lvl="1"/>
            <a:r>
              <a:rPr lang="en-US" altLang="zh-HK" sz="2000" dirty="0"/>
              <a:t>How will you collect and manage the data?</a:t>
            </a:r>
          </a:p>
          <a:p>
            <a:pPr lvl="1"/>
            <a:r>
              <a:rPr lang="en-US" altLang="zh-HK" sz="2000" dirty="0"/>
              <a:t>……</a:t>
            </a:r>
            <a:endParaRPr lang="zh-HK" altLang="en-US" sz="2000" dirty="0"/>
          </a:p>
        </p:txBody>
      </p:sp>
      <p:sp>
        <p:nvSpPr>
          <p:cNvPr id="4" name="页脚占位符 3">
            <a:extLst>
              <a:ext uri="{FF2B5EF4-FFF2-40B4-BE49-F238E27FC236}">
                <a16:creationId xmlns:a16="http://schemas.microsoft.com/office/drawing/2014/main" id="{3EB2CC29-5B7F-1CF0-12E0-01F41C1B03D0}"/>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E6806CBF-B69A-1D7C-0201-FE0C3266E7A7}"/>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a:pPr>
                <a:spcAft>
                  <a:spcPts val="600"/>
                </a:spcAft>
              </a:pPr>
              <a:t>24</a:t>
            </a:fld>
            <a:endParaRPr lang="en-GB"/>
          </a:p>
        </p:txBody>
      </p:sp>
    </p:spTree>
    <p:extLst>
      <p:ext uri="{BB962C8B-B14F-4D97-AF65-F5344CB8AC3E}">
        <p14:creationId xmlns:p14="http://schemas.microsoft.com/office/powerpoint/2010/main" val="825594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CC99-0DF6-679D-B56C-931D99806BCF}"/>
              </a:ext>
            </a:extLst>
          </p:cNvPr>
          <p:cNvSpPr>
            <a:spLocks noGrp="1"/>
          </p:cNvSpPr>
          <p:nvPr>
            <p:ph type="title"/>
          </p:nvPr>
        </p:nvSpPr>
        <p:spPr/>
        <p:txBody>
          <a:bodyPr>
            <a:noAutofit/>
          </a:bodyPr>
          <a:lstStyle/>
          <a:p>
            <a:r>
              <a:rPr lang="en-US" altLang="zh-HK" dirty="0"/>
              <a:t>Tell me!</a:t>
            </a:r>
            <a:br>
              <a:rPr lang="en-US" altLang="zh-HK" sz="2800" dirty="0"/>
            </a:br>
            <a:r>
              <a:rPr lang="en-US" altLang="zh-HK" sz="2800" b="1" dirty="0">
                <a:solidFill>
                  <a:srgbClr val="C00000"/>
                </a:solidFill>
              </a:rPr>
              <a:t>(Please remember to select the corresponding date)</a:t>
            </a:r>
            <a:endParaRPr lang="zh-HK" altLang="en-US" sz="2800" b="1" dirty="0">
              <a:solidFill>
                <a:srgbClr val="C00000"/>
              </a:solidFill>
            </a:endParaRPr>
          </a:p>
        </p:txBody>
      </p:sp>
      <p:pic>
        <p:nvPicPr>
          <p:cNvPr id="7" name="内容占位符 6" descr="QR 代码&#10;&#10;描述已自动生成">
            <a:extLst>
              <a:ext uri="{FF2B5EF4-FFF2-40B4-BE49-F238E27FC236}">
                <a16:creationId xmlns:a16="http://schemas.microsoft.com/office/drawing/2014/main" id="{09666303-2D16-7B21-34A5-6C77ED8A4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775" y="1412775"/>
            <a:ext cx="4104457" cy="4104457"/>
          </a:xfrm>
        </p:spPr>
      </p:pic>
      <p:sp>
        <p:nvSpPr>
          <p:cNvPr id="4" name="页脚占位符 3">
            <a:extLst>
              <a:ext uri="{FF2B5EF4-FFF2-40B4-BE49-F238E27FC236}">
                <a16:creationId xmlns:a16="http://schemas.microsoft.com/office/drawing/2014/main" id="{24ACC6E9-383D-2C45-3C16-0C0CD9D1A650}"/>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A452221F-D63B-8292-D671-1B23983D4F11}"/>
              </a:ext>
            </a:extLst>
          </p:cNvPr>
          <p:cNvSpPr>
            <a:spLocks noGrp="1"/>
          </p:cNvSpPr>
          <p:nvPr>
            <p:ph type="sldNum" sz="quarter" idx="12"/>
          </p:nvPr>
        </p:nvSpPr>
        <p:spPr/>
        <p:txBody>
          <a:bodyPr/>
          <a:lstStyle/>
          <a:p>
            <a:fld id="{99A439CC-877A-4B95-A599-E6FAAD7B1E05}" type="slidenum">
              <a:rPr lang="en-GB" smtClean="0"/>
              <a:t>25</a:t>
            </a:fld>
            <a:endParaRPr lang="en-GB"/>
          </a:p>
        </p:txBody>
      </p:sp>
      <p:sp>
        <p:nvSpPr>
          <p:cNvPr id="9" name="文本框 8">
            <a:extLst>
              <a:ext uri="{FF2B5EF4-FFF2-40B4-BE49-F238E27FC236}">
                <a16:creationId xmlns:a16="http://schemas.microsoft.com/office/drawing/2014/main" id="{50C16980-3930-9BF5-4944-8DACFA8D3926}"/>
              </a:ext>
            </a:extLst>
          </p:cNvPr>
          <p:cNvSpPr txBox="1"/>
          <p:nvPr/>
        </p:nvSpPr>
        <p:spPr>
          <a:xfrm>
            <a:off x="755576" y="5576893"/>
            <a:ext cx="8136904" cy="461665"/>
          </a:xfrm>
          <a:prstGeom prst="rect">
            <a:avLst/>
          </a:prstGeom>
          <a:noFill/>
        </p:spPr>
        <p:txBody>
          <a:bodyPr wrap="square">
            <a:spAutoFit/>
          </a:bodyPr>
          <a:lstStyle/>
          <a:p>
            <a:r>
              <a:rPr lang="en-US" altLang="zh-HK" sz="2400" i="0" dirty="0">
                <a:solidFill>
                  <a:srgbClr val="000000"/>
                </a:solidFill>
                <a:effectLst/>
                <a:latin typeface="72"/>
              </a:rPr>
              <a:t>https://hku.au1.qualtrics.com/jfe/form/SV_0CAc6wAIyoTfH4W</a:t>
            </a:r>
            <a:endParaRPr lang="zh-HK" altLang="en-US" sz="2400" dirty="0"/>
          </a:p>
        </p:txBody>
      </p:sp>
    </p:spTree>
    <p:extLst>
      <p:ext uri="{BB962C8B-B14F-4D97-AF65-F5344CB8AC3E}">
        <p14:creationId xmlns:p14="http://schemas.microsoft.com/office/powerpoint/2010/main" val="2333354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0040" y="2144903"/>
            <a:ext cx="7772400" cy="1647724"/>
          </a:xfrm>
        </p:spPr>
        <p:txBody>
          <a:bodyPr>
            <a:noAutofit/>
          </a:bodyPr>
          <a:lstStyle/>
          <a:p>
            <a:r>
              <a:rPr lang="en-GB" sz="3600" dirty="0"/>
              <a:t>Thank you!</a:t>
            </a:r>
            <a:endParaRPr lang="en-GB" sz="3600" b="1" dirty="0"/>
          </a:p>
        </p:txBody>
      </p:sp>
      <p:sp>
        <p:nvSpPr>
          <p:cNvPr id="3" name="Subtitle 2"/>
          <p:cNvSpPr>
            <a:spLocks noGrp="1"/>
          </p:cNvSpPr>
          <p:nvPr>
            <p:ph type="subTitle" idx="1"/>
          </p:nvPr>
        </p:nvSpPr>
        <p:spPr>
          <a:xfrm>
            <a:off x="466712" y="3912392"/>
            <a:ext cx="8359055" cy="2911030"/>
          </a:xfrm>
        </p:spPr>
        <p:txBody>
          <a:bodyPr>
            <a:noAutofit/>
          </a:bodyPr>
          <a:lstStyle/>
          <a:p>
            <a:r>
              <a:rPr lang="en-GB" sz="2800" dirty="0"/>
              <a:t>Wanying Ling </a:t>
            </a:r>
          </a:p>
          <a:p>
            <a:r>
              <a:rPr lang="en-GB" sz="2800" dirty="0"/>
              <a:t>lingwany@connect.hku.hk</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06689"/>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6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4AEBB-79C9-D3D4-FBF7-D6ED0A9B6B4B}"/>
              </a:ext>
            </a:extLst>
          </p:cNvPr>
          <p:cNvSpPr>
            <a:spLocks noGrp="1"/>
          </p:cNvSpPr>
          <p:nvPr>
            <p:ph type="title"/>
          </p:nvPr>
        </p:nvSpPr>
        <p:spPr/>
        <p:txBody>
          <a:bodyPr/>
          <a:lstStyle/>
          <a:p>
            <a:r>
              <a:rPr lang="en-US" altLang="zh-HK" dirty="0"/>
              <a:t>Feedback</a:t>
            </a:r>
            <a:endParaRPr lang="zh-HK" altLang="en-US" dirty="0"/>
          </a:p>
        </p:txBody>
      </p:sp>
      <p:sp>
        <p:nvSpPr>
          <p:cNvPr id="3" name="内容占位符 2">
            <a:extLst>
              <a:ext uri="{FF2B5EF4-FFF2-40B4-BE49-F238E27FC236}">
                <a16:creationId xmlns:a16="http://schemas.microsoft.com/office/drawing/2014/main" id="{1D65C83C-C24C-2CC9-9668-F78FF52DCB4F}"/>
              </a:ext>
            </a:extLst>
          </p:cNvPr>
          <p:cNvSpPr>
            <a:spLocks noGrp="1"/>
          </p:cNvSpPr>
          <p:nvPr>
            <p:ph idx="1"/>
          </p:nvPr>
        </p:nvSpPr>
        <p:spPr/>
        <p:txBody>
          <a:bodyPr>
            <a:normAutofit/>
          </a:bodyPr>
          <a:lstStyle/>
          <a:p>
            <a:r>
              <a:rPr lang="en-US" altLang="zh-HK" i="1" dirty="0"/>
              <a:t>I think our group do not have a clear idea of how should we define the dependent and independent variables for our research topic. We might need more execution to help our group communicate since most of the time we kept silent.</a:t>
            </a:r>
            <a:endParaRPr lang="zh-HK" altLang="en-US" i="1" dirty="0"/>
          </a:p>
        </p:txBody>
      </p:sp>
      <p:sp>
        <p:nvSpPr>
          <p:cNvPr id="4" name="页脚占位符 3">
            <a:extLst>
              <a:ext uri="{FF2B5EF4-FFF2-40B4-BE49-F238E27FC236}">
                <a16:creationId xmlns:a16="http://schemas.microsoft.com/office/drawing/2014/main" id="{D98E7B41-6A0E-9E45-B55C-875F00097180}"/>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D5A21299-7078-A2F1-8E98-0B76F3490A8C}"/>
              </a:ext>
            </a:extLst>
          </p:cNvPr>
          <p:cNvSpPr>
            <a:spLocks noGrp="1"/>
          </p:cNvSpPr>
          <p:nvPr>
            <p:ph type="sldNum" sz="quarter" idx="12"/>
          </p:nvPr>
        </p:nvSpPr>
        <p:spPr/>
        <p:txBody>
          <a:bodyPr/>
          <a:lstStyle/>
          <a:p>
            <a:fld id="{99A439CC-877A-4B95-A599-E6FAAD7B1E05}" type="slidenum">
              <a:rPr lang="en-GB" smtClean="0"/>
              <a:t>3</a:t>
            </a:fld>
            <a:endParaRPr lang="en-GB"/>
          </a:p>
        </p:txBody>
      </p:sp>
    </p:spTree>
    <p:extLst>
      <p:ext uri="{BB962C8B-B14F-4D97-AF65-F5344CB8AC3E}">
        <p14:creationId xmlns:p14="http://schemas.microsoft.com/office/powerpoint/2010/main" val="398705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1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4B0F8-5BFC-E8C9-FE68-09D446E539E2}"/>
              </a:ext>
            </a:extLst>
          </p:cNvPr>
          <p:cNvSpPr>
            <a:spLocks noGrp="1"/>
          </p:cNvSpPr>
          <p:nvPr>
            <p:ph type="title"/>
          </p:nvPr>
        </p:nvSpPr>
        <p:spPr/>
        <p:txBody>
          <a:bodyPr/>
          <a:lstStyle/>
          <a:p>
            <a:r>
              <a:rPr lang="en-US" altLang="zh-HK" dirty="0"/>
              <a:t>Feedback</a:t>
            </a:r>
            <a:endParaRPr lang="zh-HK" altLang="en-US" dirty="0"/>
          </a:p>
        </p:txBody>
      </p:sp>
      <p:sp>
        <p:nvSpPr>
          <p:cNvPr id="3" name="内容占位符 2">
            <a:extLst>
              <a:ext uri="{FF2B5EF4-FFF2-40B4-BE49-F238E27FC236}">
                <a16:creationId xmlns:a16="http://schemas.microsoft.com/office/drawing/2014/main" id="{14CF246D-79C6-FDA8-FF40-EB5DA98D1882}"/>
              </a:ext>
            </a:extLst>
          </p:cNvPr>
          <p:cNvSpPr>
            <a:spLocks noGrp="1"/>
          </p:cNvSpPr>
          <p:nvPr>
            <p:ph idx="1"/>
          </p:nvPr>
        </p:nvSpPr>
        <p:spPr/>
        <p:txBody>
          <a:bodyPr>
            <a:normAutofit/>
          </a:bodyPr>
          <a:lstStyle/>
          <a:p>
            <a:r>
              <a:rPr lang="en-US" altLang="zh-HK" i="1" dirty="0"/>
              <a:t>There is too much free discussion time, maybe we need more guidance</a:t>
            </a:r>
          </a:p>
          <a:p>
            <a:r>
              <a:rPr lang="en-US" altLang="zh-HK" i="1" dirty="0"/>
              <a:t>I liked that we were given time to discuss face to face, as it allows us to efficiently narrow the scope of our research question and brainstorm more points…</a:t>
            </a:r>
            <a:endParaRPr lang="zh-HK" altLang="en-US" i="1" dirty="0"/>
          </a:p>
        </p:txBody>
      </p:sp>
      <p:sp>
        <p:nvSpPr>
          <p:cNvPr id="4" name="页脚占位符 3">
            <a:extLst>
              <a:ext uri="{FF2B5EF4-FFF2-40B4-BE49-F238E27FC236}">
                <a16:creationId xmlns:a16="http://schemas.microsoft.com/office/drawing/2014/main" id="{4D656497-FD54-9EF6-CF53-7C0ACB6235AD}"/>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735E75B9-A981-122B-E2B8-26947FBF5882}"/>
              </a:ext>
            </a:extLst>
          </p:cNvPr>
          <p:cNvSpPr>
            <a:spLocks noGrp="1"/>
          </p:cNvSpPr>
          <p:nvPr>
            <p:ph type="sldNum" sz="quarter" idx="12"/>
          </p:nvPr>
        </p:nvSpPr>
        <p:spPr/>
        <p:txBody>
          <a:bodyPr/>
          <a:lstStyle/>
          <a:p>
            <a:fld id="{99A439CC-877A-4B95-A599-E6FAAD7B1E05}" type="slidenum">
              <a:rPr lang="en-GB" smtClean="0"/>
              <a:t>4</a:t>
            </a:fld>
            <a:endParaRPr lang="en-GB"/>
          </a:p>
        </p:txBody>
      </p:sp>
    </p:spTree>
    <p:extLst>
      <p:ext uri="{BB962C8B-B14F-4D97-AF65-F5344CB8AC3E}">
        <p14:creationId xmlns:p14="http://schemas.microsoft.com/office/powerpoint/2010/main" val="15714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34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19DDD-2401-767D-10C1-31615C377DFE}"/>
              </a:ext>
            </a:extLst>
          </p:cNvPr>
          <p:cNvSpPr>
            <a:spLocks noGrp="1"/>
          </p:cNvSpPr>
          <p:nvPr>
            <p:ph type="title"/>
          </p:nvPr>
        </p:nvSpPr>
        <p:spPr/>
        <p:txBody>
          <a:bodyPr/>
          <a:lstStyle/>
          <a:p>
            <a:r>
              <a:rPr lang="en-US" altLang="zh-HK" dirty="0"/>
              <a:t>Feedback</a:t>
            </a:r>
            <a:endParaRPr lang="zh-CN" altLang="en-US" dirty="0"/>
          </a:p>
        </p:txBody>
      </p:sp>
      <p:sp>
        <p:nvSpPr>
          <p:cNvPr id="3" name="内容占位符 2">
            <a:extLst>
              <a:ext uri="{FF2B5EF4-FFF2-40B4-BE49-F238E27FC236}">
                <a16:creationId xmlns:a16="http://schemas.microsoft.com/office/drawing/2014/main" id="{EB4E1CA4-FCC0-C568-F61D-FC32C65EB6BF}"/>
              </a:ext>
            </a:extLst>
          </p:cNvPr>
          <p:cNvSpPr>
            <a:spLocks noGrp="1"/>
          </p:cNvSpPr>
          <p:nvPr>
            <p:ph idx="1"/>
          </p:nvPr>
        </p:nvSpPr>
        <p:spPr/>
        <p:txBody>
          <a:bodyPr/>
          <a:lstStyle/>
          <a:p>
            <a:r>
              <a:rPr lang="en-US" altLang="zh-CN" i="1" dirty="0"/>
              <a:t>We decided on our data collection method and are in the process of finding a suitable data base. </a:t>
            </a:r>
          </a:p>
          <a:p>
            <a:r>
              <a:rPr lang="en-US" altLang="zh-CN" i="1" dirty="0"/>
              <a:t>Can you introduce some access to foreign secondary data </a:t>
            </a:r>
            <a:endParaRPr lang="zh-CN" altLang="en-US" i="1" dirty="0"/>
          </a:p>
        </p:txBody>
      </p:sp>
      <p:sp>
        <p:nvSpPr>
          <p:cNvPr id="4" name="页脚占位符 3">
            <a:extLst>
              <a:ext uri="{FF2B5EF4-FFF2-40B4-BE49-F238E27FC236}">
                <a16:creationId xmlns:a16="http://schemas.microsoft.com/office/drawing/2014/main" id="{C5EC4C3F-842D-BE38-FE88-3557B80FE223}"/>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05DF7048-6DD5-4F00-4E4E-511EBE6A2872}"/>
              </a:ext>
            </a:extLst>
          </p:cNvPr>
          <p:cNvSpPr>
            <a:spLocks noGrp="1"/>
          </p:cNvSpPr>
          <p:nvPr>
            <p:ph type="sldNum" sz="quarter" idx="12"/>
          </p:nvPr>
        </p:nvSpPr>
        <p:spPr/>
        <p:txBody>
          <a:bodyPr/>
          <a:lstStyle/>
          <a:p>
            <a:fld id="{99A439CC-877A-4B95-A599-E6FAAD7B1E05}" type="slidenum">
              <a:rPr lang="en-GB" smtClean="0"/>
              <a:t>5</a:t>
            </a:fld>
            <a:endParaRPr lang="en-GB"/>
          </a:p>
        </p:txBody>
      </p:sp>
    </p:spTree>
    <p:extLst>
      <p:ext uri="{BB962C8B-B14F-4D97-AF65-F5344CB8AC3E}">
        <p14:creationId xmlns:p14="http://schemas.microsoft.com/office/powerpoint/2010/main" val="128526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62" name="Group 61">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63" name="Rectangle 62">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6" name="Freeform: Shape 65">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68" name="Rectangle 6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标题 1">
            <a:extLst>
              <a:ext uri="{FF2B5EF4-FFF2-40B4-BE49-F238E27FC236}">
                <a16:creationId xmlns:a16="http://schemas.microsoft.com/office/drawing/2014/main" id="{4DBE7AC8-A88A-6A5B-63D8-1CB44B19B824}"/>
              </a:ext>
            </a:extLst>
          </p:cNvPr>
          <p:cNvSpPr>
            <a:spLocks noGrp="1"/>
          </p:cNvSpPr>
          <p:nvPr>
            <p:ph type="title"/>
          </p:nvPr>
        </p:nvSpPr>
        <p:spPr>
          <a:xfrm>
            <a:off x="857250" y="990599"/>
            <a:ext cx="7429500" cy="685800"/>
          </a:xfrm>
        </p:spPr>
        <p:txBody>
          <a:bodyPr anchor="t">
            <a:normAutofit/>
          </a:bodyPr>
          <a:lstStyle/>
          <a:p>
            <a:r>
              <a:rPr lang="en-US" altLang="zh-HK" sz="3500"/>
              <a:t>Educational Datasets</a:t>
            </a:r>
            <a:endParaRPr lang="zh-HK" altLang="en-US" sz="3500" kern="1200">
              <a:latin typeface="+mj-lt"/>
              <a:ea typeface="+mj-ea"/>
              <a:cs typeface="+mj-cs"/>
            </a:endParaRPr>
          </a:p>
        </p:txBody>
      </p:sp>
      <p:sp>
        <p:nvSpPr>
          <p:cNvPr id="4" name="页脚占位符 3">
            <a:extLst>
              <a:ext uri="{FF2B5EF4-FFF2-40B4-BE49-F238E27FC236}">
                <a16:creationId xmlns:a16="http://schemas.microsoft.com/office/drawing/2014/main" id="{4C4FB015-B58F-D944-4D12-628B360C2A7B}"/>
              </a:ext>
            </a:extLst>
          </p:cNvPr>
          <p:cNvSpPr>
            <a:spLocks noGrp="1"/>
          </p:cNvSpPr>
          <p:nvPr>
            <p:ph type="ftr" sz="quarter" idx="11"/>
          </p:nvPr>
        </p:nvSpPr>
        <p:spPr>
          <a:xfrm>
            <a:off x="342900" y="6400800"/>
            <a:ext cx="5257800" cy="457200"/>
          </a:xfrm>
        </p:spPr>
        <p:txBody>
          <a:bodyPr anchor="ctr">
            <a:normAutofit/>
          </a:bodyPr>
          <a:lstStyle/>
          <a:p>
            <a:pPr algn="l">
              <a:spcAft>
                <a:spcPts val="600"/>
              </a:spcAft>
            </a:pPr>
            <a:r>
              <a:rPr lang="en-GB" sz="800">
                <a:solidFill>
                  <a:srgbClr val="000000">
                    <a:alpha val="70000"/>
                  </a:srgbClr>
                </a:solidFill>
              </a:rPr>
              <a:t>SOCI2010</a:t>
            </a:r>
          </a:p>
        </p:txBody>
      </p:sp>
      <p:sp>
        <p:nvSpPr>
          <p:cNvPr id="5" name="灯片编号占位符 4">
            <a:extLst>
              <a:ext uri="{FF2B5EF4-FFF2-40B4-BE49-F238E27FC236}">
                <a16:creationId xmlns:a16="http://schemas.microsoft.com/office/drawing/2014/main" id="{8B0F453B-E191-C551-5BF8-D23CCA7E1364}"/>
              </a:ext>
            </a:extLst>
          </p:cNvPr>
          <p:cNvSpPr>
            <a:spLocks noGrp="1"/>
          </p:cNvSpPr>
          <p:nvPr>
            <p:ph type="sldNum" sz="quarter" idx="12"/>
          </p:nvPr>
        </p:nvSpPr>
        <p:spPr>
          <a:xfrm>
            <a:off x="8286750" y="6400800"/>
            <a:ext cx="514350" cy="457200"/>
          </a:xfrm>
        </p:spPr>
        <p:txBody>
          <a:bodyPr anchor="ctr">
            <a:normAutofit/>
          </a:bodyPr>
          <a:lstStyle/>
          <a:p>
            <a:pPr>
              <a:spcAft>
                <a:spcPts val="600"/>
              </a:spcAft>
            </a:pPr>
            <a:fld id="{99A439CC-877A-4B95-A599-E6FAAD7B1E05}" type="slidenum">
              <a:rPr lang="en-GB" sz="900">
                <a:solidFill>
                  <a:srgbClr val="000000">
                    <a:alpha val="70000"/>
                  </a:srgbClr>
                </a:solidFill>
              </a:rPr>
              <a:pPr>
                <a:spcAft>
                  <a:spcPts val="600"/>
                </a:spcAft>
              </a:pPr>
              <a:t>6</a:t>
            </a:fld>
            <a:endParaRPr lang="en-GB" sz="900">
              <a:solidFill>
                <a:srgbClr val="000000">
                  <a:alpha val="70000"/>
                </a:srgbClr>
              </a:solidFill>
            </a:endParaRPr>
          </a:p>
        </p:txBody>
      </p:sp>
      <p:graphicFrame>
        <p:nvGraphicFramePr>
          <p:cNvPr id="16" name="内容占位符 2">
            <a:extLst>
              <a:ext uri="{FF2B5EF4-FFF2-40B4-BE49-F238E27FC236}">
                <a16:creationId xmlns:a16="http://schemas.microsoft.com/office/drawing/2014/main" id="{0B3CEA55-7B56-03D4-5C28-8BBBB884FD65}"/>
              </a:ext>
            </a:extLst>
          </p:cNvPr>
          <p:cNvGraphicFramePr>
            <a:graphicFrameLocks noGrp="1"/>
          </p:cNvGraphicFramePr>
          <p:nvPr>
            <p:ph idx="1"/>
            <p:extLst>
              <p:ext uri="{D42A27DB-BD31-4B8C-83A1-F6EECF244321}">
                <p14:modId xmlns:p14="http://schemas.microsoft.com/office/powerpoint/2010/main" val="3059168737"/>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63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8B924-FDC7-CA6E-A488-5E264E072CE4}"/>
            </a:ext>
          </a:extLst>
        </p:cNvPr>
        <p:cNvGrpSpPr/>
        <p:nvPr/>
      </p:nvGrpSpPr>
      <p:grpSpPr>
        <a:xfrm>
          <a:off x="0" y="0"/>
          <a:ext cx="0" cy="0"/>
          <a:chOff x="0" y="0"/>
          <a:chExt cx="0" cy="0"/>
        </a:xfrm>
      </p:grpSpPr>
      <p:sp useBgFill="1">
        <p:nvSpPr>
          <p:cNvPr id="13"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530289" cy="6858000"/>
            <a:chOff x="651279" y="598259"/>
            <a:chExt cx="10889442" cy="5680742"/>
          </a:xfrm>
        </p:grpSpPr>
        <p:sp>
          <p:nvSpPr>
            <p:cNvPr id="18"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22" name="Freeform: Shape 2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07BA72B4-590E-02A7-DA3D-C5EA440D5560}"/>
              </a:ext>
            </a:extLst>
          </p:cNvPr>
          <p:cNvSpPr>
            <a:spLocks noGrp="1"/>
          </p:cNvSpPr>
          <p:nvPr>
            <p:ph type="title"/>
          </p:nvPr>
        </p:nvSpPr>
        <p:spPr>
          <a:xfrm>
            <a:off x="589788" y="841248"/>
            <a:ext cx="2636433" cy="5340097"/>
          </a:xfrm>
        </p:spPr>
        <p:txBody>
          <a:bodyPr anchor="ctr">
            <a:normAutofit/>
          </a:bodyPr>
          <a:lstStyle/>
          <a:p>
            <a:pPr lvl="0" algn="l"/>
            <a:r>
              <a:rPr lang="en-US" altLang="zh-HK" sz="3600">
                <a:solidFill>
                  <a:schemeClr val="bg1"/>
                </a:solidFill>
              </a:rPr>
              <a:t>National Education Longitudinal Studies (United States)</a:t>
            </a:r>
            <a:endParaRPr lang="zh-HK" altLang="en-US" sz="3600">
              <a:solidFill>
                <a:schemeClr val="bg1"/>
              </a:solidFill>
            </a:endParaRPr>
          </a:p>
        </p:txBody>
      </p:sp>
      <p:sp>
        <p:nvSpPr>
          <p:cNvPr id="4" name="页脚占位符 3">
            <a:extLst>
              <a:ext uri="{FF2B5EF4-FFF2-40B4-BE49-F238E27FC236}">
                <a16:creationId xmlns:a16="http://schemas.microsoft.com/office/drawing/2014/main" id="{F17019EB-9582-B289-70D1-F967B8BD3717}"/>
              </a:ext>
            </a:extLst>
          </p:cNvPr>
          <p:cNvSpPr>
            <a:spLocks noGrp="1"/>
          </p:cNvSpPr>
          <p:nvPr>
            <p:ph type="ftr" sz="quarter" idx="11"/>
          </p:nvPr>
        </p:nvSpPr>
        <p:spPr>
          <a:xfrm rot="5400000">
            <a:off x="7530084" y="4032504"/>
            <a:ext cx="2743200" cy="640080"/>
          </a:xfrm>
        </p:spPr>
        <p:txBody>
          <a:bodyPr anchor="ctr">
            <a:normAutofit/>
          </a:bodyPr>
          <a:lstStyle/>
          <a:p>
            <a:pPr>
              <a:spcAft>
                <a:spcPts val="600"/>
              </a:spcAft>
            </a:pPr>
            <a:r>
              <a:rPr lang="en-GB" sz="900">
                <a:solidFill>
                  <a:schemeClr val="tx2"/>
                </a:solidFill>
              </a:rPr>
              <a:t>SOCI2010</a:t>
            </a:r>
          </a:p>
        </p:txBody>
      </p:sp>
      <p:sp>
        <p:nvSpPr>
          <p:cNvPr id="5" name="灯片编号占位符 4">
            <a:extLst>
              <a:ext uri="{FF2B5EF4-FFF2-40B4-BE49-F238E27FC236}">
                <a16:creationId xmlns:a16="http://schemas.microsoft.com/office/drawing/2014/main" id="{76EB1FAB-814E-18B6-3184-5A1977DFB221}"/>
              </a:ext>
            </a:extLst>
          </p:cNvPr>
          <p:cNvSpPr>
            <a:spLocks noGrp="1"/>
          </p:cNvSpPr>
          <p:nvPr>
            <p:ph type="sldNum" sz="quarter" idx="12"/>
          </p:nvPr>
        </p:nvSpPr>
        <p:spPr>
          <a:xfrm>
            <a:off x="8661654" y="6217920"/>
            <a:ext cx="480060" cy="640080"/>
          </a:xfrm>
        </p:spPr>
        <p:txBody>
          <a:bodyPr>
            <a:normAutofit/>
          </a:bodyPr>
          <a:lstStyle/>
          <a:p>
            <a:pPr algn="ctr">
              <a:spcAft>
                <a:spcPts val="600"/>
              </a:spcAft>
            </a:pPr>
            <a:fld id="{99A439CC-877A-4B95-A599-E6FAAD7B1E05}" type="slidenum">
              <a:rPr lang="en-GB" sz="1400">
                <a:solidFill>
                  <a:schemeClr val="tx2"/>
                </a:solidFill>
              </a:rPr>
              <a:pPr algn="ctr">
                <a:spcAft>
                  <a:spcPts val="600"/>
                </a:spcAft>
              </a:pPr>
              <a:t>7</a:t>
            </a:fld>
            <a:endParaRPr lang="en-GB" sz="1400">
              <a:solidFill>
                <a:schemeClr val="tx2"/>
              </a:solidFill>
            </a:endParaRPr>
          </a:p>
        </p:txBody>
      </p:sp>
      <p:graphicFrame>
        <p:nvGraphicFramePr>
          <p:cNvPr id="9" name="内容占位符 2">
            <a:extLst>
              <a:ext uri="{FF2B5EF4-FFF2-40B4-BE49-F238E27FC236}">
                <a16:creationId xmlns:a16="http://schemas.microsoft.com/office/drawing/2014/main" id="{BA8496EC-D367-D927-941E-3B689C341DC8}"/>
              </a:ext>
            </a:extLst>
          </p:cNvPr>
          <p:cNvGraphicFramePr/>
          <p:nvPr>
            <p:extLst>
              <p:ext uri="{D42A27DB-BD31-4B8C-83A1-F6EECF244321}">
                <p14:modId xmlns:p14="http://schemas.microsoft.com/office/powerpoint/2010/main" val="2328485604"/>
              </p:ext>
            </p:extLst>
          </p:nvPr>
        </p:nvGraphicFramePr>
        <p:xfrm>
          <a:off x="3739414" y="231006"/>
          <a:ext cx="4775935"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87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EB415-55C9-C44A-7D2B-5380FD93EC79}"/>
            </a:ext>
          </a:extLst>
        </p:cNvPr>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530289" cy="6858000"/>
            <a:chOff x="651279" y="598259"/>
            <a:chExt cx="10889442" cy="5680742"/>
          </a:xfrm>
        </p:grpSpPr>
        <p:sp>
          <p:nvSpPr>
            <p:cNvPr id="3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35" name="Freeform: Shape 3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850220AB-4558-F3A8-1BB8-0879C9B10F42}"/>
              </a:ext>
            </a:extLst>
          </p:cNvPr>
          <p:cNvSpPr>
            <a:spLocks noGrp="1"/>
          </p:cNvSpPr>
          <p:nvPr>
            <p:ph type="title"/>
          </p:nvPr>
        </p:nvSpPr>
        <p:spPr>
          <a:xfrm>
            <a:off x="589788" y="841248"/>
            <a:ext cx="2636433" cy="5340097"/>
          </a:xfrm>
        </p:spPr>
        <p:txBody>
          <a:bodyPr anchor="ctr">
            <a:normAutofit/>
          </a:bodyPr>
          <a:lstStyle/>
          <a:p>
            <a:pPr lvl="0" algn="l"/>
            <a:r>
              <a:rPr lang="en-US" altLang="zh-HK" sz="3600">
                <a:solidFill>
                  <a:schemeClr val="bg1"/>
                </a:solidFill>
              </a:rPr>
              <a:t>National Education Longitudinal Study of 1988 (NELS:88)</a:t>
            </a:r>
            <a:endParaRPr lang="zh-HK" altLang="en-US" sz="3600">
              <a:solidFill>
                <a:schemeClr val="bg1"/>
              </a:solidFill>
            </a:endParaRPr>
          </a:p>
        </p:txBody>
      </p:sp>
      <p:sp>
        <p:nvSpPr>
          <p:cNvPr id="4" name="页脚占位符 3">
            <a:extLst>
              <a:ext uri="{FF2B5EF4-FFF2-40B4-BE49-F238E27FC236}">
                <a16:creationId xmlns:a16="http://schemas.microsoft.com/office/drawing/2014/main" id="{C93E0C63-AFCC-F5E4-0845-3416E93EC7C2}"/>
              </a:ext>
            </a:extLst>
          </p:cNvPr>
          <p:cNvSpPr>
            <a:spLocks noGrp="1"/>
          </p:cNvSpPr>
          <p:nvPr>
            <p:ph type="ftr" sz="quarter" idx="11"/>
          </p:nvPr>
        </p:nvSpPr>
        <p:spPr>
          <a:xfrm rot="5400000">
            <a:off x="7530084" y="4032504"/>
            <a:ext cx="2743200" cy="640080"/>
          </a:xfrm>
        </p:spPr>
        <p:txBody>
          <a:bodyPr anchor="ctr">
            <a:normAutofit/>
          </a:bodyPr>
          <a:lstStyle/>
          <a:p>
            <a:pPr>
              <a:spcAft>
                <a:spcPts val="600"/>
              </a:spcAft>
            </a:pPr>
            <a:r>
              <a:rPr lang="en-GB" sz="900">
                <a:solidFill>
                  <a:schemeClr val="tx2"/>
                </a:solidFill>
              </a:rPr>
              <a:t>SOCI2010</a:t>
            </a:r>
          </a:p>
        </p:txBody>
      </p:sp>
      <p:sp>
        <p:nvSpPr>
          <p:cNvPr id="5" name="灯片编号占位符 4">
            <a:extLst>
              <a:ext uri="{FF2B5EF4-FFF2-40B4-BE49-F238E27FC236}">
                <a16:creationId xmlns:a16="http://schemas.microsoft.com/office/drawing/2014/main" id="{B5989F5D-4FF7-C83A-A8A4-45378EADD564}"/>
              </a:ext>
            </a:extLst>
          </p:cNvPr>
          <p:cNvSpPr>
            <a:spLocks noGrp="1"/>
          </p:cNvSpPr>
          <p:nvPr>
            <p:ph type="sldNum" sz="quarter" idx="12"/>
          </p:nvPr>
        </p:nvSpPr>
        <p:spPr>
          <a:xfrm>
            <a:off x="8661654" y="6217920"/>
            <a:ext cx="480060" cy="640080"/>
          </a:xfrm>
        </p:spPr>
        <p:txBody>
          <a:bodyPr>
            <a:normAutofit/>
          </a:bodyPr>
          <a:lstStyle/>
          <a:p>
            <a:pPr algn="ctr">
              <a:spcAft>
                <a:spcPts val="600"/>
              </a:spcAft>
            </a:pPr>
            <a:fld id="{99A439CC-877A-4B95-A599-E6FAAD7B1E05}" type="slidenum">
              <a:rPr lang="en-GB" sz="1400">
                <a:solidFill>
                  <a:schemeClr val="tx2"/>
                </a:solidFill>
              </a:rPr>
              <a:pPr algn="ctr">
                <a:spcAft>
                  <a:spcPts val="600"/>
                </a:spcAft>
              </a:pPr>
              <a:t>8</a:t>
            </a:fld>
            <a:endParaRPr lang="en-GB" sz="1400">
              <a:solidFill>
                <a:schemeClr val="tx2"/>
              </a:solidFill>
            </a:endParaRPr>
          </a:p>
        </p:txBody>
      </p:sp>
      <p:graphicFrame>
        <p:nvGraphicFramePr>
          <p:cNvPr id="7" name="内容占位符 2">
            <a:extLst>
              <a:ext uri="{FF2B5EF4-FFF2-40B4-BE49-F238E27FC236}">
                <a16:creationId xmlns:a16="http://schemas.microsoft.com/office/drawing/2014/main" id="{66A3CA81-F425-CD84-E065-7D23DEA4F7ED}"/>
              </a:ext>
            </a:extLst>
          </p:cNvPr>
          <p:cNvGraphicFramePr>
            <a:graphicFrameLocks noGrp="1"/>
          </p:cNvGraphicFramePr>
          <p:nvPr>
            <p:ph idx="1"/>
            <p:extLst>
              <p:ext uri="{D42A27DB-BD31-4B8C-83A1-F6EECF244321}">
                <p14:modId xmlns:p14="http://schemas.microsoft.com/office/powerpoint/2010/main" val="2258364618"/>
              </p:ext>
            </p:extLst>
          </p:nvPr>
        </p:nvGraphicFramePr>
        <p:xfrm>
          <a:off x="3739414" y="231006"/>
          <a:ext cx="4775935"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97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48C44-D259-5A96-6D73-CA5D1C533333}"/>
            </a:ext>
          </a:extLst>
        </p:cNvPr>
        <p:cNvGrpSpPr/>
        <p:nvPr/>
      </p:nvGrpSpPr>
      <p:grpSpPr>
        <a:xfrm>
          <a:off x="0" y="0"/>
          <a:ext cx="0" cy="0"/>
          <a:chOff x="0" y="0"/>
          <a:chExt cx="0" cy="0"/>
        </a:xfrm>
      </p:grpSpPr>
      <p:sp useBgFill="1">
        <p:nvSpPr>
          <p:cNvPr id="2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530289" cy="6858000"/>
            <a:chOff x="651279" y="598259"/>
            <a:chExt cx="10889442" cy="5680742"/>
          </a:xfrm>
        </p:grpSpPr>
        <p:sp>
          <p:nvSpPr>
            <p:cNvPr id="2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33" name="Freeform: Shape 3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980D76B7-A6FB-FABE-198D-0B46E3304300}"/>
              </a:ext>
            </a:extLst>
          </p:cNvPr>
          <p:cNvSpPr>
            <a:spLocks noGrp="1"/>
          </p:cNvSpPr>
          <p:nvPr>
            <p:ph type="title"/>
          </p:nvPr>
        </p:nvSpPr>
        <p:spPr>
          <a:xfrm>
            <a:off x="589788" y="841248"/>
            <a:ext cx="2636433" cy="5340097"/>
          </a:xfrm>
        </p:spPr>
        <p:txBody>
          <a:bodyPr anchor="ctr">
            <a:normAutofit/>
          </a:bodyPr>
          <a:lstStyle/>
          <a:p>
            <a:pPr lvl="0" algn="l"/>
            <a:r>
              <a:rPr lang="en-US" altLang="zh-HK" sz="3600">
                <a:solidFill>
                  <a:schemeClr val="bg1"/>
                </a:solidFill>
              </a:rPr>
              <a:t>Education Longitudinal Study of 2002 (ELS:2002)</a:t>
            </a:r>
            <a:endParaRPr lang="zh-HK" altLang="en-US" sz="3600">
              <a:solidFill>
                <a:schemeClr val="bg1"/>
              </a:solidFill>
            </a:endParaRPr>
          </a:p>
        </p:txBody>
      </p:sp>
      <p:sp>
        <p:nvSpPr>
          <p:cNvPr id="4" name="页脚占位符 3">
            <a:extLst>
              <a:ext uri="{FF2B5EF4-FFF2-40B4-BE49-F238E27FC236}">
                <a16:creationId xmlns:a16="http://schemas.microsoft.com/office/drawing/2014/main" id="{AE9DC475-74A5-5EE8-4A8F-B5CCD109918C}"/>
              </a:ext>
            </a:extLst>
          </p:cNvPr>
          <p:cNvSpPr>
            <a:spLocks noGrp="1"/>
          </p:cNvSpPr>
          <p:nvPr>
            <p:ph type="ftr" sz="quarter" idx="11"/>
          </p:nvPr>
        </p:nvSpPr>
        <p:spPr>
          <a:xfrm rot="5400000">
            <a:off x="7530084" y="4032504"/>
            <a:ext cx="2743200" cy="640080"/>
          </a:xfrm>
        </p:spPr>
        <p:txBody>
          <a:bodyPr anchor="ctr">
            <a:normAutofit/>
          </a:bodyPr>
          <a:lstStyle/>
          <a:p>
            <a:pPr>
              <a:spcAft>
                <a:spcPts val="600"/>
              </a:spcAft>
            </a:pPr>
            <a:r>
              <a:rPr lang="en-GB" sz="900">
                <a:solidFill>
                  <a:schemeClr val="tx2"/>
                </a:solidFill>
              </a:rPr>
              <a:t>SOCI2010</a:t>
            </a:r>
          </a:p>
        </p:txBody>
      </p:sp>
      <p:sp>
        <p:nvSpPr>
          <p:cNvPr id="5" name="灯片编号占位符 4">
            <a:extLst>
              <a:ext uri="{FF2B5EF4-FFF2-40B4-BE49-F238E27FC236}">
                <a16:creationId xmlns:a16="http://schemas.microsoft.com/office/drawing/2014/main" id="{E74C1B83-EB5A-8C65-BB5A-254E961BA8DB}"/>
              </a:ext>
            </a:extLst>
          </p:cNvPr>
          <p:cNvSpPr>
            <a:spLocks noGrp="1"/>
          </p:cNvSpPr>
          <p:nvPr>
            <p:ph type="sldNum" sz="quarter" idx="12"/>
          </p:nvPr>
        </p:nvSpPr>
        <p:spPr>
          <a:xfrm>
            <a:off x="8661654" y="6217920"/>
            <a:ext cx="480060" cy="640080"/>
          </a:xfrm>
        </p:spPr>
        <p:txBody>
          <a:bodyPr>
            <a:normAutofit/>
          </a:bodyPr>
          <a:lstStyle/>
          <a:p>
            <a:pPr algn="ctr">
              <a:spcAft>
                <a:spcPts val="600"/>
              </a:spcAft>
            </a:pPr>
            <a:fld id="{99A439CC-877A-4B95-A599-E6FAAD7B1E05}" type="slidenum">
              <a:rPr lang="en-GB" sz="1400">
                <a:solidFill>
                  <a:schemeClr val="tx2"/>
                </a:solidFill>
              </a:rPr>
              <a:pPr algn="ctr">
                <a:spcAft>
                  <a:spcPts val="600"/>
                </a:spcAft>
              </a:pPr>
              <a:t>9</a:t>
            </a:fld>
            <a:endParaRPr lang="en-GB" sz="1400">
              <a:solidFill>
                <a:schemeClr val="tx2"/>
              </a:solidFill>
            </a:endParaRPr>
          </a:p>
        </p:txBody>
      </p:sp>
      <p:graphicFrame>
        <p:nvGraphicFramePr>
          <p:cNvPr id="7" name="内容占位符 2">
            <a:extLst>
              <a:ext uri="{FF2B5EF4-FFF2-40B4-BE49-F238E27FC236}">
                <a16:creationId xmlns:a16="http://schemas.microsoft.com/office/drawing/2014/main" id="{1C344CA7-E62E-2515-E8DB-F785334DC987}"/>
              </a:ext>
            </a:extLst>
          </p:cNvPr>
          <p:cNvGraphicFramePr>
            <a:graphicFrameLocks noGrp="1"/>
          </p:cNvGraphicFramePr>
          <p:nvPr>
            <p:ph idx="1"/>
            <p:extLst>
              <p:ext uri="{D42A27DB-BD31-4B8C-83A1-F6EECF244321}">
                <p14:modId xmlns:p14="http://schemas.microsoft.com/office/powerpoint/2010/main" val="2280835917"/>
              </p:ext>
            </p:extLst>
          </p:nvPr>
        </p:nvGraphicFramePr>
        <p:xfrm>
          <a:off x="3739414" y="231006"/>
          <a:ext cx="4775935"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2481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16834</TotalTime>
  <Words>1216</Words>
  <Application>Microsoft Office PowerPoint</Application>
  <PresentationFormat>全屏显示(4:3)</PresentationFormat>
  <Paragraphs>174</Paragraphs>
  <Slides>26</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72</vt:lpstr>
      <vt:lpstr>Arial</vt:lpstr>
      <vt:lpstr>Calibri</vt:lpstr>
      <vt:lpstr>Office Theme</vt:lpstr>
      <vt:lpstr> 2024 Spring SOCI2010 (Education and Society)  Tutorial 5</vt:lpstr>
      <vt:lpstr>Updated Tutorial Schedule</vt:lpstr>
      <vt:lpstr>Feedback</vt:lpstr>
      <vt:lpstr>Feedback</vt:lpstr>
      <vt:lpstr>Feedback</vt:lpstr>
      <vt:lpstr>Educational Datasets</vt:lpstr>
      <vt:lpstr>National Education Longitudinal Studies (United States)</vt:lpstr>
      <vt:lpstr>National Education Longitudinal Study of 1988 (NELS:88)</vt:lpstr>
      <vt:lpstr>Education Longitudinal Study of 2002 (ELS:2002)</vt:lpstr>
      <vt:lpstr>High School Longitudinal Study of 2009 (HSLS:09)</vt:lpstr>
      <vt:lpstr>Other National Surveys</vt:lpstr>
      <vt:lpstr>National Assessment of Educational Progress (NAEP)</vt:lpstr>
      <vt:lpstr>Early Childhood Longitudinal Study (ECLS)</vt:lpstr>
      <vt:lpstr>Current Population Survey (CPS)</vt:lpstr>
      <vt:lpstr>International Large-Scale Assessment Data</vt:lpstr>
      <vt:lpstr>Programme for International Student Assessment (PISA)</vt:lpstr>
      <vt:lpstr>Trends in International Mathematics and Science Study (TIMSS)</vt:lpstr>
      <vt:lpstr>Progress in International Reading Literacy Study (PIRLS)</vt:lpstr>
      <vt:lpstr>International Surveys</vt:lpstr>
      <vt:lpstr>World Values Survey (WVS)</vt:lpstr>
      <vt:lpstr>Eurostudent</vt:lpstr>
      <vt:lpstr>East Asian societies</vt:lpstr>
      <vt:lpstr>Qualitative Surveys and Interviews</vt:lpstr>
      <vt:lpstr>Sharing and Discussion</vt:lpstr>
      <vt:lpstr>Tell me! (Please remember to select the corresponding date)</vt:lpstr>
      <vt:lpstr>Thank you!</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SOCI2010 - Tutorial</dc:title>
  <dc:creator>Wanying Ling</dc:creator>
  <cp:lastModifiedBy>Wanying Ling</cp:lastModifiedBy>
  <cp:revision>306</cp:revision>
  <dcterms:created xsi:type="dcterms:W3CDTF">2019-09-19T12:09:02Z</dcterms:created>
  <dcterms:modified xsi:type="dcterms:W3CDTF">2024-03-06T08:52:17Z</dcterms:modified>
</cp:coreProperties>
</file>