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9"/>
  </p:notesMasterIdLst>
  <p:sldIdLst>
    <p:sldId id="256" r:id="rId2"/>
    <p:sldId id="2212" r:id="rId3"/>
    <p:sldId id="2238" r:id="rId4"/>
    <p:sldId id="2240" r:id="rId5"/>
    <p:sldId id="2241" r:id="rId6"/>
    <p:sldId id="2242" r:id="rId7"/>
    <p:sldId id="2243" r:id="rId8"/>
    <p:sldId id="2244" r:id="rId9"/>
    <p:sldId id="2245" r:id="rId10"/>
    <p:sldId id="257" r:id="rId11"/>
    <p:sldId id="260" r:id="rId12"/>
    <p:sldId id="259" r:id="rId13"/>
    <p:sldId id="2247" r:id="rId14"/>
    <p:sldId id="2251" r:id="rId15"/>
    <p:sldId id="2246" r:id="rId16"/>
    <p:sldId id="2192" r:id="rId17"/>
    <p:sldId id="21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4879" autoAdjust="0"/>
  </p:normalViewPr>
  <p:slideViewPr>
    <p:cSldViewPr>
      <p:cViewPr varScale="1">
        <p:scale>
          <a:sx n="82" d="100"/>
          <a:sy n="82" d="100"/>
        </p:scale>
        <p:origin x="204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E0A500-829A-474E-9564-E13EAF38B0A7}"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C8473793-7A45-434A-B10C-3DA77CC6B72C}">
      <dgm:prSet/>
      <dgm:spPr/>
      <dgm:t>
        <a:bodyPr/>
        <a:lstStyle/>
        <a:p>
          <a:r>
            <a:rPr lang="en-US"/>
            <a:t>Assigning</a:t>
          </a:r>
        </a:p>
      </dgm:t>
    </dgm:pt>
    <dgm:pt modelId="{E081B4BC-5C3C-4AAB-8325-E9790854AE2D}" type="parTrans" cxnId="{C8398EA8-A218-4E33-8272-78EFFD96973E}">
      <dgm:prSet/>
      <dgm:spPr/>
      <dgm:t>
        <a:bodyPr/>
        <a:lstStyle/>
        <a:p>
          <a:endParaRPr lang="en-US"/>
        </a:p>
      </dgm:t>
    </dgm:pt>
    <dgm:pt modelId="{4310C688-3C8A-4B12-B1D0-2B05E68EA475}" type="sibTrans" cxnId="{C8398EA8-A218-4E33-8272-78EFFD96973E}">
      <dgm:prSet/>
      <dgm:spPr/>
      <dgm:t>
        <a:bodyPr/>
        <a:lstStyle/>
        <a:p>
          <a:endParaRPr lang="en-US"/>
        </a:p>
      </dgm:t>
    </dgm:pt>
    <dgm:pt modelId="{9E1EE7CF-808F-4B16-8A12-27AB502CA54B}">
      <dgm:prSet/>
      <dgm:spPr/>
      <dgm:t>
        <a:bodyPr/>
        <a:lstStyle/>
        <a:p>
          <a:r>
            <a:rPr lang="en-US"/>
            <a:t>Assigning labels or codes to segments of qualitative data</a:t>
          </a:r>
        </a:p>
      </dgm:t>
    </dgm:pt>
    <dgm:pt modelId="{E9A1574E-93E6-4A7B-ACA1-A53E510876C2}" type="parTrans" cxnId="{15FF9299-DEDF-4B05-9967-6510A517EE59}">
      <dgm:prSet/>
      <dgm:spPr/>
      <dgm:t>
        <a:bodyPr/>
        <a:lstStyle/>
        <a:p>
          <a:endParaRPr lang="en-US"/>
        </a:p>
      </dgm:t>
    </dgm:pt>
    <dgm:pt modelId="{29C6465A-9BBF-4F9D-B155-5F2AB8EC9F36}" type="sibTrans" cxnId="{15FF9299-DEDF-4B05-9967-6510A517EE59}">
      <dgm:prSet/>
      <dgm:spPr/>
      <dgm:t>
        <a:bodyPr/>
        <a:lstStyle/>
        <a:p>
          <a:endParaRPr lang="en-US"/>
        </a:p>
      </dgm:t>
    </dgm:pt>
    <dgm:pt modelId="{E6FD9F38-5D7E-4192-88DE-6C9B4A7D433D}">
      <dgm:prSet/>
      <dgm:spPr/>
      <dgm:t>
        <a:bodyPr/>
        <a:lstStyle/>
        <a:p>
          <a:r>
            <a:rPr lang="en-US"/>
            <a:t>Organizing and categorizing</a:t>
          </a:r>
        </a:p>
      </dgm:t>
    </dgm:pt>
    <dgm:pt modelId="{A4731C10-D2EC-4E3E-B07D-568032D3594F}" type="parTrans" cxnId="{9543E9F2-A443-4808-8B74-48A652E499A6}">
      <dgm:prSet/>
      <dgm:spPr/>
      <dgm:t>
        <a:bodyPr/>
        <a:lstStyle/>
        <a:p>
          <a:endParaRPr lang="en-US"/>
        </a:p>
      </dgm:t>
    </dgm:pt>
    <dgm:pt modelId="{560C97DA-2C7B-48C6-8F5B-EBE0034E0570}" type="sibTrans" cxnId="{9543E9F2-A443-4808-8B74-48A652E499A6}">
      <dgm:prSet/>
      <dgm:spPr/>
      <dgm:t>
        <a:bodyPr/>
        <a:lstStyle/>
        <a:p>
          <a:endParaRPr lang="en-US"/>
        </a:p>
      </dgm:t>
    </dgm:pt>
    <dgm:pt modelId="{7D058150-6F6B-40BD-A01F-11E2E7EF483F}">
      <dgm:prSet/>
      <dgm:spPr/>
      <dgm:t>
        <a:bodyPr/>
        <a:lstStyle/>
        <a:p>
          <a:r>
            <a:rPr lang="en-US"/>
            <a:t>Organizing and categorizing data for analysis</a:t>
          </a:r>
        </a:p>
      </dgm:t>
    </dgm:pt>
    <dgm:pt modelId="{6BFFA261-0782-42CF-962F-23C92B418172}" type="parTrans" cxnId="{778BAF47-C64B-4377-A76A-4E492E9766DA}">
      <dgm:prSet/>
      <dgm:spPr/>
      <dgm:t>
        <a:bodyPr/>
        <a:lstStyle/>
        <a:p>
          <a:endParaRPr lang="en-US"/>
        </a:p>
      </dgm:t>
    </dgm:pt>
    <dgm:pt modelId="{0B329DF8-A8EB-4EC0-B29F-A6476AAD2F3B}" type="sibTrans" cxnId="{778BAF47-C64B-4377-A76A-4E492E9766DA}">
      <dgm:prSet/>
      <dgm:spPr/>
      <dgm:t>
        <a:bodyPr/>
        <a:lstStyle/>
        <a:p>
          <a:endParaRPr lang="en-US"/>
        </a:p>
      </dgm:t>
    </dgm:pt>
    <dgm:pt modelId="{81CAEB1F-3298-4D8A-8CA6-ECB23B35C59D}">
      <dgm:prSet/>
      <dgm:spPr/>
      <dgm:t>
        <a:bodyPr/>
        <a:lstStyle/>
        <a:p>
          <a:r>
            <a:rPr lang="en-US"/>
            <a:t>Identifying</a:t>
          </a:r>
        </a:p>
      </dgm:t>
    </dgm:pt>
    <dgm:pt modelId="{A82DBEE8-0B1F-4BE1-A97A-A3291B99D752}" type="parTrans" cxnId="{3AD34ED0-17A9-4B3B-BC2E-3D9D167A4C8E}">
      <dgm:prSet/>
      <dgm:spPr/>
      <dgm:t>
        <a:bodyPr/>
        <a:lstStyle/>
        <a:p>
          <a:endParaRPr lang="en-US"/>
        </a:p>
      </dgm:t>
    </dgm:pt>
    <dgm:pt modelId="{5A2833B4-5F7E-4010-B0D5-E74BA009933E}" type="sibTrans" cxnId="{3AD34ED0-17A9-4B3B-BC2E-3D9D167A4C8E}">
      <dgm:prSet/>
      <dgm:spPr/>
      <dgm:t>
        <a:bodyPr/>
        <a:lstStyle/>
        <a:p>
          <a:endParaRPr lang="en-US"/>
        </a:p>
      </dgm:t>
    </dgm:pt>
    <dgm:pt modelId="{CD85D941-BEC2-4896-BFE4-85E333A6EFE2}">
      <dgm:prSet/>
      <dgm:spPr/>
      <dgm:t>
        <a:bodyPr/>
        <a:lstStyle/>
        <a:p>
          <a:r>
            <a:rPr lang="en-US"/>
            <a:t>Identifying patterns, themes, and relationships</a:t>
          </a:r>
        </a:p>
      </dgm:t>
    </dgm:pt>
    <dgm:pt modelId="{473F4B60-0ECE-4AFF-B7DB-A09341C2016E}" type="parTrans" cxnId="{670F8A55-6509-417F-B86C-30015117A0B1}">
      <dgm:prSet/>
      <dgm:spPr/>
      <dgm:t>
        <a:bodyPr/>
        <a:lstStyle/>
        <a:p>
          <a:endParaRPr lang="en-US"/>
        </a:p>
      </dgm:t>
    </dgm:pt>
    <dgm:pt modelId="{3B7E4DE1-7CA2-42F3-BA16-B210E46281CC}" type="sibTrans" cxnId="{670F8A55-6509-417F-B86C-30015117A0B1}">
      <dgm:prSet/>
      <dgm:spPr/>
      <dgm:t>
        <a:bodyPr/>
        <a:lstStyle/>
        <a:p>
          <a:endParaRPr lang="en-US"/>
        </a:p>
      </dgm:t>
    </dgm:pt>
    <dgm:pt modelId="{EE15F9BB-C239-47B8-865E-CF4B0E3B9FFE}" type="pres">
      <dgm:prSet presAssocID="{43E0A500-829A-474E-9564-E13EAF38B0A7}" presName="Name0" presStyleCnt="0">
        <dgm:presLayoutVars>
          <dgm:dir/>
          <dgm:animLvl val="lvl"/>
          <dgm:resizeHandles val="exact"/>
        </dgm:presLayoutVars>
      </dgm:prSet>
      <dgm:spPr/>
    </dgm:pt>
    <dgm:pt modelId="{EC3CF181-5E1F-44D0-8659-ABA182595246}" type="pres">
      <dgm:prSet presAssocID="{81CAEB1F-3298-4D8A-8CA6-ECB23B35C59D}" presName="boxAndChildren" presStyleCnt="0"/>
      <dgm:spPr/>
    </dgm:pt>
    <dgm:pt modelId="{7D51E208-2EF4-4BE4-8E35-7F8CB7321EEB}" type="pres">
      <dgm:prSet presAssocID="{81CAEB1F-3298-4D8A-8CA6-ECB23B35C59D}" presName="parentTextBox" presStyleLbl="alignNode1" presStyleIdx="0" presStyleCnt="3"/>
      <dgm:spPr/>
    </dgm:pt>
    <dgm:pt modelId="{C9272816-C2A9-417A-8DC5-6EF43F637BDE}" type="pres">
      <dgm:prSet presAssocID="{81CAEB1F-3298-4D8A-8CA6-ECB23B35C59D}" presName="descendantBox" presStyleLbl="bgAccFollowNode1" presStyleIdx="0" presStyleCnt="3"/>
      <dgm:spPr/>
    </dgm:pt>
    <dgm:pt modelId="{2249C9C9-89AA-4646-9111-37DD2FB7F1CA}" type="pres">
      <dgm:prSet presAssocID="{560C97DA-2C7B-48C6-8F5B-EBE0034E0570}" presName="sp" presStyleCnt="0"/>
      <dgm:spPr/>
    </dgm:pt>
    <dgm:pt modelId="{3E5E65E1-63FD-4977-AF69-3672FAB6609A}" type="pres">
      <dgm:prSet presAssocID="{E6FD9F38-5D7E-4192-88DE-6C9B4A7D433D}" presName="arrowAndChildren" presStyleCnt="0"/>
      <dgm:spPr/>
    </dgm:pt>
    <dgm:pt modelId="{E7050143-ADCF-4859-8E67-5ABD368AB8DD}" type="pres">
      <dgm:prSet presAssocID="{E6FD9F38-5D7E-4192-88DE-6C9B4A7D433D}" presName="parentTextArrow" presStyleLbl="node1" presStyleIdx="0" presStyleCnt="0"/>
      <dgm:spPr/>
    </dgm:pt>
    <dgm:pt modelId="{7262A64D-8F55-45B0-BC4B-00C34ADDD45D}" type="pres">
      <dgm:prSet presAssocID="{E6FD9F38-5D7E-4192-88DE-6C9B4A7D433D}" presName="arrow" presStyleLbl="alignNode1" presStyleIdx="1" presStyleCnt="3"/>
      <dgm:spPr/>
    </dgm:pt>
    <dgm:pt modelId="{98B3DFAF-DD46-4AF1-97AC-63816A3D0253}" type="pres">
      <dgm:prSet presAssocID="{E6FD9F38-5D7E-4192-88DE-6C9B4A7D433D}" presName="descendantArrow" presStyleLbl="bgAccFollowNode1" presStyleIdx="1" presStyleCnt="3"/>
      <dgm:spPr/>
    </dgm:pt>
    <dgm:pt modelId="{235A3607-87E9-4856-84C5-8AB4E4C92E99}" type="pres">
      <dgm:prSet presAssocID="{4310C688-3C8A-4B12-B1D0-2B05E68EA475}" presName="sp" presStyleCnt="0"/>
      <dgm:spPr/>
    </dgm:pt>
    <dgm:pt modelId="{3064F443-CABE-411C-8EB4-EE0E37DDA5B8}" type="pres">
      <dgm:prSet presAssocID="{C8473793-7A45-434A-B10C-3DA77CC6B72C}" presName="arrowAndChildren" presStyleCnt="0"/>
      <dgm:spPr/>
    </dgm:pt>
    <dgm:pt modelId="{A237716C-CAD3-45D8-BBC6-DDF343E68FAB}" type="pres">
      <dgm:prSet presAssocID="{C8473793-7A45-434A-B10C-3DA77CC6B72C}" presName="parentTextArrow" presStyleLbl="node1" presStyleIdx="0" presStyleCnt="0"/>
      <dgm:spPr/>
    </dgm:pt>
    <dgm:pt modelId="{E2A07C46-D68F-4C81-919D-8F3FF08C6641}" type="pres">
      <dgm:prSet presAssocID="{C8473793-7A45-434A-B10C-3DA77CC6B72C}" presName="arrow" presStyleLbl="alignNode1" presStyleIdx="2" presStyleCnt="3"/>
      <dgm:spPr/>
    </dgm:pt>
    <dgm:pt modelId="{8E5E0E2C-C939-4DE5-8C22-D0B5ECCFB145}" type="pres">
      <dgm:prSet presAssocID="{C8473793-7A45-434A-B10C-3DA77CC6B72C}" presName="descendantArrow" presStyleLbl="bgAccFollowNode1" presStyleIdx="2" presStyleCnt="3"/>
      <dgm:spPr/>
    </dgm:pt>
  </dgm:ptLst>
  <dgm:cxnLst>
    <dgm:cxn modelId="{2AB63704-AC29-42BD-A150-1A15BEE6A016}" type="presOf" srcId="{E6FD9F38-5D7E-4192-88DE-6C9B4A7D433D}" destId="{E7050143-ADCF-4859-8E67-5ABD368AB8DD}" srcOrd="0" destOrd="0" presId="urn:microsoft.com/office/officeart/2016/7/layout/VerticalDownArrowProcess"/>
    <dgm:cxn modelId="{0F9F6A3D-7FCC-485E-BA8B-497A2C8B3876}" type="presOf" srcId="{7D058150-6F6B-40BD-A01F-11E2E7EF483F}" destId="{98B3DFAF-DD46-4AF1-97AC-63816A3D0253}" srcOrd="0" destOrd="0" presId="urn:microsoft.com/office/officeart/2016/7/layout/VerticalDownArrowProcess"/>
    <dgm:cxn modelId="{E2A3CD42-7C5A-4E76-97F3-CB327DC96853}" type="presOf" srcId="{C8473793-7A45-434A-B10C-3DA77CC6B72C}" destId="{A237716C-CAD3-45D8-BBC6-DDF343E68FAB}" srcOrd="0" destOrd="0" presId="urn:microsoft.com/office/officeart/2016/7/layout/VerticalDownArrowProcess"/>
    <dgm:cxn modelId="{C4A8A943-B6A4-43A2-A568-C7463036129B}" type="presOf" srcId="{43E0A500-829A-474E-9564-E13EAF38B0A7}" destId="{EE15F9BB-C239-47B8-865E-CF4B0E3B9FFE}" srcOrd="0" destOrd="0" presId="urn:microsoft.com/office/officeart/2016/7/layout/VerticalDownArrowProcess"/>
    <dgm:cxn modelId="{778BAF47-C64B-4377-A76A-4E492E9766DA}" srcId="{E6FD9F38-5D7E-4192-88DE-6C9B4A7D433D}" destId="{7D058150-6F6B-40BD-A01F-11E2E7EF483F}" srcOrd="0" destOrd="0" parTransId="{6BFFA261-0782-42CF-962F-23C92B418172}" sibTransId="{0B329DF8-A8EB-4EC0-B29F-A6476AAD2F3B}"/>
    <dgm:cxn modelId="{5AF0596C-A1E4-4083-803C-A2C75FAED8E3}" type="presOf" srcId="{81CAEB1F-3298-4D8A-8CA6-ECB23B35C59D}" destId="{7D51E208-2EF4-4BE4-8E35-7F8CB7321EEB}" srcOrd="0" destOrd="0" presId="urn:microsoft.com/office/officeart/2016/7/layout/VerticalDownArrowProcess"/>
    <dgm:cxn modelId="{670F8A55-6509-417F-B86C-30015117A0B1}" srcId="{81CAEB1F-3298-4D8A-8CA6-ECB23B35C59D}" destId="{CD85D941-BEC2-4896-BFE4-85E333A6EFE2}" srcOrd="0" destOrd="0" parTransId="{473F4B60-0ECE-4AFF-B7DB-A09341C2016E}" sibTransId="{3B7E4DE1-7CA2-42F3-BA16-B210E46281CC}"/>
    <dgm:cxn modelId="{17C3D981-F68E-43A0-A39A-C8C3E572A4C4}" type="presOf" srcId="{9E1EE7CF-808F-4B16-8A12-27AB502CA54B}" destId="{8E5E0E2C-C939-4DE5-8C22-D0B5ECCFB145}" srcOrd="0" destOrd="0" presId="urn:microsoft.com/office/officeart/2016/7/layout/VerticalDownArrowProcess"/>
    <dgm:cxn modelId="{95526F8C-EEF0-478B-88B3-E8CD8EA8AEA6}" type="presOf" srcId="{CD85D941-BEC2-4896-BFE4-85E333A6EFE2}" destId="{C9272816-C2A9-417A-8DC5-6EF43F637BDE}" srcOrd="0" destOrd="0" presId="urn:microsoft.com/office/officeart/2016/7/layout/VerticalDownArrowProcess"/>
    <dgm:cxn modelId="{15FF9299-DEDF-4B05-9967-6510A517EE59}" srcId="{C8473793-7A45-434A-B10C-3DA77CC6B72C}" destId="{9E1EE7CF-808F-4B16-8A12-27AB502CA54B}" srcOrd="0" destOrd="0" parTransId="{E9A1574E-93E6-4A7B-ACA1-A53E510876C2}" sibTransId="{29C6465A-9BBF-4F9D-B155-5F2AB8EC9F36}"/>
    <dgm:cxn modelId="{C8398EA8-A218-4E33-8272-78EFFD96973E}" srcId="{43E0A500-829A-474E-9564-E13EAF38B0A7}" destId="{C8473793-7A45-434A-B10C-3DA77CC6B72C}" srcOrd="0" destOrd="0" parTransId="{E081B4BC-5C3C-4AAB-8325-E9790854AE2D}" sibTransId="{4310C688-3C8A-4B12-B1D0-2B05E68EA475}"/>
    <dgm:cxn modelId="{4DE1A8AE-470D-4B87-B81D-FF52644E0037}" type="presOf" srcId="{C8473793-7A45-434A-B10C-3DA77CC6B72C}" destId="{E2A07C46-D68F-4C81-919D-8F3FF08C6641}" srcOrd="1" destOrd="0" presId="urn:microsoft.com/office/officeart/2016/7/layout/VerticalDownArrowProcess"/>
    <dgm:cxn modelId="{3AD34ED0-17A9-4B3B-BC2E-3D9D167A4C8E}" srcId="{43E0A500-829A-474E-9564-E13EAF38B0A7}" destId="{81CAEB1F-3298-4D8A-8CA6-ECB23B35C59D}" srcOrd="2" destOrd="0" parTransId="{A82DBEE8-0B1F-4BE1-A97A-A3291B99D752}" sibTransId="{5A2833B4-5F7E-4010-B0D5-E74BA009933E}"/>
    <dgm:cxn modelId="{89665EE5-6B02-4011-B796-3B7EE313B18F}" type="presOf" srcId="{E6FD9F38-5D7E-4192-88DE-6C9B4A7D433D}" destId="{7262A64D-8F55-45B0-BC4B-00C34ADDD45D}" srcOrd="1" destOrd="0" presId="urn:microsoft.com/office/officeart/2016/7/layout/VerticalDownArrowProcess"/>
    <dgm:cxn modelId="{9543E9F2-A443-4808-8B74-48A652E499A6}" srcId="{43E0A500-829A-474E-9564-E13EAF38B0A7}" destId="{E6FD9F38-5D7E-4192-88DE-6C9B4A7D433D}" srcOrd="1" destOrd="0" parTransId="{A4731C10-D2EC-4E3E-B07D-568032D3594F}" sibTransId="{560C97DA-2C7B-48C6-8F5B-EBE0034E0570}"/>
    <dgm:cxn modelId="{0116C6E6-3E9A-4B31-80BF-E4B2B9157A4F}" type="presParOf" srcId="{EE15F9BB-C239-47B8-865E-CF4B0E3B9FFE}" destId="{EC3CF181-5E1F-44D0-8659-ABA182595246}" srcOrd="0" destOrd="0" presId="urn:microsoft.com/office/officeart/2016/7/layout/VerticalDownArrowProcess"/>
    <dgm:cxn modelId="{5B235458-7A43-43D3-8D3E-0FD4B48EBBAF}" type="presParOf" srcId="{EC3CF181-5E1F-44D0-8659-ABA182595246}" destId="{7D51E208-2EF4-4BE4-8E35-7F8CB7321EEB}" srcOrd="0" destOrd="0" presId="urn:microsoft.com/office/officeart/2016/7/layout/VerticalDownArrowProcess"/>
    <dgm:cxn modelId="{D8889F22-425E-4E3D-8F34-038C954A83D8}" type="presParOf" srcId="{EC3CF181-5E1F-44D0-8659-ABA182595246}" destId="{C9272816-C2A9-417A-8DC5-6EF43F637BDE}" srcOrd="1" destOrd="0" presId="urn:microsoft.com/office/officeart/2016/7/layout/VerticalDownArrowProcess"/>
    <dgm:cxn modelId="{791B6D5E-76F3-4ED2-B4CB-116929AE671B}" type="presParOf" srcId="{EE15F9BB-C239-47B8-865E-CF4B0E3B9FFE}" destId="{2249C9C9-89AA-4646-9111-37DD2FB7F1CA}" srcOrd="1" destOrd="0" presId="urn:microsoft.com/office/officeart/2016/7/layout/VerticalDownArrowProcess"/>
    <dgm:cxn modelId="{8F69E5C8-CA57-4D52-A7E6-4B48D0F94B63}" type="presParOf" srcId="{EE15F9BB-C239-47B8-865E-CF4B0E3B9FFE}" destId="{3E5E65E1-63FD-4977-AF69-3672FAB6609A}" srcOrd="2" destOrd="0" presId="urn:microsoft.com/office/officeart/2016/7/layout/VerticalDownArrowProcess"/>
    <dgm:cxn modelId="{0CC3CEFA-D6C5-4001-A1CD-81DE1E84A4A5}" type="presParOf" srcId="{3E5E65E1-63FD-4977-AF69-3672FAB6609A}" destId="{E7050143-ADCF-4859-8E67-5ABD368AB8DD}" srcOrd="0" destOrd="0" presId="urn:microsoft.com/office/officeart/2016/7/layout/VerticalDownArrowProcess"/>
    <dgm:cxn modelId="{F2167857-4152-44D3-B29C-4BA1E3F357E5}" type="presParOf" srcId="{3E5E65E1-63FD-4977-AF69-3672FAB6609A}" destId="{7262A64D-8F55-45B0-BC4B-00C34ADDD45D}" srcOrd="1" destOrd="0" presId="urn:microsoft.com/office/officeart/2016/7/layout/VerticalDownArrowProcess"/>
    <dgm:cxn modelId="{359E5D97-1D18-4671-876A-2EE352EA3593}" type="presParOf" srcId="{3E5E65E1-63FD-4977-AF69-3672FAB6609A}" destId="{98B3DFAF-DD46-4AF1-97AC-63816A3D0253}" srcOrd="2" destOrd="0" presId="urn:microsoft.com/office/officeart/2016/7/layout/VerticalDownArrowProcess"/>
    <dgm:cxn modelId="{6FD8FA17-C494-47E4-AAF9-979421FF33ED}" type="presParOf" srcId="{EE15F9BB-C239-47B8-865E-CF4B0E3B9FFE}" destId="{235A3607-87E9-4856-84C5-8AB4E4C92E99}" srcOrd="3" destOrd="0" presId="urn:microsoft.com/office/officeart/2016/7/layout/VerticalDownArrowProcess"/>
    <dgm:cxn modelId="{44718968-286C-4E85-A82E-18F5549A9735}" type="presParOf" srcId="{EE15F9BB-C239-47B8-865E-CF4B0E3B9FFE}" destId="{3064F443-CABE-411C-8EB4-EE0E37DDA5B8}" srcOrd="4" destOrd="0" presId="urn:microsoft.com/office/officeart/2016/7/layout/VerticalDownArrowProcess"/>
    <dgm:cxn modelId="{54BE66AB-FD9D-40C5-9048-19B73E68F3C8}" type="presParOf" srcId="{3064F443-CABE-411C-8EB4-EE0E37DDA5B8}" destId="{A237716C-CAD3-45D8-BBC6-DDF343E68FAB}" srcOrd="0" destOrd="0" presId="urn:microsoft.com/office/officeart/2016/7/layout/VerticalDownArrowProcess"/>
    <dgm:cxn modelId="{65051487-9A2D-4BCB-8A30-ED7504D077E8}" type="presParOf" srcId="{3064F443-CABE-411C-8EB4-EE0E37DDA5B8}" destId="{E2A07C46-D68F-4C81-919D-8F3FF08C6641}" srcOrd="1" destOrd="0" presId="urn:microsoft.com/office/officeart/2016/7/layout/VerticalDownArrowProcess"/>
    <dgm:cxn modelId="{1370AED9-F981-4B07-8EB9-B90A417DFA3E}" type="presParOf" srcId="{3064F443-CABE-411C-8EB4-EE0E37DDA5B8}" destId="{8E5E0E2C-C939-4DE5-8C22-D0B5ECCFB145}"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BF70D2-C33C-41C4-AB18-517230C1BA3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FBA9E2BD-734A-4570-A125-229269FD6945}">
      <dgm:prSet/>
      <dgm:spPr/>
      <dgm:t>
        <a:bodyPr/>
        <a:lstStyle/>
        <a:p>
          <a:r>
            <a:rPr lang="en-US" dirty="0"/>
            <a:t>Open Coding</a:t>
          </a:r>
        </a:p>
      </dgm:t>
    </dgm:pt>
    <dgm:pt modelId="{3CDD346F-6692-4D01-9A80-287B7FDFD44E}" type="parTrans" cxnId="{3EE33742-A84A-4796-8F42-4789F650D7CA}">
      <dgm:prSet/>
      <dgm:spPr/>
      <dgm:t>
        <a:bodyPr/>
        <a:lstStyle/>
        <a:p>
          <a:endParaRPr lang="en-US"/>
        </a:p>
      </dgm:t>
    </dgm:pt>
    <dgm:pt modelId="{630A6A0B-1AB4-48BD-87D5-321DC648BE8B}" type="sibTrans" cxnId="{3EE33742-A84A-4796-8F42-4789F650D7CA}">
      <dgm:prSet/>
      <dgm:spPr/>
      <dgm:t>
        <a:bodyPr/>
        <a:lstStyle/>
        <a:p>
          <a:endParaRPr lang="en-US"/>
        </a:p>
      </dgm:t>
    </dgm:pt>
    <dgm:pt modelId="{038EE6CD-3A12-4A75-B42F-AF45869957A3}">
      <dgm:prSet/>
      <dgm:spPr/>
      <dgm:t>
        <a:bodyPr/>
        <a:lstStyle/>
        <a:p>
          <a:r>
            <a:rPr lang="en-US" dirty="0"/>
            <a:t>Axial Coding</a:t>
          </a:r>
        </a:p>
      </dgm:t>
    </dgm:pt>
    <dgm:pt modelId="{5A62E841-3DC7-4CAC-B0A0-D03ED88D58A3}" type="parTrans" cxnId="{C06225CB-6505-4894-ADFB-77129FCA0B22}">
      <dgm:prSet/>
      <dgm:spPr/>
      <dgm:t>
        <a:bodyPr/>
        <a:lstStyle/>
        <a:p>
          <a:endParaRPr lang="en-US"/>
        </a:p>
      </dgm:t>
    </dgm:pt>
    <dgm:pt modelId="{9ACDA0FF-A850-46FC-93C1-9EC9CD697A97}" type="sibTrans" cxnId="{C06225CB-6505-4894-ADFB-77129FCA0B22}">
      <dgm:prSet/>
      <dgm:spPr/>
      <dgm:t>
        <a:bodyPr/>
        <a:lstStyle/>
        <a:p>
          <a:endParaRPr lang="en-US"/>
        </a:p>
      </dgm:t>
    </dgm:pt>
    <dgm:pt modelId="{D6331879-0081-4E0A-96A2-38CCCD055E17}">
      <dgm:prSet/>
      <dgm:spPr/>
      <dgm:t>
        <a:bodyPr/>
        <a:lstStyle/>
        <a:p>
          <a:r>
            <a:rPr lang="en-US" dirty="0"/>
            <a:t>Selective Coding</a:t>
          </a:r>
        </a:p>
      </dgm:t>
    </dgm:pt>
    <dgm:pt modelId="{1BFE7CDE-663A-4411-AF9C-120C96552358}" type="parTrans" cxnId="{3BBAED49-B2B1-4E1D-B669-86FD5842E308}">
      <dgm:prSet/>
      <dgm:spPr/>
      <dgm:t>
        <a:bodyPr/>
        <a:lstStyle/>
        <a:p>
          <a:endParaRPr lang="en-US"/>
        </a:p>
      </dgm:t>
    </dgm:pt>
    <dgm:pt modelId="{0FB0792A-0833-44A9-AFC7-0E4F6310E9E7}" type="sibTrans" cxnId="{3BBAED49-B2B1-4E1D-B669-86FD5842E308}">
      <dgm:prSet/>
      <dgm:spPr/>
      <dgm:t>
        <a:bodyPr/>
        <a:lstStyle/>
        <a:p>
          <a:endParaRPr lang="en-US"/>
        </a:p>
      </dgm:t>
    </dgm:pt>
    <dgm:pt modelId="{1C760D8B-B5CF-490C-A438-01CACEE1A8F8}">
      <dgm:prSet/>
      <dgm:spPr/>
      <dgm:t>
        <a:bodyPr/>
        <a:lstStyle/>
        <a:p>
          <a:r>
            <a:rPr lang="en-US"/>
            <a:t>Initial </a:t>
          </a:r>
          <a:r>
            <a:rPr lang="en-US" dirty="0"/>
            <a:t>coding process; identifying and labeling concepts and categories</a:t>
          </a:r>
        </a:p>
      </dgm:t>
    </dgm:pt>
    <dgm:pt modelId="{C422A71E-F71A-4FD9-BC8A-3C4EFE37DE72}" type="parTrans" cxnId="{4031E50D-E819-40BC-B010-046391A72E07}">
      <dgm:prSet/>
      <dgm:spPr/>
      <dgm:t>
        <a:bodyPr/>
        <a:lstStyle/>
        <a:p>
          <a:endParaRPr lang="zh-HK" altLang="en-US"/>
        </a:p>
      </dgm:t>
    </dgm:pt>
    <dgm:pt modelId="{4401694D-B534-4171-8308-224BD87264AE}" type="sibTrans" cxnId="{4031E50D-E819-40BC-B010-046391A72E07}">
      <dgm:prSet/>
      <dgm:spPr/>
      <dgm:t>
        <a:bodyPr/>
        <a:lstStyle/>
        <a:p>
          <a:endParaRPr lang="zh-HK" altLang="en-US"/>
        </a:p>
      </dgm:t>
    </dgm:pt>
    <dgm:pt modelId="{144B021F-E483-4CA5-A192-A627543CB6B3}">
      <dgm:prSet/>
      <dgm:spPr/>
      <dgm:t>
        <a:bodyPr/>
        <a:lstStyle/>
        <a:p>
          <a:r>
            <a:rPr lang="en-US"/>
            <a:t>Relating </a:t>
          </a:r>
          <a:r>
            <a:rPr lang="en-US" dirty="0"/>
            <a:t>and connecting categories to each other</a:t>
          </a:r>
        </a:p>
      </dgm:t>
    </dgm:pt>
    <dgm:pt modelId="{45912617-A4D7-47AC-AAA2-FBA024E5614C}" type="parTrans" cxnId="{06B2DF84-3E83-4ADC-BCA4-5D15BD9D5820}">
      <dgm:prSet/>
      <dgm:spPr/>
      <dgm:t>
        <a:bodyPr/>
        <a:lstStyle/>
        <a:p>
          <a:endParaRPr lang="zh-HK" altLang="en-US"/>
        </a:p>
      </dgm:t>
    </dgm:pt>
    <dgm:pt modelId="{E634088B-FBDB-446D-809F-7B9376065A93}" type="sibTrans" cxnId="{06B2DF84-3E83-4ADC-BCA4-5D15BD9D5820}">
      <dgm:prSet/>
      <dgm:spPr/>
      <dgm:t>
        <a:bodyPr/>
        <a:lstStyle/>
        <a:p>
          <a:endParaRPr lang="zh-HK" altLang="en-US"/>
        </a:p>
      </dgm:t>
    </dgm:pt>
    <dgm:pt modelId="{5020EC24-69EA-4C70-BF75-859A6E2C71AA}">
      <dgm:prSet/>
      <dgm:spPr/>
      <dgm:t>
        <a:bodyPr/>
        <a:lstStyle/>
        <a:p>
          <a:r>
            <a:rPr lang="en-US"/>
            <a:t> </a:t>
          </a:r>
          <a:r>
            <a:rPr lang="en-US" dirty="0"/>
            <a:t>Identifying the core category and developing a theoretical framework</a:t>
          </a:r>
        </a:p>
      </dgm:t>
    </dgm:pt>
    <dgm:pt modelId="{BBD365A8-C819-4715-BCFA-31CFAB295250}" type="parTrans" cxnId="{2F9A74E0-0C56-42F8-A501-2C1AF2D72470}">
      <dgm:prSet/>
      <dgm:spPr/>
      <dgm:t>
        <a:bodyPr/>
        <a:lstStyle/>
        <a:p>
          <a:endParaRPr lang="zh-HK" altLang="en-US"/>
        </a:p>
      </dgm:t>
    </dgm:pt>
    <dgm:pt modelId="{2A1F7AC6-0ABB-4603-90F7-1BAD9B7767E6}" type="sibTrans" cxnId="{2F9A74E0-0C56-42F8-A501-2C1AF2D72470}">
      <dgm:prSet/>
      <dgm:spPr/>
      <dgm:t>
        <a:bodyPr/>
        <a:lstStyle/>
        <a:p>
          <a:endParaRPr lang="zh-HK" altLang="en-US"/>
        </a:p>
      </dgm:t>
    </dgm:pt>
    <dgm:pt modelId="{25166E68-8CF9-437A-BCF3-623B487B1762}" type="pres">
      <dgm:prSet presAssocID="{05BF70D2-C33C-41C4-AB18-517230C1BA3C}" presName="linear" presStyleCnt="0">
        <dgm:presLayoutVars>
          <dgm:dir/>
          <dgm:animLvl val="lvl"/>
          <dgm:resizeHandles val="exact"/>
        </dgm:presLayoutVars>
      </dgm:prSet>
      <dgm:spPr/>
    </dgm:pt>
    <dgm:pt modelId="{A80C5CFD-69B9-4121-9CC7-3831AA532D32}" type="pres">
      <dgm:prSet presAssocID="{FBA9E2BD-734A-4570-A125-229269FD6945}" presName="parentLin" presStyleCnt="0"/>
      <dgm:spPr/>
    </dgm:pt>
    <dgm:pt modelId="{F96A5E09-77E7-43B8-BE63-9E3778979102}" type="pres">
      <dgm:prSet presAssocID="{FBA9E2BD-734A-4570-A125-229269FD6945}" presName="parentLeftMargin" presStyleLbl="node1" presStyleIdx="0" presStyleCnt="3"/>
      <dgm:spPr/>
    </dgm:pt>
    <dgm:pt modelId="{46ACA416-DCE0-4CDD-A005-F829BAFD7DCF}" type="pres">
      <dgm:prSet presAssocID="{FBA9E2BD-734A-4570-A125-229269FD6945}" presName="parentText" presStyleLbl="node1" presStyleIdx="0" presStyleCnt="3">
        <dgm:presLayoutVars>
          <dgm:chMax val="0"/>
          <dgm:bulletEnabled val="1"/>
        </dgm:presLayoutVars>
      </dgm:prSet>
      <dgm:spPr/>
    </dgm:pt>
    <dgm:pt modelId="{AA68FFCB-0E0C-4477-993A-9D4EFC20E9E2}" type="pres">
      <dgm:prSet presAssocID="{FBA9E2BD-734A-4570-A125-229269FD6945}" presName="negativeSpace" presStyleCnt="0"/>
      <dgm:spPr/>
    </dgm:pt>
    <dgm:pt modelId="{4010043F-12E4-4D57-B017-CE7EEBCB2AED}" type="pres">
      <dgm:prSet presAssocID="{FBA9E2BD-734A-4570-A125-229269FD6945}" presName="childText" presStyleLbl="conFgAcc1" presStyleIdx="0" presStyleCnt="3">
        <dgm:presLayoutVars>
          <dgm:bulletEnabled val="1"/>
        </dgm:presLayoutVars>
      </dgm:prSet>
      <dgm:spPr/>
    </dgm:pt>
    <dgm:pt modelId="{EFD14054-2321-4340-A07D-B7C2AABA7BDA}" type="pres">
      <dgm:prSet presAssocID="{630A6A0B-1AB4-48BD-87D5-321DC648BE8B}" presName="spaceBetweenRectangles" presStyleCnt="0"/>
      <dgm:spPr/>
    </dgm:pt>
    <dgm:pt modelId="{70B21754-DDAB-4FC1-9E16-2C55D807C2FD}" type="pres">
      <dgm:prSet presAssocID="{038EE6CD-3A12-4A75-B42F-AF45869957A3}" presName="parentLin" presStyleCnt="0"/>
      <dgm:spPr/>
    </dgm:pt>
    <dgm:pt modelId="{C135CCCD-524E-4591-A5FB-6C64715C3493}" type="pres">
      <dgm:prSet presAssocID="{038EE6CD-3A12-4A75-B42F-AF45869957A3}" presName="parentLeftMargin" presStyleLbl="node1" presStyleIdx="0" presStyleCnt="3"/>
      <dgm:spPr/>
    </dgm:pt>
    <dgm:pt modelId="{29E93560-4566-44D8-8228-6987241794E5}" type="pres">
      <dgm:prSet presAssocID="{038EE6CD-3A12-4A75-B42F-AF45869957A3}" presName="parentText" presStyleLbl="node1" presStyleIdx="1" presStyleCnt="3">
        <dgm:presLayoutVars>
          <dgm:chMax val="0"/>
          <dgm:bulletEnabled val="1"/>
        </dgm:presLayoutVars>
      </dgm:prSet>
      <dgm:spPr/>
    </dgm:pt>
    <dgm:pt modelId="{3E05D531-54F8-4E46-99D3-9C4D406D1916}" type="pres">
      <dgm:prSet presAssocID="{038EE6CD-3A12-4A75-B42F-AF45869957A3}" presName="negativeSpace" presStyleCnt="0"/>
      <dgm:spPr/>
    </dgm:pt>
    <dgm:pt modelId="{2100E93E-3916-4764-953D-D37DCCE46344}" type="pres">
      <dgm:prSet presAssocID="{038EE6CD-3A12-4A75-B42F-AF45869957A3}" presName="childText" presStyleLbl="conFgAcc1" presStyleIdx="1" presStyleCnt="3">
        <dgm:presLayoutVars>
          <dgm:bulletEnabled val="1"/>
        </dgm:presLayoutVars>
      </dgm:prSet>
      <dgm:spPr/>
    </dgm:pt>
    <dgm:pt modelId="{51DF591B-90A2-40C8-992E-EE50FBBD3F42}" type="pres">
      <dgm:prSet presAssocID="{9ACDA0FF-A850-46FC-93C1-9EC9CD697A97}" presName="spaceBetweenRectangles" presStyleCnt="0"/>
      <dgm:spPr/>
    </dgm:pt>
    <dgm:pt modelId="{6AB803A8-A14E-475C-8FE6-BC2E8560719D}" type="pres">
      <dgm:prSet presAssocID="{D6331879-0081-4E0A-96A2-38CCCD055E17}" presName="parentLin" presStyleCnt="0"/>
      <dgm:spPr/>
    </dgm:pt>
    <dgm:pt modelId="{3F358CF1-2C67-41AC-ACA5-A9F6A50670D5}" type="pres">
      <dgm:prSet presAssocID="{D6331879-0081-4E0A-96A2-38CCCD055E17}" presName="parentLeftMargin" presStyleLbl="node1" presStyleIdx="1" presStyleCnt="3"/>
      <dgm:spPr/>
    </dgm:pt>
    <dgm:pt modelId="{BF13E383-C1B7-4015-8288-64DBD750668B}" type="pres">
      <dgm:prSet presAssocID="{D6331879-0081-4E0A-96A2-38CCCD055E17}" presName="parentText" presStyleLbl="node1" presStyleIdx="2" presStyleCnt="3">
        <dgm:presLayoutVars>
          <dgm:chMax val="0"/>
          <dgm:bulletEnabled val="1"/>
        </dgm:presLayoutVars>
      </dgm:prSet>
      <dgm:spPr/>
    </dgm:pt>
    <dgm:pt modelId="{05E20508-7F10-4E56-978E-AC6327ACA760}" type="pres">
      <dgm:prSet presAssocID="{D6331879-0081-4E0A-96A2-38CCCD055E17}" presName="negativeSpace" presStyleCnt="0"/>
      <dgm:spPr/>
    </dgm:pt>
    <dgm:pt modelId="{70E1DC12-894C-44F3-8C09-6CC1EAFF347D}" type="pres">
      <dgm:prSet presAssocID="{D6331879-0081-4E0A-96A2-38CCCD055E17}" presName="childText" presStyleLbl="conFgAcc1" presStyleIdx="2" presStyleCnt="3">
        <dgm:presLayoutVars>
          <dgm:bulletEnabled val="1"/>
        </dgm:presLayoutVars>
      </dgm:prSet>
      <dgm:spPr/>
    </dgm:pt>
  </dgm:ptLst>
  <dgm:cxnLst>
    <dgm:cxn modelId="{18AF0702-270C-4F7B-B188-C54867538695}" type="presOf" srcId="{144B021F-E483-4CA5-A192-A627543CB6B3}" destId="{2100E93E-3916-4764-953D-D37DCCE46344}" srcOrd="0" destOrd="0" presId="urn:microsoft.com/office/officeart/2005/8/layout/list1"/>
    <dgm:cxn modelId="{4031E50D-E819-40BC-B010-046391A72E07}" srcId="{FBA9E2BD-734A-4570-A125-229269FD6945}" destId="{1C760D8B-B5CF-490C-A438-01CACEE1A8F8}" srcOrd="0" destOrd="0" parTransId="{C422A71E-F71A-4FD9-BC8A-3C4EFE37DE72}" sibTransId="{4401694D-B534-4171-8308-224BD87264AE}"/>
    <dgm:cxn modelId="{3EE33742-A84A-4796-8F42-4789F650D7CA}" srcId="{05BF70D2-C33C-41C4-AB18-517230C1BA3C}" destId="{FBA9E2BD-734A-4570-A125-229269FD6945}" srcOrd="0" destOrd="0" parTransId="{3CDD346F-6692-4D01-9A80-287B7FDFD44E}" sibTransId="{630A6A0B-1AB4-48BD-87D5-321DC648BE8B}"/>
    <dgm:cxn modelId="{3BBAED49-B2B1-4E1D-B669-86FD5842E308}" srcId="{05BF70D2-C33C-41C4-AB18-517230C1BA3C}" destId="{D6331879-0081-4E0A-96A2-38CCCD055E17}" srcOrd="2" destOrd="0" parTransId="{1BFE7CDE-663A-4411-AF9C-120C96552358}" sibTransId="{0FB0792A-0833-44A9-AFC7-0E4F6310E9E7}"/>
    <dgm:cxn modelId="{4624306E-1C17-470A-A0B0-CD96917C292F}" type="presOf" srcId="{038EE6CD-3A12-4A75-B42F-AF45869957A3}" destId="{29E93560-4566-44D8-8228-6987241794E5}" srcOrd="1" destOrd="0" presId="urn:microsoft.com/office/officeart/2005/8/layout/list1"/>
    <dgm:cxn modelId="{06B2DF84-3E83-4ADC-BCA4-5D15BD9D5820}" srcId="{038EE6CD-3A12-4A75-B42F-AF45869957A3}" destId="{144B021F-E483-4CA5-A192-A627543CB6B3}" srcOrd="0" destOrd="0" parTransId="{45912617-A4D7-47AC-AAA2-FBA024E5614C}" sibTransId="{E634088B-FBDB-446D-809F-7B9376065A93}"/>
    <dgm:cxn modelId="{C294098A-D612-4857-A510-26B3C984E5BF}" type="presOf" srcId="{FBA9E2BD-734A-4570-A125-229269FD6945}" destId="{F96A5E09-77E7-43B8-BE63-9E3778979102}" srcOrd="0" destOrd="0" presId="urn:microsoft.com/office/officeart/2005/8/layout/list1"/>
    <dgm:cxn modelId="{1A180F90-7597-48CE-8210-194315736141}" type="presOf" srcId="{D6331879-0081-4E0A-96A2-38CCCD055E17}" destId="{BF13E383-C1B7-4015-8288-64DBD750668B}" srcOrd="1" destOrd="0" presId="urn:microsoft.com/office/officeart/2005/8/layout/list1"/>
    <dgm:cxn modelId="{57FF4994-FD34-4F3A-B2EA-3B6B006E6B84}" type="presOf" srcId="{5020EC24-69EA-4C70-BF75-859A6E2C71AA}" destId="{70E1DC12-894C-44F3-8C09-6CC1EAFF347D}" srcOrd="0" destOrd="0" presId="urn:microsoft.com/office/officeart/2005/8/layout/list1"/>
    <dgm:cxn modelId="{3E95239E-53DB-4949-A606-FDB8E0BDA308}" type="presOf" srcId="{D6331879-0081-4E0A-96A2-38CCCD055E17}" destId="{3F358CF1-2C67-41AC-ACA5-A9F6A50670D5}" srcOrd="0" destOrd="0" presId="urn:microsoft.com/office/officeart/2005/8/layout/list1"/>
    <dgm:cxn modelId="{AD61D6A1-804C-4913-A21C-1D5E287A3792}" type="presOf" srcId="{FBA9E2BD-734A-4570-A125-229269FD6945}" destId="{46ACA416-DCE0-4CDD-A005-F829BAFD7DCF}" srcOrd="1" destOrd="0" presId="urn:microsoft.com/office/officeart/2005/8/layout/list1"/>
    <dgm:cxn modelId="{889750A4-1429-4E10-AD72-10B4ED473009}" type="presOf" srcId="{05BF70D2-C33C-41C4-AB18-517230C1BA3C}" destId="{25166E68-8CF9-437A-BCF3-623B487B1762}" srcOrd="0" destOrd="0" presId="urn:microsoft.com/office/officeart/2005/8/layout/list1"/>
    <dgm:cxn modelId="{C06225CB-6505-4894-ADFB-77129FCA0B22}" srcId="{05BF70D2-C33C-41C4-AB18-517230C1BA3C}" destId="{038EE6CD-3A12-4A75-B42F-AF45869957A3}" srcOrd="1" destOrd="0" parTransId="{5A62E841-3DC7-4CAC-B0A0-D03ED88D58A3}" sibTransId="{9ACDA0FF-A850-46FC-93C1-9EC9CD697A97}"/>
    <dgm:cxn modelId="{3DD402E0-32EA-4FC0-8852-FCBD4412E2DA}" type="presOf" srcId="{038EE6CD-3A12-4A75-B42F-AF45869957A3}" destId="{C135CCCD-524E-4591-A5FB-6C64715C3493}" srcOrd="0" destOrd="0" presId="urn:microsoft.com/office/officeart/2005/8/layout/list1"/>
    <dgm:cxn modelId="{2F9A74E0-0C56-42F8-A501-2C1AF2D72470}" srcId="{D6331879-0081-4E0A-96A2-38CCCD055E17}" destId="{5020EC24-69EA-4C70-BF75-859A6E2C71AA}" srcOrd="0" destOrd="0" parTransId="{BBD365A8-C819-4715-BCFA-31CFAB295250}" sibTransId="{2A1F7AC6-0ABB-4603-90F7-1BAD9B7767E6}"/>
    <dgm:cxn modelId="{37467DFE-3C9F-4B30-BEC9-9D2FAB3CC087}" type="presOf" srcId="{1C760D8B-B5CF-490C-A438-01CACEE1A8F8}" destId="{4010043F-12E4-4D57-B017-CE7EEBCB2AED}" srcOrd="0" destOrd="0" presId="urn:microsoft.com/office/officeart/2005/8/layout/list1"/>
    <dgm:cxn modelId="{E26574FE-97BF-4903-A2F4-D58270AB0C80}" type="presParOf" srcId="{25166E68-8CF9-437A-BCF3-623B487B1762}" destId="{A80C5CFD-69B9-4121-9CC7-3831AA532D32}" srcOrd="0" destOrd="0" presId="urn:microsoft.com/office/officeart/2005/8/layout/list1"/>
    <dgm:cxn modelId="{0CC97D31-486F-40C2-9555-6A00D094810D}" type="presParOf" srcId="{A80C5CFD-69B9-4121-9CC7-3831AA532D32}" destId="{F96A5E09-77E7-43B8-BE63-9E3778979102}" srcOrd="0" destOrd="0" presId="urn:microsoft.com/office/officeart/2005/8/layout/list1"/>
    <dgm:cxn modelId="{30459AC1-C293-4658-9467-751DC48DD7EC}" type="presParOf" srcId="{A80C5CFD-69B9-4121-9CC7-3831AA532D32}" destId="{46ACA416-DCE0-4CDD-A005-F829BAFD7DCF}" srcOrd="1" destOrd="0" presId="urn:microsoft.com/office/officeart/2005/8/layout/list1"/>
    <dgm:cxn modelId="{3FD84DA4-39E7-4BD2-8F3C-3733FADF8ABB}" type="presParOf" srcId="{25166E68-8CF9-437A-BCF3-623B487B1762}" destId="{AA68FFCB-0E0C-4477-993A-9D4EFC20E9E2}" srcOrd="1" destOrd="0" presId="urn:microsoft.com/office/officeart/2005/8/layout/list1"/>
    <dgm:cxn modelId="{F681187C-3A8B-4961-A67F-AAD02F941B43}" type="presParOf" srcId="{25166E68-8CF9-437A-BCF3-623B487B1762}" destId="{4010043F-12E4-4D57-B017-CE7EEBCB2AED}" srcOrd="2" destOrd="0" presId="urn:microsoft.com/office/officeart/2005/8/layout/list1"/>
    <dgm:cxn modelId="{4D37924F-0960-4D0A-91EA-32AC2D0915CB}" type="presParOf" srcId="{25166E68-8CF9-437A-BCF3-623B487B1762}" destId="{EFD14054-2321-4340-A07D-B7C2AABA7BDA}" srcOrd="3" destOrd="0" presId="urn:microsoft.com/office/officeart/2005/8/layout/list1"/>
    <dgm:cxn modelId="{A2FC2275-32EA-4C9C-8FF6-A62E4620CB75}" type="presParOf" srcId="{25166E68-8CF9-437A-BCF3-623B487B1762}" destId="{70B21754-DDAB-4FC1-9E16-2C55D807C2FD}" srcOrd="4" destOrd="0" presId="urn:microsoft.com/office/officeart/2005/8/layout/list1"/>
    <dgm:cxn modelId="{E84068D7-AE1D-4A9D-935D-FBC89E8D69A7}" type="presParOf" srcId="{70B21754-DDAB-4FC1-9E16-2C55D807C2FD}" destId="{C135CCCD-524E-4591-A5FB-6C64715C3493}" srcOrd="0" destOrd="0" presId="urn:microsoft.com/office/officeart/2005/8/layout/list1"/>
    <dgm:cxn modelId="{FB5F4A08-5604-47CA-B447-21890D13DA91}" type="presParOf" srcId="{70B21754-DDAB-4FC1-9E16-2C55D807C2FD}" destId="{29E93560-4566-44D8-8228-6987241794E5}" srcOrd="1" destOrd="0" presId="urn:microsoft.com/office/officeart/2005/8/layout/list1"/>
    <dgm:cxn modelId="{260F0229-A848-4D17-9720-8FBDFB345268}" type="presParOf" srcId="{25166E68-8CF9-437A-BCF3-623B487B1762}" destId="{3E05D531-54F8-4E46-99D3-9C4D406D1916}" srcOrd="5" destOrd="0" presId="urn:microsoft.com/office/officeart/2005/8/layout/list1"/>
    <dgm:cxn modelId="{AD66C618-56D4-4CFC-AA47-B8A225172D3E}" type="presParOf" srcId="{25166E68-8CF9-437A-BCF3-623B487B1762}" destId="{2100E93E-3916-4764-953D-D37DCCE46344}" srcOrd="6" destOrd="0" presId="urn:microsoft.com/office/officeart/2005/8/layout/list1"/>
    <dgm:cxn modelId="{3BFA049D-3511-4FFA-A77A-D9DB03EBF482}" type="presParOf" srcId="{25166E68-8CF9-437A-BCF3-623B487B1762}" destId="{51DF591B-90A2-40C8-992E-EE50FBBD3F42}" srcOrd="7" destOrd="0" presId="urn:microsoft.com/office/officeart/2005/8/layout/list1"/>
    <dgm:cxn modelId="{D3D6861D-8AC1-4EC7-8CF0-B75D417B008B}" type="presParOf" srcId="{25166E68-8CF9-437A-BCF3-623B487B1762}" destId="{6AB803A8-A14E-475C-8FE6-BC2E8560719D}" srcOrd="8" destOrd="0" presId="urn:microsoft.com/office/officeart/2005/8/layout/list1"/>
    <dgm:cxn modelId="{55277170-5DA8-4E54-B45A-4F6554970707}" type="presParOf" srcId="{6AB803A8-A14E-475C-8FE6-BC2E8560719D}" destId="{3F358CF1-2C67-41AC-ACA5-A9F6A50670D5}" srcOrd="0" destOrd="0" presId="urn:microsoft.com/office/officeart/2005/8/layout/list1"/>
    <dgm:cxn modelId="{61E2CA81-1323-4257-91C0-B831327D469A}" type="presParOf" srcId="{6AB803A8-A14E-475C-8FE6-BC2E8560719D}" destId="{BF13E383-C1B7-4015-8288-64DBD750668B}" srcOrd="1" destOrd="0" presId="urn:microsoft.com/office/officeart/2005/8/layout/list1"/>
    <dgm:cxn modelId="{48DE8519-3992-4C95-8A42-DE2951C4FC89}" type="presParOf" srcId="{25166E68-8CF9-437A-BCF3-623B487B1762}" destId="{05E20508-7F10-4E56-978E-AC6327ACA760}" srcOrd="9" destOrd="0" presId="urn:microsoft.com/office/officeart/2005/8/layout/list1"/>
    <dgm:cxn modelId="{FCD8B594-4D6F-4FF3-8114-A0D9C9EABFC6}" type="presParOf" srcId="{25166E68-8CF9-437A-BCF3-623B487B1762}" destId="{70E1DC12-894C-44F3-8C09-6CC1EAFF347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0F959-BAC5-4476-82CB-D3AC64BC973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7556A2-BD4A-4577-8170-4C799149CEC3}">
      <dgm:prSet/>
      <dgm:spPr/>
      <dgm:t>
        <a:bodyPr/>
        <a:lstStyle/>
        <a:p>
          <a:pPr>
            <a:lnSpc>
              <a:spcPct val="100000"/>
            </a:lnSpc>
          </a:pPr>
          <a:r>
            <a:rPr lang="en-US"/>
            <a:t>Familiarize yourself with the data (read through transcripts, field notes, etc.)</a:t>
          </a:r>
        </a:p>
      </dgm:t>
    </dgm:pt>
    <dgm:pt modelId="{4902A6AB-E600-4E13-B86F-6CFBC70A0F6E}" type="parTrans" cxnId="{3F5FB9A3-AEA9-4BBC-8BDB-2D9DE014CA4E}">
      <dgm:prSet/>
      <dgm:spPr/>
      <dgm:t>
        <a:bodyPr/>
        <a:lstStyle/>
        <a:p>
          <a:endParaRPr lang="en-US"/>
        </a:p>
      </dgm:t>
    </dgm:pt>
    <dgm:pt modelId="{A217A378-3CB6-4452-A82E-24877CFEF182}" type="sibTrans" cxnId="{3F5FB9A3-AEA9-4BBC-8BDB-2D9DE014CA4E}">
      <dgm:prSet/>
      <dgm:spPr/>
      <dgm:t>
        <a:bodyPr/>
        <a:lstStyle/>
        <a:p>
          <a:endParaRPr lang="en-US"/>
        </a:p>
      </dgm:t>
    </dgm:pt>
    <dgm:pt modelId="{861F26DA-B35C-4EE6-8F81-B4086DA3901D}">
      <dgm:prSet/>
      <dgm:spPr/>
      <dgm:t>
        <a:bodyPr/>
        <a:lstStyle/>
        <a:p>
          <a:pPr>
            <a:lnSpc>
              <a:spcPct val="100000"/>
            </a:lnSpc>
          </a:pPr>
          <a:r>
            <a:rPr lang="en-US"/>
            <a:t>Identify meaningful segments of data (phrases, sentences, paragraphs)</a:t>
          </a:r>
        </a:p>
      </dgm:t>
    </dgm:pt>
    <dgm:pt modelId="{A94A0A42-AFCB-4C38-8B45-1A6F05079FA4}" type="parTrans" cxnId="{588B616B-CCCD-4808-9DA7-F3CEA555AD59}">
      <dgm:prSet/>
      <dgm:spPr/>
      <dgm:t>
        <a:bodyPr/>
        <a:lstStyle/>
        <a:p>
          <a:endParaRPr lang="en-US"/>
        </a:p>
      </dgm:t>
    </dgm:pt>
    <dgm:pt modelId="{BDF05E55-14B6-4088-87ED-E94088E1735E}" type="sibTrans" cxnId="{588B616B-CCCD-4808-9DA7-F3CEA555AD59}">
      <dgm:prSet/>
      <dgm:spPr/>
      <dgm:t>
        <a:bodyPr/>
        <a:lstStyle/>
        <a:p>
          <a:endParaRPr lang="en-US"/>
        </a:p>
      </dgm:t>
    </dgm:pt>
    <dgm:pt modelId="{516FF0A2-02D5-4E11-9EBD-45F3BB3BF319}">
      <dgm:prSet/>
      <dgm:spPr/>
      <dgm:t>
        <a:bodyPr/>
        <a:lstStyle/>
        <a:p>
          <a:pPr>
            <a:lnSpc>
              <a:spcPct val="100000"/>
            </a:lnSpc>
          </a:pPr>
          <a:r>
            <a:rPr lang="en-US"/>
            <a:t>Assign codes to the segments (use descriptive or conceptual labels)</a:t>
          </a:r>
        </a:p>
      </dgm:t>
    </dgm:pt>
    <dgm:pt modelId="{4A833F14-A3D9-44D8-84A6-AD995345DDE1}" type="parTrans" cxnId="{3F290C0C-AA00-4C65-8B4B-FFDDF02196BC}">
      <dgm:prSet/>
      <dgm:spPr/>
      <dgm:t>
        <a:bodyPr/>
        <a:lstStyle/>
        <a:p>
          <a:endParaRPr lang="en-US"/>
        </a:p>
      </dgm:t>
    </dgm:pt>
    <dgm:pt modelId="{D1E6A4D2-DFE2-40AF-81D0-0117687C13C1}" type="sibTrans" cxnId="{3F290C0C-AA00-4C65-8B4B-FFDDF02196BC}">
      <dgm:prSet/>
      <dgm:spPr/>
      <dgm:t>
        <a:bodyPr/>
        <a:lstStyle/>
        <a:p>
          <a:endParaRPr lang="en-US"/>
        </a:p>
      </dgm:t>
    </dgm:pt>
    <dgm:pt modelId="{F20BADF1-073A-4D49-80C3-4508F8A6FBA4}">
      <dgm:prSet/>
      <dgm:spPr/>
      <dgm:t>
        <a:bodyPr/>
        <a:lstStyle/>
        <a:p>
          <a:pPr>
            <a:lnSpc>
              <a:spcPct val="100000"/>
            </a:lnSpc>
          </a:pPr>
          <a:r>
            <a:rPr lang="en-US"/>
            <a:t>Refine and revise codes as you progress through the data</a:t>
          </a:r>
        </a:p>
      </dgm:t>
    </dgm:pt>
    <dgm:pt modelId="{7F3C916B-6004-4540-9305-20ED3E93C7F7}" type="parTrans" cxnId="{B79BD601-23B0-4A01-89F1-D4CCCF83984D}">
      <dgm:prSet/>
      <dgm:spPr/>
      <dgm:t>
        <a:bodyPr/>
        <a:lstStyle/>
        <a:p>
          <a:endParaRPr lang="en-US"/>
        </a:p>
      </dgm:t>
    </dgm:pt>
    <dgm:pt modelId="{8ECBB93D-5BDC-4A0B-8F3D-F1D8E17F79FA}" type="sibTrans" cxnId="{B79BD601-23B0-4A01-89F1-D4CCCF83984D}">
      <dgm:prSet/>
      <dgm:spPr/>
      <dgm:t>
        <a:bodyPr/>
        <a:lstStyle/>
        <a:p>
          <a:endParaRPr lang="en-US"/>
        </a:p>
      </dgm:t>
    </dgm:pt>
    <dgm:pt modelId="{53CDB25E-19E3-4D9C-97DE-BFF135FC81D1}">
      <dgm:prSet/>
      <dgm:spPr/>
      <dgm:t>
        <a:bodyPr/>
        <a:lstStyle/>
        <a:p>
          <a:pPr>
            <a:lnSpc>
              <a:spcPct val="100000"/>
            </a:lnSpc>
          </a:pPr>
          <a:r>
            <a:rPr lang="en-US"/>
            <a:t>Group similar codes into categories or themes</a:t>
          </a:r>
        </a:p>
      </dgm:t>
    </dgm:pt>
    <dgm:pt modelId="{D8737450-33EB-4E32-8FE8-86050D51DABF}" type="parTrans" cxnId="{ACA0480B-5AF8-42C3-A575-D99DCE1C8268}">
      <dgm:prSet/>
      <dgm:spPr/>
      <dgm:t>
        <a:bodyPr/>
        <a:lstStyle/>
        <a:p>
          <a:endParaRPr lang="en-US"/>
        </a:p>
      </dgm:t>
    </dgm:pt>
    <dgm:pt modelId="{28E1A2F4-8580-48AA-8CAC-73D87A453761}" type="sibTrans" cxnId="{ACA0480B-5AF8-42C3-A575-D99DCE1C8268}">
      <dgm:prSet/>
      <dgm:spPr/>
      <dgm:t>
        <a:bodyPr/>
        <a:lstStyle/>
        <a:p>
          <a:endParaRPr lang="en-US"/>
        </a:p>
      </dgm:t>
    </dgm:pt>
    <dgm:pt modelId="{6CD55477-5125-4501-B109-47FF0127341E}">
      <dgm:prSet/>
      <dgm:spPr/>
      <dgm:t>
        <a:bodyPr/>
        <a:lstStyle/>
        <a:p>
          <a:pPr>
            <a:lnSpc>
              <a:spcPct val="100000"/>
            </a:lnSpc>
          </a:pPr>
          <a:r>
            <a:rPr lang="en-US"/>
            <a:t>Look for patterns, relationships, and connections between categories</a:t>
          </a:r>
        </a:p>
      </dgm:t>
    </dgm:pt>
    <dgm:pt modelId="{2D5623D7-F77E-41CA-8C0B-F8C419B1FAFC}" type="parTrans" cxnId="{7C649A57-F5CD-419E-87E2-F1CE90CD6DC0}">
      <dgm:prSet/>
      <dgm:spPr/>
      <dgm:t>
        <a:bodyPr/>
        <a:lstStyle/>
        <a:p>
          <a:endParaRPr lang="en-US"/>
        </a:p>
      </dgm:t>
    </dgm:pt>
    <dgm:pt modelId="{4328ED1E-A408-492B-9EA4-07749E1123A5}" type="sibTrans" cxnId="{7C649A57-F5CD-419E-87E2-F1CE90CD6DC0}">
      <dgm:prSet/>
      <dgm:spPr/>
      <dgm:t>
        <a:bodyPr/>
        <a:lstStyle/>
        <a:p>
          <a:endParaRPr lang="en-US"/>
        </a:p>
      </dgm:t>
    </dgm:pt>
    <dgm:pt modelId="{C7CAED5A-7C29-4985-8693-0D228A22378B}" type="pres">
      <dgm:prSet presAssocID="{C450F959-BAC5-4476-82CB-D3AC64BC973E}" presName="root" presStyleCnt="0">
        <dgm:presLayoutVars>
          <dgm:dir/>
          <dgm:resizeHandles val="exact"/>
        </dgm:presLayoutVars>
      </dgm:prSet>
      <dgm:spPr/>
    </dgm:pt>
    <dgm:pt modelId="{08FAE9CC-5D99-4BCC-B731-25886B70ECEF}" type="pres">
      <dgm:prSet presAssocID="{D57556A2-BD4A-4577-8170-4C799149CEC3}" presName="compNode" presStyleCnt="0"/>
      <dgm:spPr/>
    </dgm:pt>
    <dgm:pt modelId="{BCF309C1-AA65-4592-A6EB-FEA923DDD80F}" type="pres">
      <dgm:prSet presAssocID="{D57556A2-BD4A-4577-8170-4C799149CEC3}" presName="bgRect" presStyleLbl="bgShp" presStyleIdx="0" presStyleCnt="6"/>
      <dgm:spPr/>
    </dgm:pt>
    <dgm:pt modelId="{53D1A3E0-0C0C-42EA-B0B1-C59B2A7558E5}" type="pres">
      <dgm:prSet presAssocID="{D57556A2-BD4A-4577-8170-4C799149CEC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教室"/>
        </a:ext>
      </dgm:extLst>
    </dgm:pt>
    <dgm:pt modelId="{92046545-96A4-4B1F-83E4-EA3BC701414A}" type="pres">
      <dgm:prSet presAssocID="{D57556A2-BD4A-4577-8170-4C799149CEC3}" presName="spaceRect" presStyleCnt="0"/>
      <dgm:spPr/>
    </dgm:pt>
    <dgm:pt modelId="{6E0E98BD-ACE0-4D2D-87EC-BAF798D9E475}" type="pres">
      <dgm:prSet presAssocID="{D57556A2-BD4A-4577-8170-4C799149CEC3}" presName="parTx" presStyleLbl="revTx" presStyleIdx="0" presStyleCnt="6">
        <dgm:presLayoutVars>
          <dgm:chMax val="0"/>
          <dgm:chPref val="0"/>
        </dgm:presLayoutVars>
      </dgm:prSet>
      <dgm:spPr/>
    </dgm:pt>
    <dgm:pt modelId="{94DBC99F-6807-4EA4-870F-D24FCD920D54}" type="pres">
      <dgm:prSet presAssocID="{A217A378-3CB6-4452-A82E-24877CFEF182}" presName="sibTrans" presStyleCnt="0"/>
      <dgm:spPr/>
    </dgm:pt>
    <dgm:pt modelId="{8C79256C-9700-4A23-BD54-49121943123D}" type="pres">
      <dgm:prSet presAssocID="{861F26DA-B35C-4EE6-8F81-B4086DA3901D}" presName="compNode" presStyleCnt="0"/>
      <dgm:spPr/>
    </dgm:pt>
    <dgm:pt modelId="{DCC6892C-C57D-4BB3-91AA-CCB72C59142A}" type="pres">
      <dgm:prSet presAssocID="{861F26DA-B35C-4EE6-8F81-B4086DA3901D}" presName="bgRect" presStyleLbl="bgShp" presStyleIdx="1" presStyleCnt="6"/>
      <dgm:spPr/>
    </dgm:pt>
    <dgm:pt modelId="{7770ABE0-0E57-45D1-A0CB-1008B32A5E85}" type="pres">
      <dgm:prSet presAssocID="{861F26DA-B35C-4EE6-8F81-B4086DA3901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Quotation Mark"/>
        </a:ext>
      </dgm:extLst>
    </dgm:pt>
    <dgm:pt modelId="{F1CD224C-BFF7-472B-972F-7465DED97110}" type="pres">
      <dgm:prSet presAssocID="{861F26DA-B35C-4EE6-8F81-B4086DA3901D}" presName="spaceRect" presStyleCnt="0"/>
      <dgm:spPr/>
    </dgm:pt>
    <dgm:pt modelId="{6FA8EBE9-5DC2-4D48-A64C-B9A66E9C33E2}" type="pres">
      <dgm:prSet presAssocID="{861F26DA-B35C-4EE6-8F81-B4086DA3901D}" presName="parTx" presStyleLbl="revTx" presStyleIdx="1" presStyleCnt="6">
        <dgm:presLayoutVars>
          <dgm:chMax val="0"/>
          <dgm:chPref val="0"/>
        </dgm:presLayoutVars>
      </dgm:prSet>
      <dgm:spPr/>
    </dgm:pt>
    <dgm:pt modelId="{FA8DE4F2-8D5B-4190-9AE5-781739FBD7FE}" type="pres">
      <dgm:prSet presAssocID="{BDF05E55-14B6-4088-87ED-E94088E1735E}" presName="sibTrans" presStyleCnt="0"/>
      <dgm:spPr/>
    </dgm:pt>
    <dgm:pt modelId="{2AD3EB4E-63F9-4737-8C03-FA62220A904A}" type="pres">
      <dgm:prSet presAssocID="{516FF0A2-02D5-4E11-9EBD-45F3BB3BF319}" presName="compNode" presStyleCnt="0"/>
      <dgm:spPr/>
    </dgm:pt>
    <dgm:pt modelId="{A0DDEB8D-A25F-4ACB-B932-761EE9933127}" type="pres">
      <dgm:prSet presAssocID="{516FF0A2-02D5-4E11-9EBD-45F3BB3BF319}" presName="bgRect" presStyleLbl="bgShp" presStyleIdx="2" presStyleCnt="6"/>
      <dgm:spPr/>
    </dgm:pt>
    <dgm:pt modelId="{845B2639-BE29-4AA8-8747-01B3BD1E1006}" type="pres">
      <dgm:prSet presAssocID="{516FF0A2-02D5-4E11-9EBD-45F3BB3BF31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62F6BB4C-961B-46B7-B2FA-1481A1929519}" type="pres">
      <dgm:prSet presAssocID="{516FF0A2-02D5-4E11-9EBD-45F3BB3BF319}" presName="spaceRect" presStyleCnt="0"/>
      <dgm:spPr/>
    </dgm:pt>
    <dgm:pt modelId="{10C4DC2B-F161-4641-8519-178C67BF52C1}" type="pres">
      <dgm:prSet presAssocID="{516FF0A2-02D5-4E11-9EBD-45F3BB3BF319}" presName="parTx" presStyleLbl="revTx" presStyleIdx="2" presStyleCnt="6">
        <dgm:presLayoutVars>
          <dgm:chMax val="0"/>
          <dgm:chPref val="0"/>
        </dgm:presLayoutVars>
      </dgm:prSet>
      <dgm:spPr/>
    </dgm:pt>
    <dgm:pt modelId="{32B0FB38-15ED-455A-BAF2-B3E426C9888D}" type="pres">
      <dgm:prSet presAssocID="{D1E6A4D2-DFE2-40AF-81D0-0117687C13C1}" presName="sibTrans" presStyleCnt="0"/>
      <dgm:spPr/>
    </dgm:pt>
    <dgm:pt modelId="{48FAB165-9D65-4287-A762-F2D2332BCE62}" type="pres">
      <dgm:prSet presAssocID="{F20BADF1-073A-4D49-80C3-4508F8A6FBA4}" presName="compNode" presStyleCnt="0"/>
      <dgm:spPr/>
    </dgm:pt>
    <dgm:pt modelId="{41FF68E7-5361-46B3-97F6-101C382D79A5}" type="pres">
      <dgm:prSet presAssocID="{F20BADF1-073A-4D49-80C3-4508F8A6FBA4}" presName="bgRect" presStyleLbl="bgShp" presStyleIdx="3" presStyleCnt="6"/>
      <dgm:spPr/>
    </dgm:pt>
    <dgm:pt modelId="{216BB551-C87C-4BBF-89D8-B16233498F10}" type="pres">
      <dgm:prSet presAssocID="{F20BADF1-073A-4D49-80C3-4508F8A6FBA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清单"/>
        </a:ext>
      </dgm:extLst>
    </dgm:pt>
    <dgm:pt modelId="{E4022E12-EC1C-4628-ADAE-5EE21725FBEF}" type="pres">
      <dgm:prSet presAssocID="{F20BADF1-073A-4D49-80C3-4508F8A6FBA4}" presName="spaceRect" presStyleCnt="0"/>
      <dgm:spPr/>
    </dgm:pt>
    <dgm:pt modelId="{8A4D13F3-EF62-436A-89AE-36A78A15ED11}" type="pres">
      <dgm:prSet presAssocID="{F20BADF1-073A-4D49-80C3-4508F8A6FBA4}" presName="parTx" presStyleLbl="revTx" presStyleIdx="3" presStyleCnt="6">
        <dgm:presLayoutVars>
          <dgm:chMax val="0"/>
          <dgm:chPref val="0"/>
        </dgm:presLayoutVars>
      </dgm:prSet>
      <dgm:spPr/>
    </dgm:pt>
    <dgm:pt modelId="{D3A62846-0BDD-4115-A9D6-B54ED3B8BBA5}" type="pres">
      <dgm:prSet presAssocID="{8ECBB93D-5BDC-4A0B-8F3D-F1D8E17F79FA}" presName="sibTrans" presStyleCnt="0"/>
      <dgm:spPr/>
    </dgm:pt>
    <dgm:pt modelId="{A23C3B98-5B60-4A4A-9FA8-A2283E75196C}" type="pres">
      <dgm:prSet presAssocID="{53CDB25E-19E3-4D9C-97DE-BFF135FC81D1}" presName="compNode" presStyleCnt="0"/>
      <dgm:spPr/>
    </dgm:pt>
    <dgm:pt modelId="{110B78D8-A029-439A-B3AB-711358091C1F}" type="pres">
      <dgm:prSet presAssocID="{53CDB25E-19E3-4D9C-97DE-BFF135FC81D1}" presName="bgRect" presStyleLbl="bgShp" presStyleIdx="4" presStyleCnt="6"/>
      <dgm:spPr/>
    </dgm:pt>
    <dgm:pt modelId="{F465FC9D-7E3D-4B99-A6DF-2AAA3BA32C26}" type="pres">
      <dgm:prSet presAssocID="{53CDB25E-19E3-4D9C-97DE-BFF135FC81D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复选标记"/>
        </a:ext>
      </dgm:extLst>
    </dgm:pt>
    <dgm:pt modelId="{BFC81908-70F4-4BDA-B9B5-EA6FDC5B77F8}" type="pres">
      <dgm:prSet presAssocID="{53CDB25E-19E3-4D9C-97DE-BFF135FC81D1}" presName="spaceRect" presStyleCnt="0"/>
      <dgm:spPr/>
    </dgm:pt>
    <dgm:pt modelId="{DB043810-7A95-4EE1-811B-54CD26C80F32}" type="pres">
      <dgm:prSet presAssocID="{53CDB25E-19E3-4D9C-97DE-BFF135FC81D1}" presName="parTx" presStyleLbl="revTx" presStyleIdx="4" presStyleCnt="6">
        <dgm:presLayoutVars>
          <dgm:chMax val="0"/>
          <dgm:chPref val="0"/>
        </dgm:presLayoutVars>
      </dgm:prSet>
      <dgm:spPr/>
    </dgm:pt>
    <dgm:pt modelId="{857580AE-05C6-4781-BA2F-3E37C6BB03B2}" type="pres">
      <dgm:prSet presAssocID="{28E1A2F4-8580-48AA-8CAC-73D87A453761}" presName="sibTrans" presStyleCnt="0"/>
      <dgm:spPr/>
    </dgm:pt>
    <dgm:pt modelId="{CF99E97C-9118-4C96-B757-3EAB47655408}" type="pres">
      <dgm:prSet presAssocID="{6CD55477-5125-4501-B109-47FF0127341E}" presName="compNode" presStyleCnt="0"/>
      <dgm:spPr/>
    </dgm:pt>
    <dgm:pt modelId="{362DD358-897D-47B5-B7D7-CF2AC5589B59}" type="pres">
      <dgm:prSet presAssocID="{6CD55477-5125-4501-B109-47FF0127341E}" presName="bgRect" presStyleLbl="bgShp" presStyleIdx="5" presStyleCnt="6"/>
      <dgm:spPr/>
    </dgm:pt>
    <dgm:pt modelId="{5A0FAD3D-A549-4027-A18F-6ACC713567A3}" type="pres">
      <dgm:prSet presAssocID="{6CD55477-5125-4501-B109-47FF0127341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 Network"/>
        </a:ext>
      </dgm:extLst>
    </dgm:pt>
    <dgm:pt modelId="{C4CD5510-A72D-4366-A547-B8BA4226F482}" type="pres">
      <dgm:prSet presAssocID="{6CD55477-5125-4501-B109-47FF0127341E}" presName="spaceRect" presStyleCnt="0"/>
      <dgm:spPr/>
    </dgm:pt>
    <dgm:pt modelId="{389B1453-05F3-4250-8574-EB6303B5E383}" type="pres">
      <dgm:prSet presAssocID="{6CD55477-5125-4501-B109-47FF0127341E}" presName="parTx" presStyleLbl="revTx" presStyleIdx="5" presStyleCnt="6">
        <dgm:presLayoutVars>
          <dgm:chMax val="0"/>
          <dgm:chPref val="0"/>
        </dgm:presLayoutVars>
      </dgm:prSet>
      <dgm:spPr/>
    </dgm:pt>
  </dgm:ptLst>
  <dgm:cxnLst>
    <dgm:cxn modelId="{B79BD601-23B0-4A01-89F1-D4CCCF83984D}" srcId="{C450F959-BAC5-4476-82CB-D3AC64BC973E}" destId="{F20BADF1-073A-4D49-80C3-4508F8A6FBA4}" srcOrd="3" destOrd="0" parTransId="{7F3C916B-6004-4540-9305-20ED3E93C7F7}" sibTransId="{8ECBB93D-5BDC-4A0B-8F3D-F1D8E17F79FA}"/>
    <dgm:cxn modelId="{ACA0480B-5AF8-42C3-A575-D99DCE1C8268}" srcId="{C450F959-BAC5-4476-82CB-D3AC64BC973E}" destId="{53CDB25E-19E3-4D9C-97DE-BFF135FC81D1}" srcOrd="4" destOrd="0" parTransId="{D8737450-33EB-4E32-8FE8-86050D51DABF}" sibTransId="{28E1A2F4-8580-48AA-8CAC-73D87A453761}"/>
    <dgm:cxn modelId="{3F290C0C-AA00-4C65-8B4B-FFDDF02196BC}" srcId="{C450F959-BAC5-4476-82CB-D3AC64BC973E}" destId="{516FF0A2-02D5-4E11-9EBD-45F3BB3BF319}" srcOrd="2" destOrd="0" parTransId="{4A833F14-A3D9-44D8-84A6-AD995345DDE1}" sibTransId="{D1E6A4D2-DFE2-40AF-81D0-0117687C13C1}"/>
    <dgm:cxn modelId="{2BF22C61-BD71-40CA-BEE2-8987DBC4991A}" type="presOf" srcId="{516FF0A2-02D5-4E11-9EBD-45F3BB3BF319}" destId="{10C4DC2B-F161-4641-8519-178C67BF52C1}" srcOrd="0" destOrd="0" presId="urn:microsoft.com/office/officeart/2018/2/layout/IconVerticalSolidList"/>
    <dgm:cxn modelId="{674BF341-18A1-4D23-AF5A-D43C983AA62B}" type="presOf" srcId="{F20BADF1-073A-4D49-80C3-4508F8A6FBA4}" destId="{8A4D13F3-EF62-436A-89AE-36A78A15ED11}" srcOrd="0" destOrd="0" presId="urn:microsoft.com/office/officeart/2018/2/layout/IconVerticalSolidList"/>
    <dgm:cxn modelId="{588B616B-CCCD-4808-9DA7-F3CEA555AD59}" srcId="{C450F959-BAC5-4476-82CB-D3AC64BC973E}" destId="{861F26DA-B35C-4EE6-8F81-B4086DA3901D}" srcOrd="1" destOrd="0" parTransId="{A94A0A42-AFCB-4C38-8B45-1A6F05079FA4}" sibTransId="{BDF05E55-14B6-4088-87ED-E94088E1735E}"/>
    <dgm:cxn modelId="{7C649A57-F5CD-419E-87E2-F1CE90CD6DC0}" srcId="{C450F959-BAC5-4476-82CB-D3AC64BC973E}" destId="{6CD55477-5125-4501-B109-47FF0127341E}" srcOrd="5" destOrd="0" parTransId="{2D5623D7-F77E-41CA-8C0B-F8C419B1FAFC}" sibTransId="{4328ED1E-A408-492B-9EA4-07749E1123A5}"/>
    <dgm:cxn modelId="{558BE290-C229-4708-9BA0-B897C9E319DF}" type="presOf" srcId="{D57556A2-BD4A-4577-8170-4C799149CEC3}" destId="{6E0E98BD-ACE0-4D2D-87EC-BAF798D9E475}" srcOrd="0" destOrd="0" presId="urn:microsoft.com/office/officeart/2018/2/layout/IconVerticalSolidList"/>
    <dgm:cxn modelId="{3F5FB9A3-AEA9-4BBC-8BDB-2D9DE014CA4E}" srcId="{C450F959-BAC5-4476-82CB-D3AC64BC973E}" destId="{D57556A2-BD4A-4577-8170-4C799149CEC3}" srcOrd="0" destOrd="0" parTransId="{4902A6AB-E600-4E13-B86F-6CFBC70A0F6E}" sibTransId="{A217A378-3CB6-4452-A82E-24877CFEF182}"/>
    <dgm:cxn modelId="{26064EC0-11AE-4C98-A92F-274FE8BC00B0}" type="presOf" srcId="{53CDB25E-19E3-4D9C-97DE-BFF135FC81D1}" destId="{DB043810-7A95-4EE1-811B-54CD26C80F32}" srcOrd="0" destOrd="0" presId="urn:microsoft.com/office/officeart/2018/2/layout/IconVerticalSolidList"/>
    <dgm:cxn modelId="{E0D854C8-0E17-4565-9896-D9FFDC76453C}" type="presOf" srcId="{6CD55477-5125-4501-B109-47FF0127341E}" destId="{389B1453-05F3-4250-8574-EB6303B5E383}" srcOrd="0" destOrd="0" presId="urn:microsoft.com/office/officeart/2018/2/layout/IconVerticalSolidList"/>
    <dgm:cxn modelId="{EBA456D6-A588-4809-9808-E9D7DDBDC663}" type="presOf" srcId="{861F26DA-B35C-4EE6-8F81-B4086DA3901D}" destId="{6FA8EBE9-5DC2-4D48-A64C-B9A66E9C33E2}" srcOrd="0" destOrd="0" presId="urn:microsoft.com/office/officeart/2018/2/layout/IconVerticalSolidList"/>
    <dgm:cxn modelId="{619950EF-C9DE-4FD8-A5AF-9D4C4EBCE308}" type="presOf" srcId="{C450F959-BAC5-4476-82CB-D3AC64BC973E}" destId="{C7CAED5A-7C29-4985-8693-0D228A22378B}" srcOrd="0" destOrd="0" presId="urn:microsoft.com/office/officeart/2018/2/layout/IconVerticalSolidList"/>
    <dgm:cxn modelId="{96D0A489-2D0F-4D87-9622-7D5B69495D8F}" type="presParOf" srcId="{C7CAED5A-7C29-4985-8693-0D228A22378B}" destId="{08FAE9CC-5D99-4BCC-B731-25886B70ECEF}" srcOrd="0" destOrd="0" presId="urn:microsoft.com/office/officeart/2018/2/layout/IconVerticalSolidList"/>
    <dgm:cxn modelId="{17E9EEF4-6540-44A7-9EF6-1F15CC6B11D3}" type="presParOf" srcId="{08FAE9CC-5D99-4BCC-B731-25886B70ECEF}" destId="{BCF309C1-AA65-4592-A6EB-FEA923DDD80F}" srcOrd="0" destOrd="0" presId="urn:microsoft.com/office/officeart/2018/2/layout/IconVerticalSolidList"/>
    <dgm:cxn modelId="{7D2B601C-7E87-4413-A542-FEAB3DD75EE9}" type="presParOf" srcId="{08FAE9CC-5D99-4BCC-B731-25886B70ECEF}" destId="{53D1A3E0-0C0C-42EA-B0B1-C59B2A7558E5}" srcOrd="1" destOrd="0" presId="urn:microsoft.com/office/officeart/2018/2/layout/IconVerticalSolidList"/>
    <dgm:cxn modelId="{8A6986ED-2391-4F06-8E83-A6AB8CCE4F2A}" type="presParOf" srcId="{08FAE9CC-5D99-4BCC-B731-25886B70ECEF}" destId="{92046545-96A4-4B1F-83E4-EA3BC701414A}" srcOrd="2" destOrd="0" presId="urn:microsoft.com/office/officeart/2018/2/layout/IconVerticalSolidList"/>
    <dgm:cxn modelId="{DFF72797-00C2-4690-8656-8B6B4919F471}" type="presParOf" srcId="{08FAE9CC-5D99-4BCC-B731-25886B70ECEF}" destId="{6E0E98BD-ACE0-4D2D-87EC-BAF798D9E475}" srcOrd="3" destOrd="0" presId="urn:microsoft.com/office/officeart/2018/2/layout/IconVerticalSolidList"/>
    <dgm:cxn modelId="{4A771360-0789-45AF-882D-6DB3519D402E}" type="presParOf" srcId="{C7CAED5A-7C29-4985-8693-0D228A22378B}" destId="{94DBC99F-6807-4EA4-870F-D24FCD920D54}" srcOrd="1" destOrd="0" presId="urn:microsoft.com/office/officeart/2018/2/layout/IconVerticalSolidList"/>
    <dgm:cxn modelId="{98DC223D-7100-45AA-9794-099756E3B741}" type="presParOf" srcId="{C7CAED5A-7C29-4985-8693-0D228A22378B}" destId="{8C79256C-9700-4A23-BD54-49121943123D}" srcOrd="2" destOrd="0" presId="urn:microsoft.com/office/officeart/2018/2/layout/IconVerticalSolidList"/>
    <dgm:cxn modelId="{0EACD26A-383E-4FE2-BAE8-55245AFF25A5}" type="presParOf" srcId="{8C79256C-9700-4A23-BD54-49121943123D}" destId="{DCC6892C-C57D-4BB3-91AA-CCB72C59142A}" srcOrd="0" destOrd="0" presId="urn:microsoft.com/office/officeart/2018/2/layout/IconVerticalSolidList"/>
    <dgm:cxn modelId="{ED8DEA29-F819-460E-A54E-550FE76217BE}" type="presParOf" srcId="{8C79256C-9700-4A23-BD54-49121943123D}" destId="{7770ABE0-0E57-45D1-A0CB-1008B32A5E85}" srcOrd="1" destOrd="0" presId="urn:microsoft.com/office/officeart/2018/2/layout/IconVerticalSolidList"/>
    <dgm:cxn modelId="{2B7E7B78-80A9-4803-B1BF-EEBD1456F490}" type="presParOf" srcId="{8C79256C-9700-4A23-BD54-49121943123D}" destId="{F1CD224C-BFF7-472B-972F-7465DED97110}" srcOrd="2" destOrd="0" presId="urn:microsoft.com/office/officeart/2018/2/layout/IconVerticalSolidList"/>
    <dgm:cxn modelId="{39E14328-77B1-4B25-8D72-6AF2B3455381}" type="presParOf" srcId="{8C79256C-9700-4A23-BD54-49121943123D}" destId="{6FA8EBE9-5DC2-4D48-A64C-B9A66E9C33E2}" srcOrd="3" destOrd="0" presId="urn:microsoft.com/office/officeart/2018/2/layout/IconVerticalSolidList"/>
    <dgm:cxn modelId="{BF81806A-817E-44C4-94E2-3ACD91E1CBE9}" type="presParOf" srcId="{C7CAED5A-7C29-4985-8693-0D228A22378B}" destId="{FA8DE4F2-8D5B-4190-9AE5-781739FBD7FE}" srcOrd="3" destOrd="0" presId="urn:microsoft.com/office/officeart/2018/2/layout/IconVerticalSolidList"/>
    <dgm:cxn modelId="{A7D42C2B-F240-4F2A-B8B8-5B17809830DA}" type="presParOf" srcId="{C7CAED5A-7C29-4985-8693-0D228A22378B}" destId="{2AD3EB4E-63F9-4737-8C03-FA62220A904A}" srcOrd="4" destOrd="0" presId="urn:microsoft.com/office/officeart/2018/2/layout/IconVerticalSolidList"/>
    <dgm:cxn modelId="{910BF0AB-293D-40F6-BA58-86851699F72B}" type="presParOf" srcId="{2AD3EB4E-63F9-4737-8C03-FA62220A904A}" destId="{A0DDEB8D-A25F-4ACB-B932-761EE9933127}" srcOrd="0" destOrd="0" presId="urn:microsoft.com/office/officeart/2018/2/layout/IconVerticalSolidList"/>
    <dgm:cxn modelId="{0448D456-CDEC-491B-9733-028979CAF6FD}" type="presParOf" srcId="{2AD3EB4E-63F9-4737-8C03-FA62220A904A}" destId="{845B2639-BE29-4AA8-8747-01B3BD1E1006}" srcOrd="1" destOrd="0" presId="urn:microsoft.com/office/officeart/2018/2/layout/IconVerticalSolidList"/>
    <dgm:cxn modelId="{C2FD038F-FD0E-430C-9BF8-28525C2B8C71}" type="presParOf" srcId="{2AD3EB4E-63F9-4737-8C03-FA62220A904A}" destId="{62F6BB4C-961B-46B7-B2FA-1481A1929519}" srcOrd="2" destOrd="0" presId="urn:microsoft.com/office/officeart/2018/2/layout/IconVerticalSolidList"/>
    <dgm:cxn modelId="{F42ADA74-56DB-4DE8-B0FA-71F3AE87E7C3}" type="presParOf" srcId="{2AD3EB4E-63F9-4737-8C03-FA62220A904A}" destId="{10C4DC2B-F161-4641-8519-178C67BF52C1}" srcOrd="3" destOrd="0" presId="urn:microsoft.com/office/officeart/2018/2/layout/IconVerticalSolidList"/>
    <dgm:cxn modelId="{B5B8B99D-5DEE-4751-938C-63469F6843E9}" type="presParOf" srcId="{C7CAED5A-7C29-4985-8693-0D228A22378B}" destId="{32B0FB38-15ED-455A-BAF2-B3E426C9888D}" srcOrd="5" destOrd="0" presId="urn:microsoft.com/office/officeart/2018/2/layout/IconVerticalSolidList"/>
    <dgm:cxn modelId="{1FA1E83D-24F0-4497-A3CF-967F1AAF4F19}" type="presParOf" srcId="{C7CAED5A-7C29-4985-8693-0D228A22378B}" destId="{48FAB165-9D65-4287-A762-F2D2332BCE62}" srcOrd="6" destOrd="0" presId="urn:microsoft.com/office/officeart/2018/2/layout/IconVerticalSolidList"/>
    <dgm:cxn modelId="{9F915FB3-51B7-4ECC-8C7C-69901CF2B8DB}" type="presParOf" srcId="{48FAB165-9D65-4287-A762-F2D2332BCE62}" destId="{41FF68E7-5361-46B3-97F6-101C382D79A5}" srcOrd="0" destOrd="0" presId="urn:microsoft.com/office/officeart/2018/2/layout/IconVerticalSolidList"/>
    <dgm:cxn modelId="{9E7E9DEE-77D8-45F4-B203-7191DB7D3CE7}" type="presParOf" srcId="{48FAB165-9D65-4287-A762-F2D2332BCE62}" destId="{216BB551-C87C-4BBF-89D8-B16233498F10}" srcOrd="1" destOrd="0" presId="urn:microsoft.com/office/officeart/2018/2/layout/IconVerticalSolidList"/>
    <dgm:cxn modelId="{72DC8B27-B712-4250-B700-0C1CFBA9C1F7}" type="presParOf" srcId="{48FAB165-9D65-4287-A762-F2D2332BCE62}" destId="{E4022E12-EC1C-4628-ADAE-5EE21725FBEF}" srcOrd="2" destOrd="0" presId="urn:microsoft.com/office/officeart/2018/2/layout/IconVerticalSolidList"/>
    <dgm:cxn modelId="{8E1E07F6-FE13-4214-B029-5156CC71F2C9}" type="presParOf" srcId="{48FAB165-9D65-4287-A762-F2D2332BCE62}" destId="{8A4D13F3-EF62-436A-89AE-36A78A15ED11}" srcOrd="3" destOrd="0" presId="urn:microsoft.com/office/officeart/2018/2/layout/IconVerticalSolidList"/>
    <dgm:cxn modelId="{C3FA0C74-ECE4-4264-9D50-4A7C91158519}" type="presParOf" srcId="{C7CAED5A-7C29-4985-8693-0D228A22378B}" destId="{D3A62846-0BDD-4115-A9D6-B54ED3B8BBA5}" srcOrd="7" destOrd="0" presId="urn:microsoft.com/office/officeart/2018/2/layout/IconVerticalSolidList"/>
    <dgm:cxn modelId="{334973D9-4521-4567-AB75-A547A08C5290}" type="presParOf" srcId="{C7CAED5A-7C29-4985-8693-0D228A22378B}" destId="{A23C3B98-5B60-4A4A-9FA8-A2283E75196C}" srcOrd="8" destOrd="0" presId="urn:microsoft.com/office/officeart/2018/2/layout/IconVerticalSolidList"/>
    <dgm:cxn modelId="{F4D8D75B-D854-47A1-871F-8717F63DEE80}" type="presParOf" srcId="{A23C3B98-5B60-4A4A-9FA8-A2283E75196C}" destId="{110B78D8-A029-439A-B3AB-711358091C1F}" srcOrd="0" destOrd="0" presId="urn:microsoft.com/office/officeart/2018/2/layout/IconVerticalSolidList"/>
    <dgm:cxn modelId="{248FF7DC-B2F9-46D1-82D9-F02E012118A6}" type="presParOf" srcId="{A23C3B98-5B60-4A4A-9FA8-A2283E75196C}" destId="{F465FC9D-7E3D-4B99-A6DF-2AAA3BA32C26}" srcOrd="1" destOrd="0" presId="urn:microsoft.com/office/officeart/2018/2/layout/IconVerticalSolidList"/>
    <dgm:cxn modelId="{66442E7E-08A6-4504-A87C-5E5C274FA879}" type="presParOf" srcId="{A23C3B98-5B60-4A4A-9FA8-A2283E75196C}" destId="{BFC81908-70F4-4BDA-B9B5-EA6FDC5B77F8}" srcOrd="2" destOrd="0" presId="urn:microsoft.com/office/officeart/2018/2/layout/IconVerticalSolidList"/>
    <dgm:cxn modelId="{2771D628-747E-4ECA-85D3-20E68D90E7AE}" type="presParOf" srcId="{A23C3B98-5B60-4A4A-9FA8-A2283E75196C}" destId="{DB043810-7A95-4EE1-811B-54CD26C80F32}" srcOrd="3" destOrd="0" presId="urn:microsoft.com/office/officeart/2018/2/layout/IconVerticalSolidList"/>
    <dgm:cxn modelId="{4C7F5CC6-EDCA-47C3-8A68-52632670D93E}" type="presParOf" srcId="{C7CAED5A-7C29-4985-8693-0D228A22378B}" destId="{857580AE-05C6-4781-BA2F-3E37C6BB03B2}" srcOrd="9" destOrd="0" presId="urn:microsoft.com/office/officeart/2018/2/layout/IconVerticalSolidList"/>
    <dgm:cxn modelId="{B6A4D8A8-008F-44DF-9700-D9BC3DFAE4F2}" type="presParOf" srcId="{C7CAED5A-7C29-4985-8693-0D228A22378B}" destId="{CF99E97C-9118-4C96-B757-3EAB47655408}" srcOrd="10" destOrd="0" presId="urn:microsoft.com/office/officeart/2018/2/layout/IconVerticalSolidList"/>
    <dgm:cxn modelId="{27DDEA1F-4EB0-41D9-B3F3-A8FC5BC8A802}" type="presParOf" srcId="{CF99E97C-9118-4C96-B757-3EAB47655408}" destId="{362DD358-897D-47B5-B7D7-CF2AC5589B59}" srcOrd="0" destOrd="0" presId="urn:microsoft.com/office/officeart/2018/2/layout/IconVerticalSolidList"/>
    <dgm:cxn modelId="{7D0AB2ED-54C5-4022-8ED0-F8C535DE4612}" type="presParOf" srcId="{CF99E97C-9118-4C96-B757-3EAB47655408}" destId="{5A0FAD3D-A549-4027-A18F-6ACC713567A3}" srcOrd="1" destOrd="0" presId="urn:microsoft.com/office/officeart/2018/2/layout/IconVerticalSolidList"/>
    <dgm:cxn modelId="{C85AAF46-C2B5-4FF3-93DA-FBDC8AF04E68}" type="presParOf" srcId="{CF99E97C-9118-4C96-B757-3EAB47655408}" destId="{C4CD5510-A72D-4366-A547-B8BA4226F482}" srcOrd="2" destOrd="0" presId="urn:microsoft.com/office/officeart/2018/2/layout/IconVerticalSolidList"/>
    <dgm:cxn modelId="{A17242A0-5660-473A-BE88-5703E687EAF4}" type="presParOf" srcId="{CF99E97C-9118-4C96-B757-3EAB47655408}" destId="{389B1453-05F3-4250-8574-EB6303B5E38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E08740-2B4C-4FE4-A699-05B7C8D7D030}"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377BCA4-AAFB-44F7-9E87-916F896D7484}">
      <dgm:prSet/>
      <dgm:spPr/>
      <dgm:t>
        <a:bodyPr/>
        <a:lstStyle/>
        <a:p>
          <a:pPr>
            <a:lnSpc>
              <a:spcPct val="100000"/>
            </a:lnSpc>
          </a:pPr>
          <a:r>
            <a:rPr lang="en-US"/>
            <a:t>Organizes and simplifies large amounts of qualitative data</a:t>
          </a:r>
        </a:p>
      </dgm:t>
    </dgm:pt>
    <dgm:pt modelId="{96A06DB7-3F50-4F6E-8C33-A636DBA59EA4}" type="parTrans" cxnId="{44D8752A-0447-4AB8-BC2B-A2817EB9E069}">
      <dgm:prSet/>
      <dgm:spPr/>
      <dgm:t>
        <a:bodyPr/>
        <a:lstStyle/>
        <a:p>
          <a:endParaRPr lang="en-US"/>
        </a:p>
      </dgm:t>
    </dgm:pt>
    <dgm:pt modelId="{B71B3D6F-0418-41FE-8368-7803B606CF6C}" type="sibTrans" cxnId="{44D8752A-0447-4AB8-BC2B-A2817EB9E069}">
      <dgm:prSet/>
      <dgm:spPr/>
      <dgm:t>
        <a:bodyPr/>
        <a:lstStyle/>
        <a:p>
          <a:pPr>
            <a:lnSpc>
              <a:spcPct val="100000"/>
            </a:lnSpc>
          </a:pPr>
          <a:endParaRPr lang="en-US"/>
        </a:p>
      </dgm:t>
    </dgm:pt>
    <dgm:pt modelId="{67C7B8ED-42A4-4834-844A-B1637094E2C3}">
      <dgm:prSet/>
      <dgm:spPr/>
      <dgm:t>
        <a:bodyPr/>
        <a:lstStyle/>
        <a:p>
          <a:pPr>
            <a:lnSpc>
              <a:spcPct val="100000"/>
            </a:lnSpc>
          </a:pPr>
          <a:r>
            <a:rPr lang="en-US"/>
            <a:t>Allows for systematic and rigorous analysis</a:t>
          </a:r>
        </a:p>
      </dgm:t>
    </dgm:pt>
    <dgm:pt modelId="{8D692190-737F-4B63-9DCE-E2584731F356}" type="parTrans" cxnId="{519739A7-A661-4DD6-B138-DFAEAB44153C}">
      <dgm:prSet/>
      <dgm:spPr/>
      <dgm:t>
        <a:bodyPr/>
        <a:lstStyle/>
        <a:p>
          <a:endParaRPr lang="en-US"/>
        </a:p>
      </dgm:t>
    </dgm:pt>
    <dgm:pt modelId="{F0F7C86C-C07D-4892-B851-FA83AC1DEC84}" type="sibTrans" cxnId="{519739A7-A661-4DD6-B138-DFAEAB44153C}">
      <dgm:prSet/>
      <dgm:spPr/>
      <dgm:t>
        <a:bodyPr/>
        <a:lstStyle/>
        <a:p>
          <a:pPr>
            <a:lnSpc>
              <a:spcPct val="100000"/>
            </a:lnSpc>
          </a:pPr>
          <a:endParaRPr lang="en-US"/>
        </a:p>
      </dgm:t>
    </dgm:pt>
    <dgm:pt modelId="{A2810739-1478-4366-A1D1-0541402B682D}">
      <dgm:prSet/>
      <dgm:spPr/>
      <dgm:t>
        <a:bodyPr/>
        <a:lstStyle/>
        <a:p>
          <a:pPr>
            <a:lnSpc>
              <a:spcPct val="100000"/>
            </a:lnSpc>
          </a:pPr>
          <a:r>
            <a:rPr lang="en-US"/>
            <a:t>Helps identify patterns, themes, and relationships</a:t>
          </a:r>
        </a:p>
      </dgm:t>
    </dgm:pt>
    <dgm:pt modelId="{499B496D-4372-4209-98C4-EC17D307C5F0}" type="parTrans" cxnId="{80AB00E8-3D36-4246-9DBD-9EF68175A09F}">
      <dgm:prSet/>
      <dgm:spPr/>
      <dgm:t>
        <a:bodyPr/>
        <a:lstStyle/>
        <a:p>
          <a:endParaRPr lang="en-US"/>
        </a:p>
      </dgm:t>
    </dgm:pt>
    <dgm:pt modelId="{6EF1F134-484D-486D-AD35-883295324F71}" type="sibTrans" cxnId="{80AB00E8-3D36-4246-9DBD-9EF68175A09F}">
      <dgm:prSet/>
      <dgm:spPr/>
      <dgm:t>
        <a:bodyPr/>
        <a:lstStyle/>
        <a:p>
          <a:pPr>
            <a:lnSpc>
              <a:spcPct val="100000"/>
            </a:lnSpc>
          </a:pPr>
          <a:endParaRPr lang="en-US"/>
        </a:p>
      </dgm:t>
    </dgm:pt>
    <dgm:pt modelId="{41A36CA0-4763-4308-9D2D-BBA1852094D8}">
      <dgm:prSet/>
      <dgm:spPr/>
      <dgm:t>
        <a:bodyPr/>
        <a:lstStyle/>
        <a:p>
          <a:pPr>
            <a:lnSpc>
              <a:spcPct val="100000"/>
            </a:lnSpc>
          </a:pPr>
          <a:r>
            <a:rPr lang="en-US"/>
            <a:t>Facilitates the development of theoretical frameworks or models</a:t>
          </a:r>
        </a:p>
      </dgm:t>
    </dgm:pt>
    <dgm:pt modelId="{11CDBBC5-C940-47BC-AB98-09D85631B4DA}" type="parTrans" cxnId="{05A48940-77E1-47C5-9597-C63CBFA35452}">
      <dgm:prSet/>
      <dgm:spPr/>
      <dgm:t>
        <a:bodyPr/>
        <a:lstStyle/>
        <a:p>
          <a:endParaRPr lang="en-US"/>
        </a:p>
      </dgm:t>
    </dgm:pt>
    <dgm:pt modelId="{8F392A2F-5A6E-44E0-99C9-CC1B8328B5FE}" type="sibTrans" cxnId="{05A48940-77E1-47C5-9597-C63CBFA35452}">
      <dgm:prSet/>
      <dgm:spPr/>
      <dgm:t>
        <a:bodyPr/>
        <a:lstStyle/>
        <a:p>
          <a:pPr>
            <a:lnSpc>
              <a:spcPct val="100000"/>
            </a:lnSpc>
          </a:pPr>
          <a:endParaRPr lang="en-US"/>
        </a:p>
      </dgm:t>
    </dgm:pt>
    <dgm:pt modelId="{2EC1462A-515A-4610-ADB2-55168E364F05}">
      <dgm:prSet/>
      <dgm:spPr/>
      <dgm:t>
        <a:bodyPr/>
        <a:lstStyle/>
        <a:p>
          <a:pPr>
            <a:lnSpc>
              <a:spcPct val="100000"/>
            </a:lnSpc>
          </a:pPr>
          <a:r>
            <a:rPr lang="en-US"/>
            <a:t>Enhances the credibility and trustworthiness of qualitative research</a:t>
          </a:r>
        </a:p>
      </dgm:t>
    </dgm:pt>
    <dgm:pt modelId="{C866C64F-19B1-431B-972F-39C7C332D09D}" type="parTrans" cxnId="{2A852F1C-8FA8-473F-93ED-D291BA8A4C2E}">
      <dgm:prSet/>
      <dgm:spPr/>
      <dgm:t>
        <a:bodyPr/>
        <a:lstStyle/>
        <a:p>
          <a:endParaRPr lang="en-US"/>
        </a:p>
      </dgm:t>
    </dgm:pt>
    <dgm:pt modelId="{82F4F128-4C6B-464E-9EB7-E5267BB7A3CC}" type="sibTrans" cxnId="{2A852F1C-8FA8-473F-93ED-D291BA8A4C2E}">
      <dgm:prSet/>
      <dgm:spPr/>
      <dgm:t>
        <a:bodyPr/>
        <a:lstStyle/>
        <a:p>
          <a:endParaRPr lang="en-US"/>
        </a:p>
      </dgm:t>
    </dgm:pt>
    <dgm:pt modelId="{3A405E4F-9FD3-4F64-8102-3F812CD3A12D}" type="pres">
      <dgm:prSet presAssocID="{ECE08740-2B4C-4FE4-A699-05B7C8D7D030}" presName="root" presStyleCnt="0">
        <dgm:presLayoutVars>
          <dgm:dir/>
          <dgm:resizeHandles val="exact"/>
        </dgm:presLayoutVars>
      </dgm:prSet>
      <dgm:spPr/>
    </dgm:pt>
    <dgm:pt modelId="{730F5DFB-E2B7-468C-B6E3-5E071C83CA52}" type="pres">
      <dgm:prSet presAssocID="{ECE08740-2B4C-4FE4-A699-05B7C8D7D030}" presName="container" presStyleCnt="0">
        <dgm:presLayoutVars>
          <dgm:dir/>
          <dgm:resizeHandles val="exact"/>
        </dgm:presLayoutVars>
      </dgm:prSet>
      <dgm:spPr/>
    </dgm:pt>
    <dgm:pt modelId="{10F4E7E8-28A2-4681-82B5-FDEFE0E0FCBE}" type="pres">
      <dgm:prSet presAssocID="{6377BCA4-AAFB-44F7-9E87-916F896D7484}" presName="compNode" presStyleCnt="0"/>
      <dgm:spPr/>
    </dgm:pt>
    <dgm:pt modelId="{F8D99887-7209-4FE1-8266-E12F22676404}" type="pres">
      <dgm:prSet presAssocID="{6377BCA4-AAFB-44F7-9E87-916F896D7484}" presName="iconBgRect" presStyleLbl="bgShp" presStyleIdx="0" presStyleCnt="5"/>
      <dgm:spPr/>
    </dgm:pt>
    <dgm:pt modelId="{E9227B12-2E7E-43E5-B85C-20AEE460D7E8}" type="pres">
      <dgm:prSet presAssocID="{6377BCA4-AAFB-44F7-9E87-916F896D748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5F3659D-BE39-49FE-BB01-11C88114B0D4}" type="pres">
      <dgm:prSet presAssocID="{6377BCA4-AAFB-44F7-9E87-916F896D7484}" presName="spaceRect" presStyleCnt="0"/>
      <dgm:spPr/>
    </dgm:pt>
    <dgm:pt modelId="{3014DFDC-E4A7-42F2-82DF-79CC53CBB566}" type="pres">
      <dgm:prSet presAssocID="{6377BCA4-AAFB-44F7-9E87-916F896D7484}" presName="textRect" presStyleLbl="revTx" presStyleIdx="0" presStyleCnt="5">
        <dgm:presLayoutVars>
          <dgm:chMax val="1"/>
          <dgm:chPref val="1"/>
        </dgm:presLayoutVars>
      </dgm:prSet>
      <dgm:spPr/>
    </dgm:pt>
    <dgm:pt modelId="{DB09028C-B6A3-4765-96A1-50B65FF66E3F}" type="pres">
      <dgm:prSet presAssocID="{B71B3D6F-0418-41FE-8368-7803B606CF6C}" presName="sibTrans" presStyleLbl="sibTrans2D1" presStyleIdx="0" presStyleCnt="0"/>
      <dgm:spPr/>
    </dgm:pt>
    <dgm:pt modelId="{49C76D75-B4D4-4826-B580-03BE3BFA6280}" type="pres">
      <dgm:prSet presAssocID="{67C7B8ED-42A4-4834-844A-B1637094E2C3}" presName="compNode" presStyleCnt="0"/>
      <dgm:spPr/>
    </dgm:pt>
    <dgm:pt modelId="{DD1B611F-EC5E-4AA1-BAA0-8DB99F6F201A}" type="pres">
      <dgm:prSet presAssocID="{67C7B8ED-42A4-4834-844A-B1637094E2C3}" presName="iconBgRect" presStyleLbl="bgShp" presStyleIdx="1" presStyleCnt="5"/>
      <dgm:spPr/>
    </dgm:pt>
    <dgm:pt modelId="{6968FE1D-FE52-43BE-843C-DE0FB97CED0E}" type="pres">
      <dgm:prSet presAssocID="{67C7B8ED-42A4-4834-844A-B1637094E2C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复选标记"/>
        </a:ext>
      </dgm:extLst>
    </dgm:pt>
    <dgm:pt modelId="{3EB263AB-7E6A-4850-90A5-0778D4F98C57}" type="pres">
      <dgm:prSet presAssocID="{67C7B8ED-42A4-4834-844A-B1637094E2C3}" presName="spaceRect" presStyleCnt="0"/>
      <dgm:spPr/>
    </dgm:pt>
    <dgm:pt modelId="{283A73B0-EEDF-49F8-8EF5-2437D0181FE4}" type="pres">
      <dgm:prSet presAssocID="{67C7B8ED-42A4-4834-844A-B1637094E2C3}" presName="textRect" presStyleLbl="revTx" presStyleIdx="1" presStyleCnt="5">
        <dgm:presLayoutVars>
          <dgm:chMax val="1"/>
          <dgm:chPref val="1"/>
        </dgm:presLayoutVars>
      </dgm:prSet>
      <dgm:spPr/>
    </dgm:pt>
    <dgm:pt modelId="{15750977-32AA-4F38-A804-05B29F3A19B5}" type="pres">
      <dgm:prSet presAssocID="{F0F7C86C-C07D-4892-B851-FA83AC1DEC84}" presName="sibTrans" presStyleLbl="sibTrans2D1" presStyleIdx="0" presStyleCnt="0"/>
      <dgm:spPr/>
    </dgm:pt>
    <dgm:pt modelId="{8D7ADDE6-781E-4E41-B245-3F0329BB9C7C}" type="pres">
      <dgm:prSet presAssocID="{A2810739-1478-4366-A1D1-0541402B682D}" presName="compNode" presStyleCnt="0"/>
      <dgm:spPr/>
    </dgm:pt>
    <dgm:pt modelId="{01A78D1E-9902-4CF1-8F83-00257E141699}" type="pres">
      <dgm:prSet presAssocID="{A2810739-1478-4366-A1D1-0541402B682D}" presName="iconBgRect" presStyleLbl="bgShp" presStyleIdx="2" presStyleCnt="5"/>
      <dgm:spPr/>
    </dgm:pt>
    <dgm:pt modelId="{EEB63BEF-B34B-4BBF-8273-FD525DBE26F9}" type="pres">
      <dgm:prSet presAssocID="{A2810739-1478-4366-A1D1-0541402B682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迷宫"/>
        </a:ext>
      </dgm:extLst>
    </dgm:pt>
    <dgm:pt modelId="{408641D7-0A66-43B3-86B8-396C35BCDE5F}" type="pres">
      <dgm:prSet presAssocID="{A2810739-1478-4366-A1D1-0541402B682D}" presName="spaceRect" presStyleCnt="0"/>
      <dgm:spPr/>
    </dgm:pt>
    <dgm:pt modelId="{1046DAAF-668E-45F0-8398-CDC4423203F3}" type="pres">
      <dgm:prSet presAssocID="{A2810739-1478-4366-A1D1-0541402B682D}" presName="textRect" presStyleLbl="revTx" presStyleIdx="2" presStyleCnt="5">
        <dgm:presLayoutVars>
          <dgm:chMax val="1"/>
          <dgm:chPref val="1"/>
        </dgm:presLayoutVars>
      </dgm:prSet>
      <dgm:spPr/>
    </dgm:pt>
    <dgm:pt modelId="{6D93257E-B933-449E-BEDD-2C335352F141}" type="pres">
      <dgm:prSet presAssocID="{6EF1F134-484D-486D-AD35-883295324F71}" presName="sibTrans" presStyleLbl="sibTrans2D1" presStyleIdx="0" presStyleCnt="0"/>
      <dgm:spPr/>
    </dgm:pt>
    <dgm:pt modelId="{6075A643-5DA6-4921-A02D-A567B85EC2E6}" type="pres">
      <dgm:prSet presAssocID="{41A36CA0-4763-4308-9D2D-BBA1852094D8}" presName="compNode" presStyleCnt="0"/>
      <dgm:spPr/>
    </dgm:pt>
    <dgm:pt modelId="{94890405-01FB-46B5-8CAC-80FADB7BAE54}" type="pres">
      <dgm:prSet presAssocID="{41A36CA0-4763-4308-9D2D-BBA1852094D8}" presName="iconBgRect" presStyleLbl="bgShp" presStyleIdx="3" presStyleCnt="5"/>
      <dgm:spPr/>
    </dgm:pt>
    <dgm:pt modelId="{2FD9E2EB-C19A-4A6E-B701-557E14D0683E}" type="pres">
      <dgm:prSet presAssocID="{41A36CA0-4763-4308-9D2D-BBA1852094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D936354-320D-4E07-947F-2CB975B367DA}" type="pres">
      <dgm:prSet presAssocID="{41A36CA0-4763-4308-9D2D-BBA1852094D8}" presName="spaceRect" presStyleCnt="0"/>
      <dgm:spPr/>
    </dgm:pt>
    <dgm:pt modelId="{15DA4C14-1A11-4230-871A-C269E5070DDF}" type="pres">
      <dgm:prSet presAssocID="{41A36CA0-4763-4308-9D2D-BBA1852094D8}" presName="textRect" presStyleLbl="revTx" presStyleIdx="3" presStyleCnt="5">
        <dgm:presLayoutVars>
          <dgm:chMax val="1"/>
          <dgm:chPref val="1"/>
        </dgm:presLayoutVars>
      </dgm:prSet>
      <dgm:spPr/>
    </dgm:pt>
    <dgm:pt modelId="{65EFE910-E334-4165-8CAF-6C98B242F016}" type="pres">
      <dgm:prSet presAssocID="{8F392A2F-5A6E-44E0-99C9-CC1B8328B5FE}" presName="sibTrans" presStyleLbl="sibTrans2D1" presStyleIdx="0" presStyleCnt="0"/>
      <dgm:spPr/>
    </dgm:pt>
    <dgm:pt modelId="{93E4BB71-CADD-4F86-97EB-42F16775C1C4}" type="pres">
      <dgm:prSet presAssocID="{2EC1462A-515A-4610-ADB2-55168E364F05}" presName="compNode" presStyleCnt="0"/>
      <dgm:spPr/>
    </dgm:pt>
    <dgm:pt modelId="{AFC822E1-DB58-43A5-BF5D-B1499193F242}" type="pres">
      <dgm:prSet presAssocID="{2EC1462A-515A-4610-ADB2-55168E364F05}" presName="iconBgRect" presStyleLbl="bgShp" presStyleIdx="4" presStyleCnt="5"/>
      <dgm:spPr/>
    </dgm:pt>
    <dgm:pt modelId="{57A8DEBA-33C6-45A2-AE3D-E759D9898E3F}" type="pres">
      <dgm:prSet presAssocID="{2EC1462A-515A-4610-ADB2-55168E364F0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握手"/>
        </a:ext>
      </dgm:extLst>
    </dgm:pt>
    <dgm:pt modelId="{6F730012-BB84-4695-B922-6C374BFC19DA}" type="pres">
      <dgm:prSet presAssocID="{2EC1462A-515A-4610-ADB2-55168E364F05}" presName="spaceRect" presStyleCnt="0"/>
      <dgm:spPr/>
    </dgm:pt>
    <dgm:pt modelId="{CB6BFCED-C302-4876-9FE3-16ECD103018D}" type="pres">
      <dgm:prSet presAssocID="{2EC1462A-515A-4610-ADB2-55168E364F05}" presName="textRect" presStyleLbl="revTx" presStyleIdx="4" presStyleCnt="5">
        <dgm:presLayoutVars>
          <dgm:chMax val="1"/>
          <dgm:chPref val="1"/>
        </dgm:presLayoutVars>
      </dgm:prSet>
      <dgm:spPr/>
    </dgm:pt>
  </dgm:ptLst>
  <dgm:cxnLst>
    <dgm:cxn modelId="{2A852F1C-8FA8-473F-93ED-D291BA8A4C2E}" srcId="{ECE08740-2B4C-4FE4-A699-05B7C8D7D030}" destId="{2EC1462A-515A-4610-ADB2-55168E364F05}" srcOrd="4" destOrd="0" parTransId="{C866C64F-19B1-431B-972F-39C7C332D09D}" sibTransId="{82F4F128-4C6B-464E-9EB7-E5267BB7A3CC}"/>
    <dgm:cxn modelId="{E1A89B1C-30A7-4249-9E67-38F65E2D766E}" type="presOf" srcId="{B71B3D6F-0418-41FE-8368-7803B606CF6C}" destId="{DB09028C-B6A3-4765-96A1-50B65FF66E3F}" srcOrd="0" destOrd="0" presId="urn:microsoft.com/office/officeart/2018/2/layout/IconCircleList"/>
    <dgm:cxn modelId="{ADED6A21-6C98-4C12-A255-8FAEEC4F6316}" type="presOf" srcId="{41A36CA0-4763-4308-9D2D-BBA1852094D8}" destId="{15DA4C14-1A11-4230-871A-C269E5070DDF}" srcOrd="0" destOrd="0" presId="urn:microsoft.com/office/officeart/2018/2/layout/IconCircleList"/>
    <dgm:cxn modelId="{44D8752A-0447-4AB8-BC2B-A2817EB9E069}" srcId="{ECE08740-2B4C-4FE4-A699-05B7C8D7D030}" destId="{6377BCA4-AAFB-44F7-9E87-916F896D7484}" srcOrd="0" destOrd="0" parTransId="{96A06DB7-3F50-4F6E-8C33-A636DBA59EA4}" sibTransId="{B71B3D6F-0418-41FE-8368-7803B606CF6C}"/>
    <dgm:cxn modelId="{05A48940-77E1-47C5-9597-C63CBFA35452}" srcId="{ECE08740-2B4C-4FE4-A699-05B7C8D7D030}" destId="{41A36CA0-4763-4308-9D2D-BBA1852094D8}" srcOrd="3" destOrd="0" parTransId="{11CDBBC5-C940-47BC-AB98-09D85631B4DA}" sibTransId="{8F392A2F-5A6E-44E0-99C9-CC1B8328B5FE}"/>
    <dgm:cxn modelId="{61F7787A-3E55-45AE-A890-C2ADEB579662}" type="presOf" srcId="{ECE08740-2B4C-4FE4-A699-05B7C8D7D030}" destId="{3A405E4F-9FD3-4F64-8102-3F812CD3A12D}" srcOrd="0" destOrd="0" presId="urn:microsoft.com/office/officeart/2018/2/layout/IconCircleList"/>
    <dgm:cxn modelId="{BE479E8B-67DA-4D46-8BBE-C9E90BBDB7DD}" type="presOf" srcId="{67C7B8ED-42A4-4834-844A-B1637094E2C3}" destId="{283A73B0-EEDF-49F8-8EF5-2437D0181FE4}" srcOrd="0" destOrd="0" presId="urn:microsoft.com/office/officeart/2018/2/layout/IconCircleList"/>
    <dgm:cxn modelId="{D4A0349F-9F7F-42FC-A8EA-67136CE29FD9}" type="presOf" srcId="{A2810739-1478-4366-A1D1-0541402B682D}" destId="{1046DAAF-668E-45F0-8398-CDC4423203F3}" srcOrd="0" destOrd="0" presId="urn:microsoft.com/office/officeart/2018/2/layout/IconCircleList"/>
    <dgm:cxn modelId="{D8FA5FA5-D3CD-4093-BEA3-FC7A1E222480}" type="presOf" srcId="{F0F7C86C-C07D-4892-B851-FA83AC1DEC84}" destId="{15750977-32AA-4F38-A804-05B29F3A19B5}" srcOrd="0" destOrd="0" presId="urn:microsoft.com/office/officeart/2018/2/layout/IconCircleList"/>
    <dgm:cxn modelId="{519739A7-A661-4DD6-B138-DFAEAB44153C}" srcId="{ECE08740-2B4C-4FE4-A699-05B7C8D7D030}" destId="{67C7B8ED-42A4-4834-844A-B1637094E2C3}" srcOrd="1" destOrd="0" parTransId="{8D692190-737F-4B63-9DCE-E2584731F356}" sibTransId="{F0F7C86C-C07D-4892-B851-FA83AC1DEC84}"/>
    <dgm:cxn modelId="{63E422D8-82DA-46E4-B69F-F12F6CEA806C}" type="presOf" srcId="{6377BCA4-AAFB-44F7-9E87-916F896D7484}" destId="{3014DFDC-E4A7-42F2-82DF-79CC53CBB566}" srcOrd="0" destOrd="0" presId="urn:microsoft.com/office/officeart/2018/2/layout/IconCircleList"/>
    <dgm:cxn modelId="{04CF94DE-B140-4F64-9519-7D55E17489C8}" type="presOf" srcId="{2EC1462A-515A-4610-ADB2-55168E364F05}" destId="{CB6BFCED-C302-4876-9FE3-16ECD103018D}" srcOrd="0" destOrd="0" presId="urn:microsoft.com/office/officeart/2018/2/layout/IconCircleList"/>
    <dgm:cxn modelId="{6F3241E5-7BB7-4A17-9E2D-D856210813E2}" type="presOf" srcId="{8F392A2F-5A6E-44E0-99C9-CC1B8328B5FE}" destId="{65EFE910-E334-4165-8CAF-6C98B242F016}" srcOrd="0" destOrd="0" presId="urn:microsoft.com/office/officeart/2018/2/layout/IconCircleList"/>
    <dgm:cxn modelId="{80AB00E8-3D36-4246-9DBD-9EF68175A09F}" srcId="{ECE08740-2B4C-4FE4-A699-05B7C8D7D030}" destId="{A2810739-1478-4366-A1D1-0541402B682D}" srcOrd="2" destOrd="0" parTransId="{499B496D-4372-4209-98C4-EC17D307C5F0}" sibTransId="{6EF1F134-484D-486D-AD35-883295324F71}"/>
    <dgm:cxn modelId="{7225B3EA-6240-4449-AAD0-B525162E2C05}" type="presOf" srcId="{6EF1F134-484D-486D-AD35-883295324F71}" destId="{6D93257E-B933-449E-BEDD-2C335352F141}" srcOrd="0" destOrd="0" presId="urn:microsoft.com/office/officeart/2018/2/layout/IconCircleList"/>
    <dgm:cxn modelId="{81D568EB-1F1E-47DD-B264-02FC7CE7288E}" type="presParOf" srcId="{3A405E4F-9FD3-4F64-8102-3F812CD3A12D}" destId="{730F5DFB-E2B7-468C-B6E3-5E071C83CA52}" srcOrd="0" destOrd="0" presId="urn:microsoft.com/office/officeart/2018/2/layout/IconCircleList"/>
    <dgm:cxn modelId="{BAA99881-9C48-434F-8EB2-C55A3A04D124}" type="presParOf" srcId="{730F5DFB-E2B7-468C-B6E3-5E071C83CA52}" destId="{10F4E7E8-28A2-4681-82B5-FDEFE0E0FCBE}" srcOrd="0" destOrd="0" presId="urn:microsoft.com/office/officeart/2018/2/layout/IconCircleList"/>
    <dgm:cxn modelId="{69B07433-29AE-4E30-BBB8-7362062CBF69}" type="presParOf" srcId="{10F4E7E8-28A2-4681-82B5-FDEFE0E0FCBE}" destId="{F8D99887-7209-4FE1-8266-E12F22676404}" srcOrd="0" destOrd="0" presId="urn:microsoft.com/office/officeart/2018/2/layout/IconCircleList"/>
    <dgm:cxn modelId="{12BB7BDC-F535-4039-811B-E5C4565E50AB}" type="presParOf" srcId="{10F4E7E8-28A2-4681-82B5-FDEFE0E0FCBE}" destId="{E9227B12-2E7E-43E5-B85C-20AEE460D7E8}" srcOrd="1" destOrd="0" presId="urn:microsoft.com/office/officeart/2018/2/layout/IconCircleList"/>
    <dgm:cxn modelId="{C7A73347-1920-47D3-8106-03D89D514DD1}" type="presParOf" srcId="{10F4E7E8-28A2-4681-82B5-FDEFE0E0FCBE}" destId="{05F3659D-BE39-49FE-BB01-11C88114B0D4}" srcOrd="2" destOrd="0" presId="urn:microsoft.com/office/officeart/2018/2/layout/IconCircleList"/>
    <dgm:cxn modelId="{62B2D854-AFCB-4D52-AE3B-ABD3B95E826A}" type="presParOf" srcId="{10F4E7E8-28A2-4681-82B5-FDEFE0E0FCBE}" destId="{3014DFDC-E4A7-42F2-82DF-79CC53CBB566}" srcOrd="3" destOrd="0" presId="urn:microsoft.com/office/officeart/2018/2/layout/IconCircleList"/>
    <dgm:cxn modelId="{498BF339-5137-4B66-BDE1-0CDA24C60E22}" type="presParOf" srcId="{730F5DFB-E2B7-468C-B6E3-5E071C83CA52}" destId="{DB09028C-B6A3-4765-96A1-50B65FF66E3F}" srcOrd="1" destOrd="0" presId="urn:microsoft.com/office/officeart/2018/2/layout/IconCircleList"/>
    <dgm:cxn modelId="{14864944-7782-4DC9-8105-EF2FF5B97E0D}" type="presParOf" srcId="{730F5DFB-E2B7-468C-B6E3-5E071C83CA52}" destId="{49C76D75-B4D4-4826-B580-03BE3BFA6280}" srcOrd="2" destOrd="0" presId="urn:microsoft.com/office/officeart/2018/2/layout/IconCircleList"/>
    <dgm:cxn modelId="{C8103780-293D-4D4B-A25E-425BDEE3FD6C}" type="presParOf" srcId="{49C76D75-B4D4-4826-B580-03BE3BFA6280}" destId="{DD1B611F-EC5E-4AA1-BAA0-8DB99F6F201A}" srcOrd="0" destOrd="0" presId="urn:microsoft.com/office/officeart/2018/2/layout/IconCircleList"/>
    <dgm:cxn modelId="{9EDE28B6-8C33-4620-8C5C-EA370CC956FE}" type="presParOf" srcId="{49C76D75-B4D4-4826-B580-03BE3BFA6280}" destId="{6968FE1D-FE52-43BE-843C-DE0FB97CED0E}" srcOrd="1" destOrd="0" presId="urn:microsoft.com/office/officeart/2018/2/layout/IconCircleList"/>
    <dgm:cxn modelId="{26BFFAA5-F14D-44CD-9F43-DA5D4C34BA37}" type="presParOf" srcId="{49C76D75-B4D4-4826-B580-03BE3BFA6280}" destId="{3EB263AB-7E6A-4850-90A5-0778D4F98C57}" srcOrd="2" destOrd="0" presId="urn:microsoft.com/office/officeart/2018/2/layout/IconCircleList"/>
    <dgm:cxn modelId="{09C4E00A-887E-4998-B4C8-F08A0375FF05}" type="presParOf" srcId="{49C76D75-B4D4-4826-B580-03BE3BFA6280}" destId="{283A73B0-EEDF-49F8-8EF5-2437D0181FE4}" srcOrd="3" destOrd="0" presId="urn:microsoft.com/office/officeart/2018/2/layout/IconCircleList"/>
    <dgm:cxn modelId="{3C6B92E9-1AEA-4914-9A2A-8B126664FC07}" type="presParOf" srcId="{730F5DFB-E2B7-468C-B6E3-5E071C83CA52}" destId="{15750977-32AA-4F38-A804-05B29F3A19B5}" srcOrd="3" destOrd="0" presId="urn:microsoft.com/office/officeart/2018/2/layout/IconCircleList"/>
    <dgm:cxn modelId="{C9BC05E1-CD89-4326-8FA2-EEC8D6371A78}" type="presParOf" srcId="{730F5DFB-E2B7-468C-B6E3-5E071C83CA52}" destId="{8D7ADDE6-781E-4E41-B245-3F0329BB9C7C}" srcOrd="4" destOrd="0" presId="urn:microsoft.com/office/officeart/2018/2/layout/IconCircleList"/>
    <dgm:cxn modelId="{C9F7B7EA-287C-4375-953A-9C81A275DD5F}" type="presParOf" srcId="{8D7ADDE6-781E-4E41-B245-3F0329BB9C7C}" destId="{01A78D1E-9902-4CF1-8F83-00257E141699}" srcOrd="0" destOrd="0" presId="urn:microsoft.com/office/officeart/2018/2/layout/IconCircleList"/>
    <dgm:cxn modelId="{E8CBE7AE-EA86-4D88-A042-88D621978525}" type="presParOf" srcId="{8D7ADDE6-781E-4E41-B245-3F0329BB9C7C}" destId="{EEB63BEF-B34B-4BBF-8273-FD525DBE26F9}" srcOrd="1" destOrd="0" presId="urn:microsoft.com/office/officeart/2018/2/layout/IconCircleList"/>
    <dgm:cxn modelId="{15DB5F56-688F-47B8-A5E2-67BF58BCD89C}" type="presParOf" srcId="{8D7ADDE6-781E-4E41-B245-3F0329BB9C7C}" destId="{408641D7-0A66-43B3-86B8-396C35BCDE5F}" srcOrd="2" destOrd="0" presId="urn:microsoft.com/office/officeart/2018/2/layout/IconCircleList"/>
    <dgm:cxn modelId="{EA1E1F09-62B4-47EE-8473-662FFE20FE0C}" type="presParOf" srcId="{8D7ADDE6-781E-4E41-B245-3F0329BB9C7C}" destId="{1046DAAF-668E-45F0-8398-CDC4423203F3}" srcOrd="3" destOrd="0" presId="urn:microsoft.com/office/officeart/2018/2/layout/IconCircleList"/>
    <dgm:cxn modelId="{2A935030-B9D0-4FE5-AE94-DAEBB6238BD8}" type="presParOf" srcId="{730F5DFB-E2B7-468C-B6E3-5E071C83CA52}" destId="{6D93257E-B933-449E-BEDD-2C335352F141}" srcOrd="5" destOrd="0" presId="urn:microsoft.com/office/officeart/2018/2/layout/IconCircleList"/>
    <dgm:cxn modelId="{558F9E1D-8F36-4A37-B732-CF214438D9E4}" type="presParOf" srcId="{730F5DFB-E2B7-468C-B6E3-5E071C83CA52}" destId="{6075A643-5DA6-4921-A02D-A567B85EC2E6}" srcOrd="6" destOrd="0" presId="urn:microsoft.com/office/officeart/2018/2/layout/IconCircleList"/>
    <dgm:cxn modelId="{62325085-FA10-47ED-AD67-179456FFD5F6}" type="presParOf" srcId="{6075A643-5DA6-4921-A02D-A567B85EC2E6}" destId="{94890405-01FB-46B5-8CAC-80FADB7BAE54}" srcOrd="0" destOrd="0" presId="urn:microsoft.com/office/officeart/2018/2/layout/IconCircleList"/>
    <dgm:cxn modelId="{C45611A2-9CFC-44E0-B88A-1F7CD6088CC8}" type="presParOf" srcId="{6075A643-5DA6-4921-A02D-A567B85EC2E6}" destId="{2FD9E2EB-C19A-4A6E-B701-557E14D0683E}" srcOrd="1" destOrd="0" presId="urn:microsoft.com/office/officeart/2018/2/layout/IconCircleList"/>
    <dgm:cxn modelId="{50371BB2-2A1E-4F83-ACFA-5359A251FC82}" type="presParOf" srcId="{6075A643-5DA6-4921-A02D-A567B85EC2E6}" destId="{1D936354-320D-4E07-947F-2CB975B367DA}" srcOrd="2" destOrd="0" presId="urn:microsoft.com/office/officeart/2018/2/layout/IconCircleList"/>
    <dgm:cxn modelId="{6843A598-56E5-43E0-A001-4D791F2202A7}" type="presParOf" srcId="{6075A643-5DA6-4921-A02D-A567B85EC2E6}" destId="{15DA4C14-1A11-4230-871A-C269E5070DDF}" srcOrd="3" destOrd="0" presId="urn:microsoft.com/office/officeart/2018/2/layout/IconCircleList"/>
    <dgm:cxn modelId="{FE6D64CC-CA94-4616-B450-537E2FE77648}" type="presParOf" srcId="{730F5DFB-E2B7-468C-B6E3-5E071C83CA52}" destId="{65EFE910-E334-4165-8CAF-6C98B242F016}" srcOrd="7" destOrd="0" presId="urn:microsoft.com/office/officeart/2018/2/layout/IconCircleList"/>
    <dgm:cxn modelId="{4333F84B-5B09-42D1-A010-11C8FC7FE1B1}" type="presParOf" srcId="{730F5DFB-E2B7-468C-B6E3-5E071C83CA52}" destId="{93E4BB71-CADD-4F86-97EB-42F16775C1C4}" srcOrd="8" destOrd="0" presId="urn:microsoft.com/office/officeart/2018/2/layout/IconCircleList"/>
    <dgm:cxn modelId="{B5386463-AB8E-4088-A5C9-90D9577E7901}" type="presParOf" srcId="{93E4BB71-CADD-4F86-97EB-42F16775C1C4}" destId="{AFC822E1-DB58-43A5-BF5D-B1499193F242}" srcOrd="0" destOrd="0" presId="urn:microsoft.com/office/officeart/2018/2/layout/IconCircleList"/>
    <dgm:cxn modelId="{73ED3DED-DB02-4F6F-B67E-A669A9A28692}" type="presParOf" srcId="{93E4BB71-CADD-4F86-97EB-42F16775C1C4}" destId="{57A8DEBA-33C6-45A2-AE3D-E759D9898E3F}" srcOrd="1" destOrd="0" presId="urn:microsoft.com/office/officeart/2018/2/layout/IconCircleList"/>
    <dgm:cxn modelId="{F25A686E-939A-40AF-B26D-751A5514FF60}" type="presParOf" srcId="{93E4BB71-CADD-4F86-97EB-42F16775C1C4}" destId="{6F730012-BB84-4695-B922-6C374BFC19DA}" srcOrd="2" destOrd="0" presId="urn:microsoft.com/office/officeart/2018/2/layout/IconCircleList"/>
    <dgm:cxn modelId="{F754D6A6-63B3-45CE-8ECD-3448091D9637}" type="presParOf" srcId="{93E4BB71-CADD-4F86-97EB-42F16775C1C4}" destId="{CB6BFCED-C302-4876-9FE3-16ECD103018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1E208-2EF4-4BE4-8E35-7F8CB7321EEB}">
      <dsp:nvSpPr>
        <dsp:cNvPr id="0" name=""/>
        <dsp:cNvSpPr/>
      </dsp:nvSpPr>
      <dsp:spPr>
        <a:xfrm>
          <a:off x="0" y="3275482"/>
          <a:ext cx="1971675" cy="10750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Identifying</a:t>
          </a:r>
        </a:p>
      </dsp:txBody>
      <dsp:txXfrm>
        <a:off x="0" y="3275482"/>
        <a:ext cx="1971675" cy="1075086"/>
      </dsp:txXfrm>
    </dsp:sp>
    <dsp:sp modelId="{C9272816-C2A9-417A-8DC5-6EF43F637BDE}">
      <dsp:nvSpPr>
        <dsp:cNvPr id="0" name=""/>
        <dsp:cNvSpPr/>
      </dsp:nvSpPr>
      <dsp:spPr>
        <a:xfrm>
          <a:off x="1971675" y="3275482"/>
          <a:ext cx="5915025" cy="10750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254000" rIns="119985" bIns="254000" numCol="1" spcCol="1270" anchor="ctr" anchorCtr="0">
          <a:noAutofit/>
        </a:bodyPr>
        <a:lstStyle/>
        <a:p>
          <a:pPr marL="0" lvl="0" indent="0" algn="l" defTabSz="889000">
            <a:lnSpc>
              <a:spcPct val="90000"/>
            </a:lnSpc>
            <a:spcBef>
              <a:spcPct val="0"/>
            </a:spcBef>
            <a:spcAft>
              <a:spcPct val="35000"/>
            </a:spcAft>
            <a:buNone/>
          </a:pPr>
          <a:r>
            <a:rPr lang="en-US" sz="2000" kern="1200"/>
            <a:t>Identifying patterns, themes, and relationships</a:t>
          </a:r>
        </a:p>
      </dsp:txBody>
      <dsp:txXfrm>
        <a:off x="1971675" y="3275482"/>
        <a:ext cx="5915025" cy="1075086"/>
      </dsp:txXfrm>
    </dsp:sp>
    <dsp:sp modelId="{7262A64D-8F55-45B0-BC4B-00C34ADDD45D}">
      <dsp:nvSpPr>
        <dsp:cNvPr id="0" name=""/>
        <dsp:cNvSpPr/>
      </dsp:nvSpPr>
      <dsp:spPr>
        <a:xfrm rot="10800000">
          <a:off x="0" y="1638125"/>
          <a:ext cx="1971675" cy="165348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Organizing and categorizing</a:t>
          </a:r>
        </a:p>
      </dsp:txBody>
      <dsp:txXfrm rot="-10800000">
        <a:off x="0" y="1638125"/>
        <a:ext cx="1971675" cy="1074763"/>
      </dsp:txXfrm>
    </dsp:sp>
    <dsp:sp modelId="{98B3DFAF-DD46-4AF1-97AC-63816A3D0253}">
      <dsp:nvSpPr>
        <dsp:cNvPr id="0" name=""/>
        <dsp:cNvSpPr/>
      </dsp:nvSpPr>
      <dsp:spPr>
        <a:xfrm>
          <a:off x="1971675" y="1638125"/>
          <a:ext cx="5915025" cy="107476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254000" rIns="119985" bIns="254000" numCol="1" spcCol="1270" anchor="ctr" anchorCtr="0">
          <a:noAutofit/>
        </a:bodyPr>
        <a:lstStyle/>
        <a:p>
          <a:pPr marL="0" lvl="0" indent="0" algn="l" defTabSz="889000">
            <a:lnSpc>
              <a:spcPct val="90000"/>
            </a:lnSpc>
            <a:spcBef>
              <a:spcPct val="0"/>
            </a:spcBef>
            <a:spcAft>
              <a:spcPct val="35000"/>
            </a:spcAft>
            <a:buNone/>
          </a:pPr>
          <a:r>
            <a:rPr lang="en-US" sz="2000" kern="1200"/>
            <a:t>Organizing and categorizing data for analysis</a:t>
          </a:r>
        </a:p>
      </dsp:txBody>
      <dsp:txXfrm>
        <a:off x="1971675" y="1638125"/>
        <a:ext cx="5915025" cy="1074763"/>
      </dsp:txXfrm>
    </dsp:sp>
    <dsp:sp modelId="{E2A07C46-D68F-4C81-919D-8F3FF08C6641}">
      <dsp:nvSpPr>
        <dsp:cNvPr id="0" name=""/>
        <dsp:cNvSpPr/>
      </dsp:nvSpPr>
      <dsp:spPr>
        <a:xfrm rot="10800000">
          <a:off x="0" y="769"/>
          <a:ext cx="1971675" cy="165348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Assigning</a:t>
          </a:r>
        </a:p>
      </dsp:txBody>
      <dsp:txXfrm rot="-10800000">
        <a:off x="0" y="769"/>
        <a:ext cx="1971675" cy="1074763"/>
      </dsp:txXfrm>
    </dsp:sp>
    <dsp:sp modelId="{8E5E0E2C-C939-4DE5-8C22-D0B5ECCFB145}">
      <dsp:nvSpPr>
        <dsp:cNvPr id="0" name=""/>
        <dsp:cNvSpPr/>
      </dsp:nvSpPr>
      <dsp:spPr>
        <a:xfrm>
          <a:off x="1971675" y="769"/>
          <a:ext cx="5915025" cy="107476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254000" rIns="119985" bIns="254000" numCol="1" spcCol="1270" anchor="ctr" anchorCtr="0">
          <a:noAutofit/>
        </a:bodyPr>
        <a:lstStyle/>
        <a:p>
          <a:pPr marL="0" lvl="0" indent="0" algn="l" defTabSz="889000">
            <a:lnSpc>
              <a:spcPct val="90000"/>
            </a:lnSpc>
            <a:spcBef>
              <a:spcPct val="0"/>
            </a:spcBef>
            <a:spcAft>
              <a:spcPct val="35000"/>
            </a:spcAft>
            <a:buNone/>
          </a:pPr>
          <a:r>
            <a:rPr lang="en-US" sz="2000" kern="1200"/>
            <a:t>Assigning labels or codes to segments of qualitative data</a:t>
          </a:r>
        </a:p>
      </dsp:txBody>
      <dsp:txXfrm>
        <a:off x="1971675" y="769"/>
        <a:ext cx="5915025" cy="1074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0043F-12E4-4D57-B017-CE7EEBCB2AED}">
      <dsp:nvSpPr>
        <dsp:cNvPr id="0" name=""/>
        <dsp:cNvSpPr/>
      </dsp:nvSpPr>
      <dsp:spPr>
        <a:xfrm>
          <a:off x="0" y="402681"/>
          <a:ext cx="4775935" cy="177187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0666" tIns="520700" rIns="370666"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Initial </a:t>
          </a:r>
          <a:r>
            <a:rPr lang="en-US" sz="2500" kern="1200" dirty="0"/>
            <a:t>coding process; identifying and labeling concepts and categories</a:t>
          </a:r>
        </a:p>
      </dsp:txBody>
      <dsp:txXfrm>
        <a:off x="0" y="402681"/>
        <a:ext cx="4775935" cy="1771875"/>
      </dsp:txXfrm>
    </dsp:sp>
    <dsp:sp modelId="{46ACA416-DCE0-4CDD-A005-F829BAFD7DCF}">
      <dsp:nvSpPr>
        <dsp:cNvPr id="0" name=""/>
        <dsp:cNvSpPr/>
      </dsp:nvSpPr>
      <dsp:spPr>
        <a:xfrm>
          <a:off x="238796" y="33681"/>
          <a:ext cx="3343154" cy="738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363" tIns="0" rIns="126363" bIns="0" numCol="1" spcCol="1270" anchor="ctr" anchorCtr="0">
          <a:noAutofit/>
        </a:bodyPr>
        <a:lstStyle/>
        <a:p>
          <a:pPr marL="0" lvl="0" indent="0" algn="l" defTabSz="1111250">
            <a:lnSpc>
              <a:spcPct val="90000"/>
            </a:lnSpc>
            <a:spcBef>
              <a:spcPct val="0"/>
            </a:spcBef>
            <a:spcAft>
              <a:spcPct val="35000"/>
            </a:spcAft>
            <a:buNone/>
          </a:pPr>
          <a:r>
            <a:rPr lang="en-US" sz="2500" kern="1200" dirty="0"/>
            <a:t>Open Coding</a:t>
          </a:r>
        </a:p>
      </dsp:txBody>
      <dsp:txXfrm>
        <a:off x="274822" y="69707"/>
        <a:ext cx="3271102" cy="665948"/>
      </dsp:txXfrm>
    </dsp:sp>
    <dsp:sp modelId="{2100E93E-3916-4764-953D-D37DCCE46344}">
      <dsp:nvSpPr>
        <dsp:cNvPr id="0" name=""/>
        <dsp:cNvSpPr/>
      </dsp:nvSpPr>
      <dsp:spPr>
        <a:xfrm>
          <a:off x="0" y="2678556"/>
          <a:ext cx="4775935" cy="14175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0666" tIns="520700" rIns="370666"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Relating </a:t>
          </a:r>
          <a:r>
            <a:rPr lang="en-US" sz="2500" kern="1200" dirty="0"/>
            <a:t>and connecting categories to each other</a:t>
          </a:r>
        </a:p>
      </dsp:txBody>
      <dsp:txXfrm>
        <a:off x="0" y="2678556"/>
        <a:ext cx="4775935" cy="1417500"/>
      </dsp:txXfrm>
    </dsp:sp>
    <dsp:sp modelId="{29E93560-4566-44D8-8228-6987241794E5}">
      <dsp:nvSpPr>
        <dsp:cNvPr id="0" name=""/>
        <dsp:cNvSpPr/>
      </dsp:nvSpPr>
      <dsp:spPr>
        <a:xfrm>
          <a:off x="238796" y="2309556"/>
          <a:ext cx="3343154" cy="738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363" tIns="0" rIns="126363" bIns="0" numCol="1" spcCol="1270" anchor="ctr" anchorCtr="0">
          <a:noAutofit/>
        </a:bodyPr>
        <a:lstStyle/>
        <a:p>
          <a:pPr marL="0" lvl="0" indent="0" algn="l" defTabSz="1111250">
            <a:lnSpc>
              <a:spcPct val="90000"/>
            </a:lnSpc>
            <a:spcBef>
              <a:spcPct val="0"/>
            </a:spcBef>
            <a:spcAft>
              <a:spcPct val="35000"/>
            </a:spcAft>
            <a:buNone/>
          </a:pPr>
          <a:r>
            <a:rPr lang="en-US" sz="2500" kern="1200" dirty="0"/>
            <a:t>Axial Coding</a:t>
          </a:r>
        </a:p>
      </dsp:txBody>
      <dsp:txXfrm>
        <a:off x="274822" y="2345582"/>
        <a:ext cx="3271102" cy="665948"/>
      </dsp:txXfrm>
    </dsp:sp>
    <dsp:sp modelId="{70E1DC12-894C-44F3-8C09-6CC1EAFF347D}">
      <dsp:nvSpPr>
        <dsp:cNvPr id="0" name=""/>
        <dsp:cNvSpPr/>
      </dsp:nvSpPr>
      <dsp:spPr>
        <a:xfrm>
          <a:off x="0" y="4600056"/>
          <a:ext cx="4775935" cy="1771875"/>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0666" tIns="520700" rIns="370666"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 </a:t>
          </a:r>
          <a:r>
            <a:rPr lang="en-US" sz="2500" kern="1200" dirty="0"/>
            <a:t>Identifying the core category and developing a theoretical framework</a:t>
          </a:r>
        </a:p>
      </dsp:txBody>
      <dsp:txXfrm>
        <a:off x="0" y="4600056"/>
        <a:ext cx="4775935" cy="1771875"/>
      </dsp:txXfrm>
    </dsp:sp>
    <dsp:sp modelId="{BF13E383-C1B7-4015-8288-64DBD750668B}">
      <dsp:nvSpPr>
        <dsp:cNvPr id="0" name=""/>
        <dsp:cNvSpPr/>
      </dsp:nvSpPr>
      <dsp:spPr>
        <a:xfrm>
          <a:off x="238796" y="4231056"/>
          <a:ext cx="3343154" cy="738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363" tIns="0" rIns="126363" bIns="0" numCol="1" spcCol="1270" anchor="ctr" anchorCtr="0">
          <a:noAutofit/>
        </a:bodyPr>
        <a:lstStyle/>
        <a:p>
          <a:pPr marL="0" lvl="0" indent="0" algn="l" defTabSz="1111250">
            <a:lnSpc>
              <a:spcPct val="90000"/>
            </a:lnSpc>
            <a:spcBef>
              <a:spcPct val="0"/>
            </a:spcBef>
            <a:spcAft>
              <a:spcPct val="35000"/>
            </a:spcAft>
            <a:buNone/>
          </a:pPr>
          <a:r>
            <a:rPr lang="en-US" sz="2500" kern="1200" dirty="0"/>
            <a:t>Selective Coding</a:t>
          </a:r>
        </a:p>
      </dsp:txBody>
      <dsp:txXfrm>
        <a:off x="274822" y="4267082"/>
        <a:ext cx="3271102"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309C1-AA65-4592-A6EB-FEA923DDD80F}">
      <dsp:nvSpPr>
        <dsp:cNvPr id="0" name=""/>
        <dsp:cNvSpPr/>
      </dsp:nvSpPr>
      <dsp:spPr>
        <a:xfrm>
          <a:off x="0" y="1464"/>
          <a:ext cx="8229600" cy="6238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1A3E0-0C0C-42EA-B0B1-C59B2A7558E5}">
      <dsp:nvSpPr>
        <dsp:cNvPr id="0" name=""/>
        <dsp:cNvSpPr/>
      </dsp:nvSpPr>
      <dsp:spPr>
        <a:xfrm>
          <a:off x="188719" y="141834"/>
          <a:ext cx="343126" cy="3431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0E98BD-ACE0-4D2D-87EC-BAF798D9E475}">
      <dsp:nvSpPr>
        <dsp:cNvPr id="0" name=""/>
        <dsp:cNvSpPr/>
      </dsp:nvSpPr>
      <dsp:spPr>
        <a:xfrm>
          <a:off x="720566" y="1464"/>
          <a:ext cx="7509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00100">
            <a:lnSpc>
              <a:spcPct val="100000"/>
            </a:lnSpc>
            <a:spcBef>
              <a:spcPct val="0"/>
            </a:spcBef>
            <a:spcAft>
              <a:spcPct val="35000"/>
            </a:spcAft>
            <a:buNone/>
          </a:pPr>
          <a:r>
            <a:rPr lang="en-US" sz="1800" kern="1200"/>
            <a:t>Familiarize yourself with the data (read through transcripts, field notes, etc.)</a:t>
          </a:r>
        </a:p>
      </dsp:txBody>
      <dsp:txXfrm>
        <a:off x="720566" y="1464"/>
        <a:ext cx="7509033" cy="623866"/>
      </dsp:txXfrm>
    </dsp:sp>
    <dsp:sp modelId="{DCC6892C-C57D-4BB3-91AA-CCB72C59142A}">
      <dsp:nvSpPr>
        <dsp:cNvPr id="0" name=""/>
        <dsp:cNvSpPr/>
      </dsp:nvSpPr>
      <dsp:spPr>
        <a:xfrm>
          <a:off x="0" y="781297"/>
          <a:ext cx="8229600" cy="6238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0ABE0-0E57-45D1-A0CB-1008B32A5E85}">
      <dsp:nvSpPr>
        <dsp:cNvPr id="0" name=""/>
        <dsp:cNvSpPr/>
      </dsp:nvSpPr>
      <dsp:spPr>
        <a:xfrm>
          <a:off x="188719" y="921667"/>
          <a:ext cx="343126" cy="3431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A8EBE9-5DC2-4D48-A64C-B9A66E9C33E2}">
      <dsp:nvSpPr>
        <dsp:cNvPr id="0" name=""/>
        <dsp:cNvSpPr/>
      </dsp:nvSpPr>
      <dsp:spPr>
        <a:xfrm>
          <a:off x="720566" y="781297"/>
          <a:ext cx="7509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00100">
            <a:lnSpc>
              <a:spcPct val="100000"/>
            </a:lnSpc>
            <a:spcBef>
              <a:spcPct val="0"/>
            </a:spcBef>
            <a:spcAft>
              <a:spcPct val="35000"/>
            </a:spcAft>
            <a:buNone/>
          </a:pPr>
          <a:r>
            <a:rPr lang="en-US" sz="1800" kern="1200"/>
            <a:t>Identify meaningful segments of data (phrases, sentences, paragraphs)</a:t>
          </a:r>
        </a:p>
      </dsp:txBody>
      <dsp:txXfrm>
        <a:off x="720566" y="781297"/>
        <a:ext cx="7509033" cy="623866"/>
      </dsp:txXfrm>
    </dsp:sp>
    <dsp:sp modelId="{A0DDEB8D-A25F-4ACB-B932-761EE9933127}">
      <dsp:nvSpPr>
        <dsp:cNvPr id="0" name=""/>
        <dsp:cNvSpPr/>
      </dsp:nvSpPr>
      <dsp:spPr>
        <a:xfrm>
          <a:off x="0" y="1561131"/>
          <a:ext cx="8229600" cy="6238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B2639-BE29-4AA8-8747-01B3BD1E1006}">
      <dsp:nvSpPr>
        <dsp:cNvPr id="0" name=""/>
        <dsp:cNvSpPr/>
      </dsp:nvSpPr>
      <dsp:spPr>
        <a:xfrm>
          <a:off x="188719" y="1701501"/>
          <a:ext cx="343126" cy="3431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C4DC2B-F161-4641-8519-178C67BF52C1}">
      <dsp:nvSpPr>
        <dsp:cNvPr id="0" name=""/>
        <dsp:cNvSpPr/>
      </dsp:nvSpPr>
      <dsp:spPr>
        <a:xfrm>
          <a:off x="720566" y="1561131"/>
          <a:ext cx="7509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00100">
            <a:lnSpc>
              <a:spcPct val="100000"/>
            </a:lnSpc>
            <a:spcBef>
              <a:spcPct val="0"/>
            </a:spcBef>
            <a:spcAft>
              <a:spcPct val="35000"/>
            </a:spcAft>
            <a:buNone/>
          </a:pPr>
          <a:r>
            <a:rPr lang="en-US" sz="1800" kern="1200"/>
            <a:t>Assign codes to the segments (use descriptive or conceptual labels)</a:t>
          </a:r>
        </a:p>
      </dsp:txBody>
      <dsp:txXfrm>
        <a:off x="720566" y="1561131"/>
        <a:ext cx="7509033" cy="623866"/>
      </dsp:txXfrm>
    </dsp:sp>
    <dsp:sp modelId="{41FF68E7-5361-46B3-97F6-101C382D79A5}">
      <dsp:nvSpPr>
        <dsp:cNvPr id="0" name=""/>
        <dsp:cNvSpPr/>
      </dsp:nvSpPr>
      <dsp:spPr>
        <a:xfrm>
          <a:off x="0" y="2340964"/>
          <a:ext cx="8229600" cy="6238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BB551-C87C-4BBF-89D8-B16233498F10}">
      <dsp:nvSpPr>
        <dsp:cNvPr id="0" name=""/>
        <dsp:cNvSpPr/>
      </dsp:nvSpPr>
      <dsp:spPr>
        <a:xfrm>
          <a:off x="188719" y="2481334"/>
          <a:ext cx="343126" cy="3431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D13F3-EF62-436A-89AE-36A78A15ED11}">
      <dsp:nvSpPr>
        <dsp:cNvPr id="0" name=""/>
        <dsp:cNvSpPr/>
      </dsp:nvSpPr>
      <dsp:spPr>
        <a:xfrm>
          <a:off x="720566" y="2340964"/>
          <a:ext cx="7509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00100">
            <a:lnSpc>
              <a:spcPct val="100000"/>
            </a:lnSpc>
            <a:spcBef>
              <a:spcPct val="0"/>
            </a:spcBef>
            <a:spcAft>
              <a:spcPct val="35000"/>
            </a:spcAft>
            <a:buNone/>
          </a:pPr>
          <a:r>
            <a:rPr lang="en-US" sz="1800" kern="1200"/>
            <a:t>Refine and revise codes as you progress through the data</a:t>
          </a:r>
        </a:p>
      </dsp:txBody>
      <dsp:txXfrm>
        <a:off x="720566" y="2340964"/>
        <a:ext cx="7509033" cy="623866"/>
      </dsp:txXfrm>
    </dsp:sp>
    <dsp:sp modelId="{110B78D8-A029-439A-B3AB-711358091C1F}">
      <dsp:nvSpPr>
        <dsp:cNvPr id="0" name=""/>
        <dsp:cNvSpPr/>
      </dsp:nvSpPr>
      <dsp:spPr>
        <a:xfrm>
          <a:off x="0" y="3120798"/>
          <a:ext cx="8229600" cy="6238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65FC9D-7E3D-4B99-A6DF-2AAA3BA32C26}">
      <dsp:nvSpPr>
        <dsp:cNvPr id="0" name=""/>
        <dsp:cNvSpPr/>
      </dsp:nvSpPr>
      <dsp:spPr>
        <a:xfrm>
          <a:off x="188719" y="3261168"/>
          <a:ext cx="343126" cy="3431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043810-7A95-4EE1-811B-54CD26C80F32}">
      <dsp:nvSpPr>
        <dsp:cNvPr id="0" name=""/>
        <dsp:cNvSpPr/>
      </dsp:nvSpPr>
      <dsp:spPr>
        <a:xfrm>
          <a:off x="720566" y="3120798"/>
          <a:ext cx="7509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00100">
            <a:lnSpc>
              <a:spcPct val="100000"/>
            </a:lnSpc>
            <a:spcBef>
              <a:spcPct val="0"/>
            </a:spcBef>
            <a:spcAft>
              <a:spcPct val="35000"/>
            </a:spcAft>
            <a:buNone/>
          </a:pPr>
          <a:r>
            <a:rPr lang="en-US" sz="1800" kern="1200"/>
            <a:t>Group similar codes into categories or themes</a:t>
          </a:r>
        </a:p>
      </dsp:txBody>
      <dsp:txXfrm>
        <a:off x="720566" y="3120798"/>
        <a:ext cx="7509033" cy="623866"/>
      </dsp:txXfrm>
    </dsp:sp>
    <dsp:sp modelId="{362DD358-897D-47B5-B7D7-CF2AC5589B59}">
      <dsp:nvSpPr>
        <dsp:cNvPr id="0" name=""/>
        <dsp:cNvSpPr/>
      </dsp:nvSpPr>
      <dsp:spPr>
        <a:xfrm>
          <a:off x="0" y="3900632"/>
          <a:ext cx="8229600" cy="6238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0FAD3D-A549-4027-A18F-6ACC713567A3}">
      <dsp:nvSpPr>
        <dsp:cNvPr id="0" name=""/>
        <dsp:cNvSpPr/>
      </dsp:nvSpPr>
      <dsp:spPr>
        <a:xfrm>
          <a:off x="188719" y="4041002"/>
          <a:ext cx="343126" cy="3431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9B1453-05F3-4250-8574-EB6303B5E383}">
      <dsp:nvSpPr>
        <dsp:cNvPr id="0" name=""/>
        <dsp:cNvSpPr/>
      </dsp:nvSpPr>
      <dsp:spPr>
        <a:xfrm>
          <a:off x="720566" y="3900632"/>
          <a:ext cx="7509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00100">
            <a:lnSpc>
              <a:spcPct val="100000"/>
            </a:lnSpc>
            <a:spcBef>
              <a:spcPct val="0"/>
            </a:spcBef>
            <a:spcAft>
              <a:spcPct val="35000"/>
            </a:spcAft>
            <a:buNone/>
          </a:pPr>
          <a:r>
            <a:rPr lang="en-US" sz="1800" kern="1200"/>
            <a:t>Look for patterns, relationships, and connections between categories</a:t>
          </a:r>
        </a:p>
      </dsp:txBody>
      <dsp:txXfrm>
        <a:off x="720566" y="3900632"/>
        <a:ext cx="7509033" cy="623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99887-7209-4FE1-8266-E12F22676404}">
      <dsp:nvSpPr>
        <dsp:cNvPr id="0" name=""/>
        <dsp:cNvSpPr/>
      </dsp:nvSpPr>
      <dsp:spPr>
        <a:xfrm>
          <a:off x="334403" y="2600"/>
          <a:ext cx="955560" cy="9555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227B12-2E7E-43E5-B85C-20AEE460D7E8}">
      <dsp:nvSpPr>
        <dsp:cNvPr id="0" name=""/>
        <dsp:cNvSpPr/>
      </dsp:nvSpPr>
      <dsp:spPr>
        <a:xfrm>
          <a:off x="535070" y="203268"/>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14DFDC-E4A7-42F2-82DF-79CC53CBB566}">
      <dsp:nvSpPr>
        <dsp:cNvPr id="0" name=""/>
        <dsp:cNvSpPr/>
      </dsp:nvSpPr>
      <dsp:spPr>
        <a:xfrm>
          <a:off x="1494726"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Organizes and simplifies large amounts of qualitative data</a:t>
          </a:r>
        </a:p>
      </dsp:txBody>
      <dsp:txXfrm>
        <a:off x="1494726" y="2600"/>
        <a:ext cx="2252392" cy="955560"/>
      </dsp:txXfrm>
    </dsp:sp>
    <dsp:sp modelId="{DD1B611F-EC5E-4AA1-BAA0-8DB99F6F201A}">
      <dsp:nvSpPr>
        <dsp:cNvPr id="0" name=""/>
        <dsp:cNvSpPr/>
      </dsp:nvSpPr>
      <dsp:spPr>
        <a:xfrm>
          <a:off x="4139581" y="2600"/>
          <a:ext cx="955560" cy="9555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8FE1D-FE52-43BE-843C-DE0FB97CED0E}">
      <dsp:nvSpPr>
        <dsp:cNvPr id="0" name=""/>
        <dsp:cNvSpPr/>
      </dsp:nvSpPr>
      <dsp:spPr>
        <a:xfrm>
          <a:off x="4340248" y="203268"/>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3A73B0-EEDF-49F8-8EF5-2437D0181FE4}">
      <dsp:nvSpPr>
        <dsp:cNvPr id="0" name=""/>
        <dsp:cNvSpPr/>
      </dsp:nvSpPr>
      <dsp:spPr>
        <a:xfrm>
          <a:off x="5299904"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Allows for systematic and rigorous analysis</a:t>
          </a:r>
        </a:p>
      </dsp:txBody>
      <dsp:txXfrm>
        <a:off x="5299904" y="2600"/>
        <a:ext cx="2252392" cy="955560"/>
      </dsp:txXfrm>
    </dsp:sp>
    <dsp:sp modelId="{01A78D1E-9902-4CF1-8F83-00257E141699}">
      <dsp:nvSpPr>
        <dsp:cNvPr id="0" name=""/>
        <dsp:cNvSpPr/>
      </dsp:nvSpPr>
      <dsp:spPr>
        <a:xfrm>
          <a:off x="334403" y="1697888"/>
          <a:ext cx="955560" cy="9555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63BEF-B34B-4BBF-8273-FD525DBE26F9}">
      <dsp:nvSpPr>
        <dsp:cNvPr id="0" name=""/>
        <dsp:cNvSpPr/>
      </dsp:nvSpPr>
      <dsp:spPr>
        <a:xfrm>
          <a:off x="535070" y="1898556"/>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46DAAF-668E-45F0-8398-CDC4423203F3}">
      <dsp:nvSpPr>
        <dsp:cNvPr id="0" name=""/>
        <dsp:cNvSpPr/>
      </dsp:nvSpPr>
      <dsp:spPr>
        <a:xfrm>
          <a:off x="1494726"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Helps identify patterns, themes, and relationships</a:t>
          </a:r>
        </a:p>
      </dsp:txBody>
      <dsp:txXfrm>
        <a:off x="1494726" y="1697888"/>
        <a:ext cx="2252392" cy="955560"/>
      </dsp:txXfrm>
    </dsp:sp>
    <dsp:sp modelId="{94890405-01FB-46B5-8CAC-80FADB7BAE54}">
      <dsp:nvSpPr>
        <dsp:cNvPr id="0" name=""/>
        <dsp:cNvSpPr/>
      </dsp:nvSpPr>
      <dsp:spPr>
        <a:xfrm>
          <a:off x="4139581" y="1697888"/>
          <a:ext cx="955560" cy="9555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D9E2EB-C19A-4A6E-B701-557E14D0683E}">
      <dsp:nvSpPr>
        <dsp:cNvPr id="0" name=""/>
        <dsp:cNvSpPr/>
      </dsp:nvSpPr>
      <dsp:spPr>
        <a:xfrm>
          <a:off x="4340248" y="1898556"/>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DA4C14-1A11-4230-871A-C269E5070DDF}">
      <dsp:nvSpPr>
        <dsp:cNvPr id="0" name=""/>
        <dsp:cNvSpPr/>
      </dsp:nvSpPr>
      <dsp:spPr>
        <a:xfrm>
          <a:off x="5299904"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Facilitates the development of theoretical frameworks or models</a:t>
          </a:r>
        </a:p>
      </dsp:txBody>
      <dsp:txXfrm>
        <a:off x="5299904" y="1697888"/>
        <a:ext cx="2252392" cy="955560"/>
      </dsp:txXfrm>
    </dsp:sp>
    <dsp:sp modelId="{AFC822E1-DB58-43A5-BF5D-B1499193F242}">
      <dsp:nvSpPr>
        <dsp:cNvPr id="0" name=""/>
        <dsp:cNvSpPr/>
      </dsp:nvSpPr>
      <dsp:spPr>
        <a:xfrm>
          <a:off x="334403" y="3393176"/>
          <a:ext cx="955560" cy="9555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8DEBA-33C6-45A2-AE3D-E759D9898E3F}">
      <dsp:nvSpPr>
        <dsp:cNvPr id="0" name=""/>
        <dsp:cNvSpPr/>
      </dsp:nvSpPr>
      <dsp:spPr>
        <a:xfrm>
          <a:off x="535070" y="3593844"/>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6BFCED-C302-4876-9FE3-16ECD103018D}">
      <dsp:nvSpPr>
        <dsp:cNvPr id="0" name=""/>
        <dsp:cNvSpPr/>
      </dsp:nvSpPr>
      <dsp:spPr>
        <a:xfrm>
          <a:off x="1494726"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Enhances the credibility and trustworthiness of qualitative research</a:t>
          </a:r>
        </a:p>
      </dsp:txBody>
      <dsp:txXfrm>
        <a:off x="1494726" y="3393176"/>
        <a:ext cx="2252392" cy="95556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02/04/2024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2</a:t>
            </a:fld>
            <a:endParaRPr lang="en-GB"/>
          </a:p>
        </p:txBody>
      </p:sp>
    </p:spTree>
    <p:extLst>
      <p:ext uri="{BB962C8B-B14F-4D97-AF65-F5344CB8AC3E}">
        <p14:creationId xmlns:p14="http://schemas.microsoft.com/office/powerpoint/2010/main" val="216479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Today, we'll explore what coding is, different types of coding, the coding process, tips for effective coding, and the benefits of coding in qualitative research.</a:t>
            </a:r>
          </a:p>
          <a:p>
            <a:endParaRPr lang="en-US" altLang="zh-HK" dirty="0"/>
          </a:p>
          <a:p>
            <a:r>
              <a:rPr lang="en-US" altLang="zh-HK" dirty="0"/>
              <a:t>Coding is a fundamental process in qualitative data analysis. It involves assigning labels or codes to segments of qualitative data, such as text from interviews, focus groups, or open-ended survey responses. The purpose of coding is to organize, categorize, and make sense of the data, enabling researchers to identify patterns, themes, and relationships within the data.</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3</a:t>
            </a:fld>
            <a:endParaRPr lang="en-GB"/>
          </a:p>
        </p:txBody>
      </p:sp>
    </p:spTree>
    <p:extLst>
      <p:ext uri="{BB962C8B-B14F-4D97-AF65-F5344CB8AC3E}">
        <p14:creationId xmlns:p14="http://schemas.microsoft.com/office/powerpoint/2010/main" val="2357831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There are different types of coding used in qualitative research:</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4</a:t>
            </a:fld>
            <a:endParaRPr lang="en-GB"/>
          </a:p>
        </p:txBody>
      </p:sp>
    </p:spTree>
    <p:extLst>
      <p:ext uri="{BB962C8B-B14F-4D97-AF65-F5344CB8AC3E}">
        <p14:creationId xmlns:p14="http://schemas.microsoft.com/office/powerpoint/2010/main" val="1188654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Now, let's walk through the coding process step by step:</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157557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To ensure effective coding, keep the following tips in mind:</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6</a:t>
            </a:fld>
            <a:endParaRPr lang="en-GB"/>
          </a:p>
        </p:txBody>
      </p:sp>
    </p:spTree>
    <p:extLst>
      <p:ext uri="{BB962C8B-B14F-4D97-AF65-F5344CB8AC3E}">
        <p14:creationId xmlns:p14="http://schemas.microsoft.com/office/powerpoint/2010/main" val="403259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Coding offers several benefits in qualitative research:</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7</a:t>
            </a:fld>
            <a:endParaRPr lang="en-GB"/>
          </a:p>
        </p:txBody>
      </p:sp>
    </p:spTree>
    <p:extLst>
      <p:ext uri="{BB962C8B-B14F-4D97-AF65-F5344CB8AC3E}">
        <p14:creationId xmlns:p14="http://schemas.microsoft.com/office/powerpoint/2010/main" val="275643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Suppose you conducted interviews with high school students to explore their experiences and perceptions of their school environment. After transcribing the interviews, you begin the coding process.</a:t>
            </a:r>
            <a:endParaRPr lang="zh-HK" altLang="en-US" dirty="0"/>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8</a:t>
            </a:fld>
            <a:endParaRPr lang="en-GB"/>
          </a:p>
        </p:txBody>
      </p:sp>
    </p:spTree>
    <p:extLst>
      <p:ext uri="{BB962C8B-B14F-4D97-AF65-F5344CB8AC3E}">
        <p14:creationId xmlns:p14="http://schemas.microsoft.com/office/powerpoint/2010/main" val="272086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Let's say you conducted ethnographic observations in a classroom to study the interactions between teachers and students. You begin coding your field notes to identify patterns and themes.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As you progress with coding, you may identify overarching themes such as the importance of supportive teacher-student relationships,</a:t>
            </a:r>
            <a:r>
              <a:rPr lang="zh-CN" altLang="en-US" dirty="0"/>
              <a:t> </a:t>
            </a:r>
            <a:r>
              <a:rPr lang="en-US" altLang="zh-HK" dirty="0"/>
              <a:t>the inequities in classroom interactions.</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9</a:t>
            </a:fld>
            <a:endParaRPr lang="en-GB"/>
          </a:p>
        </p:txBody>
      </p:sp>
    </p:spTree>
    <p:extLst>
      <p:ext uri="{BB962C8B-B14F-4D97-AF65-F5344CB8AC3E}">
        <p14:creationId xmlns:p14="http://schemas.microsoft.com/office/powerpoint/2010/main" val="146354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99B191B-9396-4CDE-BC06-04A76A9378AE}" type="datetime1">
              <a:rPr lang="en-GB" altLang="zh-HK" smtClean="0"/>
              <a:t>02/04/2024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5F1018C-DA4F-442F-9B67-AEDB136F274B}" type="datetime1">
              <a:rPr lang="en-GB" altLang="zh-HK" smtClean="0"/>
              <a:t>02/04/2024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CFC45E-1CB0-42AD-9D37-EB84D69C0689}" type="datetime1">
              <a:rPr lang="en-GB" altLang="zh-HK" smtClean="0"/>
              <a:t>02/04/2024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57F75-6453-BCC3-3CDE-D46DABD07322}"/>
              </a:ext>
            </a:extLst>
          </p:cNvPr>
          <p:cNvSpPr>
            <a:spLocks noGrp="1"/>
          </p:cNvSpPr>
          <p:nvPr>
            <p:ph type="title"/>
          </p:nvPr>
        </p:nvSpPr>
        <p:spPr>
          <a:xfrm>
            <a:off x="685800" y="609600"/>
            <a:ext cx="7772400" cy="1143000"/>
          </a:xfrm>
        </p:spPr>
        <p:txBody>
          <a:bodyPr/>
          <a:lstStyle/>
          <a:p>
            <a:r>
              <a:rPr lang="zh-CN" altLang="en-US"/>
              <a:t>单击此处编辑母版标题样式</a:t>
            </a:r>
            <a:endParaRPr lang="zh-HK" altLang="en-US"/>
          </a:p>
        </p:txBody>
      </p:sp>
      <p:sp>
        <p:nvSpPr>
          <p:cNvPr id="3" name="文本占位符 2">
            <a:extLst>
              <a:ext uri="{FF2B5EF4-FFF2-40B4-BE49-F238E27FC236}">
                <a16:creationId xmlns:a16="http://schemas.microsoft.com/office/drawing/2014/main" id="{C7609670-2BC4-BEBD-4B87-1728A117DB1D}"/>
              </a:ext>
            </a:extLst>
          </p:cNvPr>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4" name="联机映像占位符 3">
            <a:extLst>
              <a:ext uri="{FF2B5EF4-FFF2-40B4-BE49-F238E27FC236}">
                <a16:creationId xmlns:a16="http://schemas.microsoft.com/office/drawing/2014/main" id="{599189E8-504D-CF25-1793-1E7719744593}"/>
              </a:ext>
            </a:extLst>
          </p:cNvPr>
          <p:cNvSpPr>
            <a:spLocks noGrp="1"/>
          </p:cNvSpPr>
          <p:nvPr>
            <p:ph type="clipArt" sz="half" idx="2"/>
          </p:nvPr>
        </p:nvSpPr>
        <p:spPr>
          <a:xfrm>
            <a:off x="4648200" y="1981200"/>
            <a:ext cx="3810000" cy="4114800"/>
          </a:xfrm>
        </p:spPr>
        <p:txBody>
          <a:bodyPr/>
          <a:lstStyle/>
          <a:p>
            <a:endParaRPr lang="zh-HK" altLang="en-US"/>
          </a:p>
        </p:txBody>
      </p:sp>
      <p:sp>
        <p:nvSpPr>
          <p:cNvPr id="5" name="日期占位符 4">
            <a:extLst>
              <a:ext uri="{FF2B5EF4-FFF2-40B4-BE49-F238E27FC236}">
                <a16:creationId xmlns:a16="http://schemas.microsoft.com/office/drawing/2014/main" id="{12C183AB-63A7-1917-D49B-27FD6F5AFD51}"/>
              </a:ext>
            </a:extLst>
          </p:cNvPr>
          <p:cNvSpPr>
            <a:spLocks noGrp="1"/>
          </p:cNvSpPr>
          <p:nvPr>
            <p:ph type="dt" sz="half" idx="10"/>
          </p:nvPr>
        </p:nvSpPr>
        <p:spPr>
          <a:xfrm>
            <a:off x="685800" y="6248400"/>
            <a:ext cx="1905000" cy="457200"/>
          </a:xfrm>
        </p:spPr>
        <p:txBody>
          <a:bodyPr/>
          <a:lstStyle>
            <a:lvl1pPr>
              <a:defRPr/>
            </a:lvl1pPr>
          </a:lstStyle>
          <a:p>
            <a:endParaRPr lang="en-US" altLang="zh-HK"/>
          </a:p>
        </p:txBody>
      </p:sp>
      <p:sp>
        <p:nvSpPr>
          <p:cNvPr id="6" name="页脚占位符 5">
            <a:extLst>
              <a:ext uri="{FF2B5EF4-FFF2-40B4-BE49-F238E27FC236}">
                <a16:creationId xmlns:a16="http://schemas.microsoft.com/office/drawing/2014/main" id="{1F791289-AB54-9AF1-E358-DEF6887CC2AA}"/>
              </a:ext>
            </a:extLst>
          </p:cNvPr>
          <p:cNvSpPr>
            <a:spLocks noGrp="1"/>
          </p:cNvSpPr>
          <p:nvPr>
            <p:ph type="ftr" sz="quarter" idx="11"/>
          </p:nvPr>
        </p:nvSpPr>
        <p:spPr>
          <a:xfrm>
            <a:off x="3124200" y="6248400"/>
            <a:ext cx="2895600" cy="457200"/>
          </a:xfrm>
        </p:spPr>
        <p:txBody>
          <a:bodyPr/>
          <a:lstStyle>
            <a:lvl1pPr>
              <a:defRPr/>
            </a:lvl1pPr>
          </a:lstStyle>
          <a:p>
            <a:endParaRPr lang="en-US" altLang="zh-HK"/>
          </a:p>
        </p:txBody>
      </p:sp>
      <p:sp>
        <p:nvSpPr>
          <p:cNvPr id="7" name="灯片编号占位符 6">
            <a:extLst>
              <a:ext uri="{FF2B5EF4-FFF2-40B4-BE49-F238E27FC236}">
                <a16:creationId xmlns:a16="http://schemas.microsoft.com/office/drawing/2014/main" id="{64BBCF6E-FE70-23F9-46B8-F766D1247197}"/>
              </a:ext>
            </a:extLst>
          </p:cNvPr>
          <p:cNvSpPr>
            <a:spLocks noGrp="1"/>
          </p:cNvSpPr>
          <p:nvPr>
            <p:ph type="sldNum" sz="quarter" idx="12"/>
          </p:nvPr>
        </p:nvSpPr>
        <p:spPr>
          <a:xfrm>
            <a:off x="6553200" y="6248400"/>
            <a:ext cx="1905000" cy="457200"/>
          </a:xfrm>
        </p:spPr>
        <p:txBody>
          <a:bodyPr/>
          <a:lstStyle>
            <a:lvl1pPr>
              <a:defRPr/>
            </a:lvl1pPr>
          </a:lstStyle>
          <a:p>
            <a:fld id="{03838CD4-B570-42F9-8E18-4C6989EAF18F}" type="slidenum">
              <a:rPr lang="en-US" altLang="zh-HK"/>
              <a:pPr/>
              <a:t>‹#›</a:t>
            </a:fld>
            <a:endParaRPr lang="en-US" altLang="zh-HK"/>
          </a:p>
        </p:txBody>
      </p:sp>
    </p:spTree>
    <p:extLst>
      <p:ext uri="{BB962C8B-B14F-4D97-AF65-F5344CB8AC3E}">
        <p14:creationId xmlns:p14="http://schemas.microsoft.com/office/powerpoint/2010/main" val="319476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C27A013-80CC-4AE3-AF78-1F028DACBB5A}" type="datetime1">
              <a:rPr lang="en-GB" altLang="zh-HK" smtClean="0"/>
              <a:t>02/04/2024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314D0-4747-443D-8129-D89C4166DBE6}" type="datetime1">
              <a:rPr lang="en-GB" altLang="zh-HK" smtClean="0"/>
              <a:t>02/04/2024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A52C0D3-16D1-47B8-AA2D-29D40CA9F472}" type="datetime1">
              <a:rPr lang="en-GB" altLang="zh-HK" smtClean="0"/>
              <a:t>02/04/2024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59E6112-4E18-42BA-AC9A-4920845B77C6}" type="datetime1">
              <a:rPr lang="en-GB" altLang="zh-HK" smtClean="0"/>
              <a:t>02/04/2024</a:t>
            </a:fld>
            <a:endParaRPr lang="en-GB"/>
          </a:p>
        </p:txBody>
      </p:sp>
      <p:sp>
        <p:nvSpPr>
          <p:cNvPr id="8" name="Footer Placeholder 7"/>
          <p:cNvSpPr>
            <a:spLocks noGrp="1"/>
          </p:cNvSpPr>
          <p:nvPr>
            <p:ph type="ftr" sz="quarter" idx="11"/>
          </p:nvPr>
        </p:nvSpPr>
        <p:spPr/>
        <p:txBody>
          <a:bodyPr/>
          <a:lstStyle/>
          <a:p>
            <a:r>
              <a:rPr lang="en-GB"/>
              <a:t>SOCI2010</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E66D42D-3870-40C5-8CD0-A6EB1FDB9726}" type="datetime1">
              <a:rPr lang="en-GB" altLang="zh-HK" smtClean="0"/>
              <a:t>02/04/2024</a:t>
            </a:fld>
            <a:endParaRPr lang="en-GB"/>
          </a:p>
        </p:txBody>
      </p:sp>
      <p:sp>
        <p:nvSpPr>
          <p:cNvPr id="4" name="Footer Placeholder 3"/>
          <p:cNvSpPr>
            <a:spLocks noGrp="1"/>
          </p:cNvSpPr>
          <p:nvPr>
            <p:ph type="ftr" sz="quarter" idx="11"/>
          </p:nvPr>
        </p:nvSpPr>
        <p:spPr/>
        <p:txBody>
          <a:bodyPr/>
          <a:lstStyle/>
          <a:p>
            <a:r>
              <a:rPr lang="en-GB"/>
              <a:t>SOCI2010</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B7A4-FDD6-4910-9A98-9B5E811BEADF}" type="datetime1">
              <a:rPr lang="en-GB" altLang="zh-HK" smtClean="0"/>
              <a:t>02/04/2024</a:t>
            </a:fld>
            <a:endParaRPr lang="en-GB"/>
          </a:p>
        </p:txBody>
      </p:sp>
      <p:sp>
        <p:nvSpPr>
          <p:cNvPr id="3" name="Footer Placeholder 2"/>
          <p:cNvSpPr>
            <a:spLocks noGrp="1"/>
          </p:cNvSpPr>
          <p:nvPr>
            <p:ph type="ftr" sz="quarter" idx="11"/>
          </p:nvPr>
        </p:nvSpPr>
        <p:spPr/>
        <p:txBody>
          <a:bodyPr/>
          <a:lstStyle/>
          <a:p>
            <a:r>
              <a:rPr lang="en-GB"/>
              <a:t>SOCI2010</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40A40-E9BE-42EC-81DC-F90894F71D3D}" type="datetime1">
              <a:rPr lang="en-GB" altLang="zh-HK" smtClean="0"/>
              <a:t>02/04/2024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ACE6C-BB8B-445C-BC10-6B68EEB0BF76}" type="datetime1">
              <a:rPr lang="en-GB" altLang="zh-HK" smtClean="0"/>
              <a:t>02/04/2024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850BA-973F-4678-A825-874BF88A11F6}" type="datetime1">
              <a:rPr lang="en-GB" altLang="zh-HK" smtClean="0"/>
              <a:t>02/04/2024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764704"/>
            <a:ext cx="7772400" cy="1647724"/>
          </a:xfrm>
        </p:spPr>
        <p:txBody>
          <a:bodyPr>
            <a:noAutofit/>
          </a:bodyPr>
          <a:lstStyle/>
          <a:p>
            <a:br>
              <a:rPr lang="en-US" sz="3000" dirty="0"/>
            </a:br>
            <a:r>
              <a:rPr lang="en-US" sz="3000" dirty="0"/>
              <a:t>2024 Spring</a:t>
            </a:r>
            <a:br>
              <a:rPr lang="en-US" sz="3000" dirty="0"/>
            </a:br>
            <a:r>
              <a:rPr lang="en-US" sz="3000" dirty="0"/>
              <a:t>SOCI2010 (Education and Society)</a:t>
            </a:r>
            <a:br>
              <a:rPr lang="en-US" sz="3000" b="1" dirty="0"/>
            </a:br>
            <a:r>
              <a:rPr lang="en-US" sz="3000" b="1" dirty="0"/>
              <a:t> Tutorial 8</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Apr 3,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8D794CB-731D-BEC5-A683-20D56DEF9537}"/>
              </a:ext>
            </a:extLst>
          </p:cNvPr>
          <p:cNvSpPr>
            <a:spLocks noGrp="1" noChangeArrowheads="1"/>
          </p:cNvSpPr>
          <p:nvPr>
            <p:ph type="title"/>
          </p:nvPr>
        </p:nvSpPr>
        <p:spPr/>
        <p:txBody>
          <a:bodyPr>
            <a:normAutofit/>
          </a:bodyPr>
          <a:lstStyle/>
          <a:p>
            <a:r>
              <a:rPr lang="en-US" altLang="zh-HK" sz="3200" dirty="0">
                <a:latin typeface="Calibri" panose="020F0502020204030204" pitchFamily="34" charset="0"/>
                <a:ea typeface="Calibri" panose="020F0502020204030204" pitchFamily="34" charset="0"/>
                <a:cs typeface="Calibri" panose="020F0502020204030204" pitchFamily="34" charset="0"/>
              </a:rPr>
              <a:t>Linear Regression</a:t>
            </a:r>
            <a:br>
              <a:rPr lang="en-US" altLang="zh-HK" sz="3200" dirty="0">
                <a:latin typeface="Calibri" panose="020F0502020204030204" pitchFamily="34" charset="0"/>
                <a:ea typeface="Calibri" panose="020F0502020204030204" pitchFamily="34" charset="0"/>
                <a:cs typeface="Calibri" panose="020F0502020204030204" pitchFamily="34" charset="0"/>
              </a:rPr>
            </a:br>
            <a:r>
              <a:rPr lang="en-US" altLang="zh-HK" sz="2800" i="1" dirty="0">
                <a:solidFill>
                  <a:srgbClr val="FF0000"/>
                </a:solidFill>
                <a:latin typeface="Calibri" panose="020F0502020204030204" pitchFamily="34" charset="0"/>
                <a:ea typeface="Calibri" panose="020F0502020204030204" pitchFamily="34" charset="0"/>
                <a:cs typeface="Calibri" panose="020F0502020204030204" pitchFamily="34" charset="0"/>
              </a:rPr>
              <a:t>Expected change in Y per unit X</a:t>
            </a:r>
            <a:endParaRPr lang="en-US" altLang="zh-HK" sz="32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099" name="Rectangle 3">
            <a:extLst>
              <a:ext uri="{FF2B5EF4-FFF2-40B4-BE49-F238E27FC236}">
                <a16:creationId xmlns:a16="http://schemas.microsoft.com/office/drawing/2014/main" id="{FC419BF5-8280-3F1D-1600-F74E1338AC7C}"/>
              </a:ext>
            </a:extLst>
          </p:cNvPr>
          <p:cNvSpPr>
            <a:spLocks noGrp="1" noChangeArrowheads="1"/>
          </p:cNvSpPr>
          <p:nvPr>
            <p:ph type="body" idx="1"/>
          </p:nvPr>
        </p:nvSpPr>
        <p:spPr/>
        <p:txBody>
          <a:bodyPr/>
          <a:lstStyle/>
          <a:p>
            <a:r>
              <a:rPr lang="en-US" altLang="zh-HK" i="1" dirty="0">
                <a:latin typeface="Calibri" panose="020F0502020204030204" pitchFamily="34" charset="0"/>
                <a:ea typeface="Calibri" panose="020F0502020204030204" pitchFamily="34" charset="0"/>
                <a:cs typeface="Calibri" panose="020F0502020204030204" pitchFamily="34" charset="0"/>
              </a:rPr>
              <a:t>X</a:t>
            </a:r>
            <a:r>
              <a:rPr lang="en-US" altLang="zh-HK" dirty="0">
                <a:latin typeface="Calibri" panose="020F0502020204030204" pitchFamily="34" charset="0"/>
                <a:ea typeface="Calibri" panose="020F0502020204030204" pitchFamily="34" charset="0"/>
                <a:cs typeface="Calibri" panose="020F0502020204030204" pitchFamily="34" charset="0"/>
              </a:rPr>
              <a:t> = independent (explanatory) variable</a:t>
            </a:r>
          </a:p>
          <a:p>
            <a:r>
              <a:rPr lang="en-US" altLang="zh-HK" i="1" dirty="0">
                <a:latin typeface="Calibri" panose="020F0502020204030204" pitchFamily="34" charset="0"/>
                <a:ea typeface="Calibri" panose="020F0502020204030204" pitchFamily="34" charset="0"/>
                <a:cs typeface="Calibri" panose="020F0502020204030204" pitchFamily="34" charset="0"/>
              </a:rPr>
              <a:t>Y</a:t>
            </a:r>
            <a:r>
              <a:rPr lang="en-US" altLang="zh-HK" dirty="0">
                <a:latin typeface="Calibri" panose="020F0502020204030204" pitchFamily="34" charset="0"/>
                <a:ea typeface="Calibri" panose="020F0502020204030204" pitchFamily="34" charset="0"/>
                <a:cs typeface="Calibri" panose="020F0502020204030204" pitchFamily="34" charset="0"/>
              </a:rPr>
              <a:t> = dependent (response) variable</a:t>
            </a:r>
          </a:p>
          <a:p>
            <a:r>
              <a:rPr lang="en-US" altLang="zh-HK" dirty="0">
                <a:latin typeface="Calibri" panose="020F0502020204030204" pitchFamily="34" charset="0"/>
                <a:ea typeface="Calibri" panose="020F0502020204030204" pitchFamily="34" charset="0"/>
                <a:cs typeface="Calibri" panose="020F0502020204030204" pitchFamily="34" charset="0"/>
              </a:rPr>
              <a:t>Use instead of correlation</a:t>
            </a:r>
          </a:p>
          <a:p>
            <a:pPr lvl="1">
              <a:buFontTx/>
              <a:buNone/>
            </a:pPr>
            <a:r>
              <a:rPr lang="en-US" altLang="zh-HK" dirty="0">
                <a:latin typeface="Calibri" panose="020F0502020204030204" pitchFamily="34" charset="0"/>
                <a:ea typeface="Calibri" panose="020F0502020204030204" pitchFamily="34" charset="0"/>
                <a:cs typeface="Calibri" panose="020F0502020204030204" pitchFamily="34" charset="0"/>
              </a:rPr>
              <a:t>when distribution of </a:t>
            </a:r>
            <a:r>
              <a:rPr lang="en-US" altLang="zh-HK" i="1" dirty="0">
                <a:latin typeface="Calibri" panose="020F0502020204030204" pitchFamily="34" charset="0"/>
                <a:ea typeface="Calibri" panose="020F0502020204030204" pitchFamily="34" charset="0"/>
                <a:cs typeface="Calibri" panose="020F0502020204030204" pitchFamily="34" charset="0"/>
              </a:rPr>
              <a:t>X</a:t>
            </a:r>
            <a:r>
              <a:rPr lang="en-US" altLang="zh-HK" dirty="0">
                <a:latin typeface="Calibri" panose="020F0502020204030204" pitchFamily="34" charset="0"/>
                <a:ea typeface="Calibri" panose="020F0502020204030204" pitchFamily="34" charset="0"/>
                <a:cs typeface="Calibri" panose="020F0502020204030204" pitchFamily="34" charset="0"/>
              </a:rPr>
              <a:t> is fixed by researcher (i.e., set number at each level of </a:t>
            </a:r>
            <a:r>
              <a:rPr lang="en-US" altLang="zh-HK" i="1" dirty="0">
                <a:latin typeface="Calibri" panose="020F0502020204030204" pitchFamily="34" charset="0"/>
                <a:ea typeface="Calibri" panose="020F0502020204030204" pitchFamily="34" charset="0"/>
                <a:cs typeface="Calibri" panose="020F0502020204030204" pitchFamily="34" charset="0"/>
              </a:rPr>
              <a:t>X</a:t>
            </a:r>
            <a:r>
              <a:rPr lang="en-US" altLang="zh-HK" dirty="0">
                <a:latin typeface="Calibri" panose="020F0502020204030204" pitchFamily="34" charset="0"/>
                <a:ea typeface="Calibri" panose="020F0502020204030204" pitchFamily="34" charset="0"/>
                <a:cs typeface="Calibri" panose="020F0502020204030204" pitchFamily="34" charset="0"/>
              </a:rPr>
              <a:t>)</a:t>
            </a:r>
          </a:p>
          <a:p>
            <a:pPr lvl="1">
              <a:buFontTx/>
              <a:buNone/>
            </a:pPr>
            <a:r>
              <a:rPr lang="en-US" altLang="zh-HK" dirty="0">
                <a:latin typeface="Calibri" panose="020F0502020204030204" pitchFamily="34" charset="0"/>
                <a:ea typeface="Calibri" panose="020F0502020204030204" pitchFamily="34" charset="0"/>
                <a:cs typeface="Calibri" panose="020F0502020204030204" pitchFamily="34" charset="0"/>
              </a:rPr>
              <a:t>studying functional dependency between </a:t>
            </a:r>
            <a:r>
              <a:rPr lang="en-US" altLang="zh-HK" i="1" dirty="0">
                <a:latin typeface="Calibri" panose="020F0502020204030204" pitchFamily="34" charset="0"/>
                <a:ea typeface="Calibri" panose="020F0502020204030204" pitchFamily="34" charset="0"/>
                <a:cs typeface="Calibri" panose="020F0502020204030204" pitchFamily="34" charset="0"/>
              </a:rPr>
              <a:t>X </a:t>
            </a:r>
            <a:r>
              <a:rPr lang="en-US" altLang="zh-HK" dirty="0">
                <a:latin typeface="Calibri" panose="020F0502020204030204" pitchFamily="34" charset="0"/>
                <a:ea typeface="Calibri" panose="020F0502020204030204" pitchFamily="34" charset="0"/>
                <a:cs typeface="Calibri" panose="020F0502020204030204" pitchFamily="34" charset="0"/>
              </a:rPr>
              <a:t>and </a:t>
            </a:r>
            <a:r>
              <a:rPr lang="en-US" altLang="zh-HK" i="1" dirty="0">
                <a:latin typeface="Calibri" panose="020F0502020204030204" pitchFamily="34" charset="0"/>
                <a:ea typeface="Calibri" panose="020F0502020204030204" pitchFamily="34" charset="0"/>
                <a:cs typeface="Calibri" panose="020F0502020204030204" pitchFamily="34" charset="0"/>
              </a:rPr>
              <a: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DE1B687-5141-30BF-B1D3-F0FF33008826}"/>
              </a:ext>
            </a:extLst>
          </p:cNvPr>
          <p:cNvSpPr>
            <a:spLocks noGrp="1" noChangeArrowheads="1"/>
          </p:cNvSpPr>
          <p:nvPr>
            <p:ph type="title"/>
          </p:nvPr>
        </p:nvSpPr>
        <p:spPr/>
        <p:txBody>
          <a:bodyPr/>
          <a:lstStyle/>
          <a:p>
            <a:r>
              <a:rPr lang="en-US" altLang="zh-HK" sz="3600" dirty="0">
                <a:latin typeface="Calibri" panose="020F0502020204030204" pitchFamily="34" charset="0"/>
                <a:ea typeface="Calibri" panose="020F0502020204030204" pitchFamily="34" charset="0"/>
                <a:cs typeface="Calibri" panose="020F0502020204030204" pitchFamily="34" charset="0"/>
              </a:rPr>
              <a:t>How formulas determine best line</a:t>
            </a:r>
            <a:endParaRPr lang="en-US" altLang="zh-HK" sz="2400" dirty="0">
              <a:latin typeface="Calibri" panose="020F0502020204030204" pitchFamily="34" charset="0"/>
              <a:ea typeface="Calibri" panose="020F0502020204030204" pitchFamily="34" charset="0"/>
              <a:cs typeface="Calibri" panose="020F0502020204030204" pitchFamily="34" charset="0"/>
            </a:endParaRPr>
          </a:p>
        </p:txBody>
      </p:sp>
      <p:sp>
        <p:nvSpPr>
          <p:cNvPr id="10243" name="Rectangle 3">
            <a:extLst>
              <a:ext uri="{FF2B5EF4-FFF2-40B4-BE49-F238E27FC236}">
                <a16:creationId xmlns:a16="http://schemas.microsoft.com/office/drawing/2014/main" id="{E77D3686-CBB6-6381-5120-B908112C90BD}"/>
              </a:ext>
            </a:extLst>
          </p:cNvPr>
          <p:cNvSpPr>
            <a:spLocks noGrp="1" noChangeArrowheads="1"/>
          </p:cNvSpPr>
          <p:nvPr>
            <p:ph type="body" sz="half" idx="1"/>
          </p:nvPr>
        </p:nvSpPr>
        <p:spPr/>
        <p:txBody>
          <a:bodyPr/>
          <a:lstStyle/>
          <a:p>
            <a:r>
              <a:rPr lang="en-US" altLang="zh-HK" dirty="0">
                <a:latin typeface="Calibri" panose="020F0502020204030204" pitchFamily="34" charset="0"/>
                <a:ea typeface="Calibri" panose="020F0502020204030204" pitchFamily="34" charset="0"/>
                <a:cs typeface="Calibri" panose="020F0502020204030204" pitchFamily="34" charset="0"/>
              </a:rPr>
              <a:t>Distance of points from line = </a:t>
            </a:r>
            <a:r>
              <a:rPr lang="en-US" altLang="zh-HK" i="1" dirty="0">
                <a:latin typeface="Calibri" panose="020F0502020204030204" pitchFamily="34" charset="0"/>
                <a:ea typeface="Calibri" panose="020F0502020204030204" pitchFamily="34" charset="0"/>
                <a:cs typeface="Calibri" panose="020F0502020204030204" pitchFamily="34" charset="0"/>
              </a:rPr>
              <a:t>residuals</a:t>
            </a:r>
            <a:r>
              <a:rPr lang="en-US" altLang="zh-HK" dirty="0">
                <a:latin typeface="Calibri" panose="020F0502020204030204" pitchFamily="34" charset="0"/>
                <a:ea typeface="Calibri" panose="020F0502020204030204" pitchFamily="34" charset="0"/>
                <a:cs typeface="Calibri" panose="020F0502020204030204" pitchFamily="34" charset="0"/>
              </a:rPr>
              <a:t> (dotted)</a:t>
            </a:r>
          </a:p>
          <a:p>
            <a:r>
              <a:rPr lang="en-US" altLang="zh-HK" dirty="0">
                <a:latin typeface="Calibri" panose="020F0502020204030204" pitchFamily="34" charset="0"/>
                <a:ea typeface="Calibri" panose="020F0502020204030204" pitchFamily="34" charset="0"/>
                <a:cs typeface="Calibri" panose="020F0502020204030204" pitchFamily="34" charset="0"/>
              </a:rPr>
              <a:t>Minimizes sum of square residuals </a:t>
            </a:r>
          </a:p>
          <a:p>
            <a:r>
              <a:rPr lang="en-US" altLang="zh-HK" i="1" dirty="0">
                <a:solidFill>
                  <a:srgbClr val="FF0000"/>
                </a:solidFill>
                <a:latin typeface="Calibri" panose="020F0502020204030204" pitchFamily="34" charset="0"/>
                <a:ea typeface="Calibri" panose="020F0502020204030204" pitchFamily="34" charset="0"/>
                <a:cs typeface="Calibri" panose="020F0502020204030204" pitchFamily="34" charset="0"/>
              </a:rPr>
              <a:t>Least squares regression line</a:t>
            </a:r>
            <a:endParaRPr lang="en-US" altLang="zh-HK"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0244" name="Object 4">
            <a:extLst>
              <a:ext uri="{FF2B5EF4-FFF2-40B4-BE49-F238E27FC236}">
                <a16:creationId xmlns:a16="http://schemas.microsoft.com/office/drawing/2014/main" id="{A648E079-B557-086D-668E-91B6A2CEC7C4}"/>
              </a:ext>
            </a:extLst>
          </p:cNvPr>
          <p:cNvGraphicFramePr>
            <a:graphicFrameLocks noChangeAspect="1"/>
          </p:cNvGraphicFramePr>
          <p:nvPr>
            <p:ph type="clipArt" sz="half" idx="2"/>
          </p:nvPr>
        </p:nvGraphicFramePr>
        <p:xfrm>
          <a:off x="4495800" y="2667000"/>
          <a:ext cx="3810000" cy="2979738"/>
        </p:xfrm>
        <a:graphic>
          <a:graphicData uri="http://schemas.openxmlformats.org/presentationml/2006/ole">
            <mc:AlternateContent xmlns:mc="http://schemas.openxmlformats.org/markup-compatibility/2006">
              <mc:Choice xmlns:v="urn:schemas-microsoft-com:vml" Requires="v">
                <p:oleObj name="Drawing" r:id="rId2" imgW="4019400" imgH="3143160" progId="Presentations.Drawing.11">
                  <p:embed/>
                </p:oleObj>
              </mc:Choice>
              <mc:Fallback>
                <p:oleObj name="Drawing" r:id="rId2" imgW="4019400" imgH="3143160" progId="Presentations.Drawing.11">
                  <p:embed/>
                  <p:pic>
                    <p:nvPicPr>
                      <p:cNvPr id="10244" name="Object 4">
                        <a:extLst>
                          <a:ext uri="{FF2B5EF4-FFF2-40B4-BE49-F238E27FC236}">
                            <a16:creationId xmlns:a16="http://schemas.microsoft.com/office/drawing/2014/main" id="{A648E079-B557-086D-668E-91B6A2CEC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667000"/>
                        <a:ext cx="3810000" cy="2979738"/>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C4DA1B5-A31F-52EE-1000-F3638C39418A}"/>
              </a:ext>
            </a:extLst>
          </p:cNvPr>
          <p:cNvSpPr>
            <a:spLocks noGrp="1" noChangeArrowheads="1"/>
          </p:cNvSpPr>
          <p:nvPr>
            <p:ph type="title"/>
          </p:nvPr>
        </p:nvSpPr>
        <p:spPr/>
        <p:txBody>
          <a:bodyPr/>
          <a:lstStyle/>
          <a:p>
            <a:r>
              <a:rPr lang="en-US" altLang="zh-HK" dirty="0">
                <a:latin typeface="Calibri" panose="020F0502020204030204" pitchFamily="34" charset="0"/>
                <a:ea typeface="Calibri" panose="020F0502020204030204" pitchFamily="34" charset="0"/>
                <a:cs typeface="Calibri" panose="020F0502020204030204" pitchFamily="34" charset="0"/>
              </a:rPr>
              <a:t>Regression Model (Equation) </a:t>
            </a:r>
            <a:endParaRPr lang="en-US" altLang="zh-HK"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197" name="Object 5">
            <a:extLst>
              <a:ext uri="{FF2B5EF4-FFF2-40B4-BE49-F238E27FC236}">
                <a16:creationId xmlns:a16="http://schemas.microsoft.com/office/drawing/2014/main" id="{050A721B-EBCA-64B7-65AB-EB59D6E8AB98}"/>
              </a:ext>
            </a:extLst>
          </p:cNvPr>
          <p:cNvGraphicFramePr>
            <a:graphicFrameLocks noChangeAspect="1"/>
          </p:cNvGraphicFramePr>
          <p:nvPr/>
        </p:nvGraphicFramePr>
        <p:xfrm>
          <a:off x="914400" y="2286000"/>
          <a:ext cx="6934200" cy="2630488"/>
        </p:xfrm>
        <a:graphic>
          <a:graphicData uri="http://schemas.openxmlformats.org/presentationml/2006/ole">
            <mc:AlternateContent xmlns:mc="http://schemas.openxmlformats.org/markup-compatibility/2006">
              <mc:Choice xmlns:v="urn:schemas-microsoft-com:vml" Requires="v">
                <p:oleObj name="Equation" r:id="rId2" imgW="2946240" imgH="1117440" progId="Equation.3">
                  <p:embed/>
                </p:oleObj>
              </mc:Choice>
              <mc:Fallback>
                <p:oleObj name="Equation" r:id="rId2" imgW="2946240" imgH="1117440" progId="Equation.3">
                  <p:embed/>
                  <p:pic>
                    <p:nvPicPr>
                      <p:cNvPr id="8197" name="Object 5">
                        <a:extLst>
                          <a:ext uri="{FF2B5EF4-FFF2-40B4-BE49-F238E27FC236}">
                            <a16:creationId xmlns:a16="http://schemas.microsoft.com/office/drawing/2014/main" id="{050A721B-EBCA-64B7-65AB-EB59D6E8A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6934200" cy="263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Line 8">
            <a:extLst>
              <a:ext uri="{FF2B5EF4-FFF2-40B4-BE49-F238E27FC236}">
                <a16:creationId xmlns:a16="http://schemas.microsoft.com/office/drawing/2014/main" id="{6588D57D-BF63-2D92-376B-E7B045F79035}"/>
              </a:ext>
            </a:extLst>
          </p:cNvPr>
          <p:cNvSpPr>
            <a:spLocks noChangeShapeType="1"/>
          </p:cNvSpPr>
          <p:nvPr/>
        </p:nvSpPr>
        <p:spPr bwMode="auto">
          <a:xfrm flipH="1">
            <a:off x="1219200" y="2438400"/>
            <a:ext cx="3962400" cy="990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8201" name="Text Box 9">
            <a:extLst>
              <a:ext uri="{FF2B5EF4-FFF2-40B4-BE49-F238E27FC236}">
                <a16:creationId xmlns:a16="http://schemas.microsoft.com/office/drawing/2014/main" id="{FB7ED773-6B7D-3F3B-97AC-B2F9618DF8FE}"/>
              </a:ext>
            </a:extLst>
          </p:cNvPr>
          <p:cNvSpPr txBox="1">
            <a:spLocks noChangeArrowheads="1"/>
          </p:cNvSpPr>
          <p:nvPr/>
        </p:nvSpPr>
        <p:spPr bwMode="auto">
          <a:xfrm>
            <a:off x="5105400" y="2209800"/>
            <a:ext cx="105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HK">
                <a:ea typeface="新細明體" panose="02020500000000000000" pitchFamily="18" charset="-120"/>
              </a:rPr>
              <a:t>“y hat”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6FC8A-1779-54C1-0579-B5F07814A7B6}"/>
              </a:ext>
            </a:extLst>
          </p:cNvPr>
          <p:cNvSpPr>
            <a:spLocks noGrp="1"/>
          </p:cNvSpPr>
          <p:nvPr>
            <p:ph type="title"/>
          </p:nvPr>
        </p:nvSpPr>
        <p:spPr/>
        <p:txBody>
          <a:bodyPr/>
          <a:lstStyle/>
          <a:p>
            <a:endParaRPr lang="zh-HK" altLang="en-US"/>
          </a:p>
        </p:txBody>
      </p:sp>
      <p:sp>
        <p:nvSpPr>
          <p:cNvPr id="3" name="文本占位符 2">
            <a:extLst>
              <a:ext uri="{FF2B5EF4-FFF2-40B4-BE49-F238E27FC236}">
                <a16:creationId xmlns:a16="http://schemas.microsoft.com/office/drawing/2014/main" id="{BA64C53B-3C19-4483-6526-E051E94F8EE9}"/>
              </a:ext>
            </a:extLst>
          </p:cNvPr>
          <p:cNvSpPr>
            <a:spLocks noGrp="1"/>
          </p:cNvSpPr>
          <p:nvPr>
            <p:ph type="body" sz="half" idx="1"/>
          </p:nvPr>
        </p:nvSpPr>
        <p:spPr/>
        <p:txBody>
          <a:bodyPr/>
          <a:lstStyle/>
          <a:p>
            <a:endParaRPr lang="zh-HK" altLang="en-US"/>
          </a:p>
        </p:txBody>
      </p:sp>
      <p:sp>
        <p:nvSpPr>
          <p:cNvPr id="4" name="联机映像占位符 3">
            <a:extLst>
              <a:ext uri="{FF2B5EF4-FFF2-40B4-BE49-F238E27FC236}">
                <a16:creationId xmlns:a16="http://schemas.microsoft.com/office/drawing/2014/main" id="{64587914-B785-9585-D483-3C5529167C08}"/>
              </a:ext>
            </a:extLst>
          </p:cNvPr>
          <p:cNvSpPr>
            <a:spLocks noGrp="1"/>
          </p:cNvSpPr>
          <p:nvPr>
            <p:ph type="clipArt" sz="half" idx="2"/>
          </p:nvPr>
        </p:nvSpPr>
        <p:spPr/>
        <p:txBody>
          <a:bodyPr/>
          <a:lstStyle/>
          <a:p>
            <a:endParaRPr lang="zh-HK" altLang="en-US"/>
          </a:p>
        </p:txBody>
      </p:sp>
      <p:sp>
        <p:nvSpPr>
          <p:cNvPr id="5" name="页脚占位符 4">
            <a:extLst>
              <a:ext uri="{FF2B5EF4-FFF2-40B4-BE49-F238E27FC236}">
                <a16:creationId xmlns:a16="http://schemas.microsoft.com/office/drawing/2014/main" id="{12CC54CC-EE4D-4B34-6638-739B1BDF88E0}"/>
              </a:ext>
            </a:extLst>
          </p:cNvPr>
          <p:cNvSpPr>
            <a:spLocks noGrp="1"/>
          </p:cNvSpPr>
          <p:nvPr>
            <p:ph type="ftr" sz="quarter" idx="11"/>
          </p:nvPr>
        </p:nvSpPr>
        <p:spPr/>
        <p:txBody>
          <a:bodyPr/>
          <a:lstStyle/>
          <a:p>
            <a:endParaRPr lang="en-US" altLang="zh-HK"/>
          </a:p>
        </p:txBody>
      </p:sp>
      <p:sp>
        <p:nvSpPr>
          <p:cNvPr id="6" name="灯片编号占位符 5">
            <a:extLst>
              <a:ext uri="{FF2B5EF4-FFF2-40B4-BE49-F238E27FC236}">
                <a16:creationId xmlns:a16="http://schemas.microsoft.com/office/drawing/2014/main" id="{A2EB3CA6-2BD2-8DCE-1BEC-744D6C3A9A31}"/>
              </a:ext>
            </a:extLst>
          </p:cNvPr>
          <p:cNvSpPr>
            <a:spLocks noGrp="1"/>
          </p:cNvSpPr>
          <p:nvPr>
            <p:ph type="sldNum" sz="quarter" idx="12"/>
          </p:nvPr>
        </p:nvSpPr>
        <p:spPr/>
        <p:txBody>
          <a:bodyPr/>
          <a:lstStyle/>
          <a:p>
            <a:fld id="{03838CD4-B570-42F9-8E18-4C6989EAF18F}" type="slidenum">
              <a:rPr lang="en-US" altLang="zh-HK" smtClean="0"/>
              <a:pPr/>
              <a:t>13</a:t>
            </a:fld>
            <a:endParaRPr lang="en-US" altLang="zh-HK"/>
          </a:p>
        </p:txBody>
      </p:sp>
      <p:pic>
        <p:nvPicPr>
          <p:cNvPr id="8" name="图片 7">
            <a:extLst>
              <a:ext uri="{FF2B5EF4-FFF2-40B4-BE49-F238E27FC236}">
                <a16:creationId xmlns:a16="http://schemas.microsoft.com/office/drawing/2014/main" id="{24778AC0-110F-06EC-24E2-36A1487296A7}"/>
              </a:ext>
            </a:extLst>
          </p:cNvPr>
          <p:cNvPicPr>
            <a:picLocks noChangeAspect="1"/>
          </p:cNvPicPr>
          <p:nvPr/>
        </p:nvPicPr>
        <p:blipFill>
          <a:blip r:embed="rId2"/>
          <a:stretch>
            <a:fillRect/>
          </a:stretch>
        </p:blipFill>
        <p:spPr>
          <a:xfrm>
            <a:off x="2463664" y="306651"/>
            <a:ext cx="4628616" cy="5858093"/>
          </a:xfrm>
          <a:prstGeom prst="rect">
            <a:avLst/>
          </a:prstGeom>
        </p:spPr>
      </p:pic>
      <p:sp>
        <p:nvSpPr>
          <p:cNvPr id="10" name="文本框 9">
            <a:extLst>
              <a:ext uri="{FF2B5EF4-FFF2-40B4-BE49-F238E27FC236}">
                <a16:creationId xmlns:a16="http://schemas.microsoft.com/office/drawing/2014/main" id="{05BC2063-7BA9-7CE2-3375-7EDDCABF4A70}"/>
              </a:ext>
            </a:extLst>
          </p:cNvPr>
          <p:cNvSpPr txBox="1"/>
          <p:nvPr/>
        </p:nvSpPr>
        <p:spPr>
          <a:xfrm>
            <a:off x="1304764" y="6271030"/>
            <a:ext cx="6534472" cy="369332"/>
          </a:xfrm>
          <a:prstGeom prst="rect">
            <a:avLst/>
          </a:prstGeom>
          <a:noFill/>
        </p:spPr>
        <p:txBody>
          <a:bodyPr wrap="square">
            <a:spAutoFit/>
          </a:bodyPr>
          <a:lstStyle/>
          <a:p>
            <a:r>
              <a:rPr lang="zh-HK" altLang="en-US" dirty="0"/>
              <a:t>https://stats.oarc.ucla.edu/spss/output/regression-analysis/</a:t>
            </a:r>
          </a:p>
        </p:txBody>
      </p:sp>
    </p:spTree>
    <p:extLst>
      <p:ext uri="{BB962C8B-B14F-4D97-AF65-F5344CB8AC3E}">
        <p14:creationId xmlns:p14="http://schemas.microsoft.com/office/powerpoint/2010/main" val="55290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D1353-276E-93E4-401F-CA69B84DE9A3}"/>
              </a:ext>
            </a:extLst>
          </p:cNvPr>
          <p:cNvSpPr>
            <a:spLocks noGrp="1"/>
          </p:cNvSpPr>
          <p:nvPr>
            <p:ph type="title"/>
          </p:nvPr>
        </p:nvSpPr>
        <p:spPr/>
        <p:txBody>
          <a:bodyPr/>
          <a:lstStyle/>
          <a:p>
            <a:endParaRPr lang="zh-HK" altLang="en-US"/>
          </a:p>
        </p:txBody>
      </p:sp>
      <p:sp>
        <p:nvSpPr>
          <p:cNvPr id="3" name="文本占位符 2">
            <a:extLst>
              <a:ext uri="{FF2B5EF4-FFF2-40B4-BE49-F238E27FC236}">
                <a16:creationId xmlns:a16="http://schemas.microsoft.com/office/drawing/2014/main" id="{6B22BFCF-ED20-CB17-97A7-6A7757F26A90}"/>
              </a:ext>
            </a:extLst>
          </p:cNvPr>
          <p:cNvSpPr>
            <a:spLocks noGrp="1"/>
          </p:cNvSpPr>
          <p:nvPr>
            <p:ph type="body" sz="half" idx="1"/>
          </p:nvPr>
        </p:nvSpPr>
        <p:spPr/>
        <p:txBody>
          <a:bodyPr/>
          <a:lstStyle/>
          <a:p>
            <a:endParaRPr lang="zh-HK" altLang="en-US"/>
          </a:p>
        </p:txBody>
      </p:sp>
      <p:sp>
        <p:nvSpPr>
          <p:cNvPr id="4" name="联机映像占位符 3">
            <a:extLst>
              <a:ext uri="{FF2B5EF4-FFF2-40B4-BE49-F238E27FC236}">
                <a16:creationId xmlns:a16="http://schemas.microsoft.com/office/drawing/2014/main" id="{9076D37B-B3C9-6635-518E-0A15863B59B4}"/>
              </a:ext>
            </a:extLst>
          </p:cNvPr>
          <p:cNvSpPr>
            <a:spLocks noGrp="1"/>
          </p:cNvSpPr>
          <p:nvPr>
            <p:ph type="clipArt" sz="half" idx="2"/>
          </p:nvPr>
        </p:nvSpPr>
        <p:spPr/>
        <p:txBody>
          <a:bodyPr/>
          <a:lstStyle/>
          <a:p>
            <a:endParaRPr lang="zh-HK" altLang="en-US"/>
          </a:p>
        </p:txBody>
      </p:sp>
      <p:sp>
        <p:nvSpPr>
          <p:cNvPr id="5" name="页脚占位符 4">
            <a:extLst>
              <a:ext uri="{FF2B5EF4-FFF2-40B4-BE49-F238E27FC236}">
                <a16:creationId xmlns:a16="http://schemas.microsoft.com/office/drawing/2014/main" id="{1AF3B41B-D2A9-D9C3-B206-DA19440EE88A}"/>
              </a:ext>
            </a:extLst>
          </p:cNvPr>
          <p:cNvSpPr>
            <a:spLocks noGrp="1"/>
          </p:cNvSpPr>
          <p:nvPr>
            <p:ph type="ftr" sz="quarter" idx="11"/>
          </p:nvPr>
        </p:nvSpPr>
        <p:spPr/>
        <p:txBody>
          <a:bodyPr/>
          <a:lstStyle/>
          <a:p>
            <a:endParaRPr lang="en-US" altLang="zh-HK"/>
          </a:p>
        </p:txBody>
      </p:sp>
      <p:sp>
        <p:nvSpPr>
          <p:cNvPr id="6" name="灯片编号占位符 5">
            <a:extLst>
              <a:ext uri="{FF2B5EF4-FFF2-40B4-BE49-F238E27FC236}">
                <a16:creationId xmlns:a16="http://schemas.microsoft.com/office/drawing/2014/main" id="{6626369B-20FF-78FE-4451-E32F9E91A1D1}"/>
              </a:ext>
            </a:extLst>
          </p:cNvPr>
          <p:cNvSpPr>
            <a:spLocks noGrp="1"/>
          </p:cNvSpPr>
          <p:nvPr>
            <p:ph type="sldNum" sz="quarter" idx="12"/>
          </p:nvPr>
        </p:nvSpPr>
        <p:spPr/>
        <p:txBody>
          <a:bodyPr/>
          <a:lstStyle/>
          <a:p>
            <a:fld id="{03838CD4-B570-42F9-8E18-4C6989EAF18F}" type="slidenum">
              <a:rPr lang="en-US" altLang="zh-HK" smtClean="0"/>
              <a:pPr/>
              <a:t>14</a:t>
            </a:fld>
            <a:endParaRPr lang="en-US" altLang="zh-HK"/>
          </a:p>
        </p:txBody>
      </p:sp>
      <p:pic>
        <p:nvPicPr>
          <p:cNvPr id="8" name="图片 7">
            <a:extLst>
              <a:ext uri="{FF2B5EF4-FFF2-40B4-BE49-F238E27FC236}">
                <a16:creationId xmlns:a16="http://schemas.microsoft.com/office/drawing/2014/main" id="{29B77740-ADB4-300D-10F2-AECD7A75BB2F}"/>
              </a:ext>
            </a:extLst>
          </p:cNvPr>
          <p:cNvPicPr>
            <a:picLocks noChangeAspect="1"/>
          </p:cNvPicPr>
          <p:nvPr/>
        </p:nvPicPr>
        <p:blipFill>
          <a:blip r:embed="rId2"/>
          <a:stretch>
            <a:fillRect/>
          </a:stretch>
        </p:blipFill>
        <p:spPr>
          <a:xfrm>
            <a:off x="780521" y="728285"/>
            <a:ext cx="7582958" cy="5401429"/>
          </a:xfrm>
          <a:prstGeom prst="rect">
            <a:avLst/>
          </a:prstGeom>
        </p:spPr>
      </p:pic>
      <p:sp>
        <p:nvSpPr>
          <p:cNvPr id="10" name="文本框 9">
            <a:extLst>
              <a:ext uri="{FF2B5EF4-FFF2-40B4-BE49-F238E27FC236}">
                <a16:creationId xmlns:a16="http://schemas.microsoft.com/office/drawing/2014/main" id="{85BE3ADB-E468-FBA7-2C6E-7CA27289EEA1}"/>
              </a:ext>
            </a:extLst>
          </p:cNvPr>
          <p:cNvSpPr txBox="1"/>
          <p:nvPr/>
        </p:nvSpPr>
        <p:spPr>
          <a:xfrm>
            <a:off x="1227820" y="6227179"/>
            <a:ext cx="6840760" cy="369332"/>
          </a:xfrm>
          <a:prstGeom prst="rect">
            <a:avLst/>
          </a:prstGeom>
          <a:noFill/>
        </p:spPr>
        <p:txBody>
          <a:bodyPr wrap="square">
            <a:spAutoFit/>
          </a:bodyPr>
          <a:lstStyle/>
          <a:p>
            <a:r>
              <a:rPr lang="zh-HK" altLang="en-US" dirty="0"/>
              <a:t>https://stats.oarc.ucla.edu/stata/output/regression-analysis/</a:t>
            </a:r>
          </a:p>
        </p:txBody>
      </p:sp>
    </p:spTree>
    <p:extLst>
      <p:ext uri="{BB962C8B-B14F-4D97-AF65-F5344CB8AC3E}">
        <p14:creationId xmlns:p14="http://schemas.microsoft.com/office/powerpoint/2010/main" val="344911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内容占位符 10">
            <a:extLst>
              <a:ext uri="{FF2B5EF4-FFF2-40B4-BE49-F238E27FC236}">
                <a16:creationId xmlns:a16="http://schemas.microsoft.com/office/drawing/2014/main" id="{0F7A7F7F-0F4F-6719-BB3C-4A98BC07B981}"/>
              </a:ext>
            </a:extLst>
          </p:cNvPr>
          <p:cNvSpPr>
            <a:spLocks noGrp="1"/>
          </p:cNvSpPr>
          <p:nvPr>
            <p:ph idx="1"/>
          </p:nvPr>
        </p:nvSpPr>
        <p:spPr>
          <a:xfrm>
            <a:off x="278320" y="2718054"/>
            <a:ext cx="2579180" cy="3207258"/>
          </a:xfrm>
        </p:spPr>
        <p:txBody>
          <a:bodyPr anchor="t">
            <a:normAutofit/>
          </a:bodyPr>
          <a:lstStyle/>
          <a:p>
            <a:pPr fontAlgn="base">
              <a:lnSpc>
                <a:spcPct val="90000"/>
              </a:lnSpc>
            </a:pPr>
            <a:r>
              <a:rPr lang="en-US" altLang="zh-HK" sz="1400" b="1" i="0" dirty="0" err="1">
                <a:effectLst/>
                <a:latin typeface="inherit"/>
              </a:rPr>
              <a:t>set.seed</a:t>
            </a:r>
            <a:r>
              <a:rPr lang="en-US" altLang="zh-HK" sz="1400" b="1" i="0" dirty="0">
                <a:effectLst/>
                <a:latin typeface="inherit"/>
              </a:rPr>
              <a:t>(1)</a:t>
            </a:r>
            <a:endParaRPr lang="en-US" altLang="zh-HK" sz="1400" b="1" i="0" dirty="0">
              <a:effectLst/>
              <a:latin typeface="Source Code Pro" panose="020F0502020204030204" pitchFamily="49" charset="0"/>
            </a:endParaRPr>
          </a:p>
          <a:p>
            <a:pPr fontAlgn="base">
              <a:lnSpc>
                <a:spcPct val="90000"/>
              </a:lnSpc>
            </a:pPr>
            <a:r>
              <a:rPr lang="en-US" altLang="zh-HK" sz="1400" b="1" i="0" dirty="0">
                <a:effectLst/>
                <a:latin typeface="inherit"/>
              </a:rPr>
              <a:t># simulating some fake data with a sample size of 100</a:t>
            </a:r>
            <a:endParaRPr lang="en-US" altLang="zh-HK" sz="1400" b="1" i="0" dirty="0">
              <a:effectLst/>
              <a:latin typeface="Source Code Pro" panose="020F0502020204030204" pitchFamily="49" charset="0"/>
            </a:endParaRPr>
          </a:p>
          <a:p>
            <a:pPr fontAlgn="base">
              <a:lnSpc>
                <a:spcPct val="90000"/>
              </a:lnSpc>
            </a:pPr>
            <a:r>
              <a:rPr lang="en-US" altLang="zh-HK" sz="1400" b="1" i="0" dirty="0">
                <a:effectLst/>
                <a:latin typeface="inherit"/>
              </a:rPr>
              <a:t>x = </a:t>
            </a:r>
            <a:r>
              <a:rPr lang="en-US" altLang="zh-HK" sz="1400" b="1" i="0" dirty="0" err="1">
                <a:effectLst/>
                <a:latin typeface="inherit"/>
              </a:rPr>
              <a:t>rnorm</a:t>
            </a:r>
            <a:r>
              <a:rPr lang="en-US" altLang="zh-HK" sz="1400" b="1" i="0" dirty="0">
                <a:effectLst/>
                <a:latin typeface="inherit"/>
              </a:rPr>
              <a:t>(100)</a:t>
            </a:r>
            <a:endParaRPr lang="en-US" altLang="zh-HK" sz="1400" b="1" i="0" dirty="0">
              <a:effectLst/>
              <a:latin typeface="Source Code Pro" panose="020F0502020204030204" pitchFamily="49" charset="0"/>
            </a:endParaRPr>
          </a:p>
          <a:p>
            <a:pPr fontAlgn="base">
              <a:lnSpc>
                <a:spcPct val="90000"/>
              </a:lnSpc>
            </a:pPr>
            <a:r>
              <a:rPr lang="en-US" altLang="zh-HK" sz="1400" b="1" i="0" dirty="0">
                <a:effectLst/>
                <a:latin typeface="inherit"/>
              </a:rPr>
              <a:t>z = sample(c(0,1), 100, replace = TRUE)</a:t>
            </a:r>
            <a:endParaRPr lang="en-US" altLang="zh-HK" sz="1400" b="1" i="0" dirty="0">
              <a:effectLst/>
              <a:latin typeface="Source Code Pro" panose="020F0502020204030204" pitchFamily="49" charset="0"/>
            </a:endParaRPr>
          </a:p>
          <a:p>
            <a:pPr fontAlgn="base">
              <a:lnSpc>
                <a:spcPct val="90000"/>
              </a:lnSpc>
            </a:pPr>
            <a:r>
              <a:rPr lang="en-US" altLang="zh-HK" sz="1400" b="1" i="0" dirty="0">
                <a:effectLst/>
                <a:latin typeface="inherit"/>
              </a:rPr>
              <a:t>y = 0.4*x + 0.5*z + </a:t>
            </a:r>
            <a:r>
              <a:rPr lang="en-US" altLang="zh-HK" sz="1400" b="1" i="0" dirty="0" err="1">
                <a:effectLst/>
                <a:latin typeface="inherit"/>
              </a:rPr>
              <a:t>rnorm</a:t>
            </a:r>
            <a:r>
              <a:rPr lang="en-US" altLang="zh-HK" sz="1400" b="1" i="0" dirty="0">
                <a:effectLst/>
                <a:latin typeface="inherit"/>
              </a:rPr>
              <a:t>(100)</a:t>
            </a:r>
            <a:endParaRPr lang="en-US" altLang="zh-HK" sz="1400" b="1" i="0" dirty="0">
              <a:effectLst/>
              <a:latin typeface="Source Code Pro" panose="020F0502020204030204" pitchFamily="49" charset="0"/>
            </a:endParaRPr>
          </a:p>
          <a:p>
            <a:pPr fontAlgn="base">
              <a:lnSpc>
                <a:spcPct val="90000"/>
              </a:lnSpc>
            </a:pPr>
            <a:r>
              <a:rPr lang="en-US" altLang="zh-HK" sz="1400" b="1" i="0" dirty="0" err="1">
                <a:effectLst/>
                <a:latin typeface="inherit"/>
              </a:rPr>
              <a:t>dat</a:t>
            </a:r>
            <a:r>
              <a:rPr lang="en-US" altLang="zh-HK" sz="1400" b="1" i="0" dirty="0">
                <a:effectLst/>
                <a:latin typeface="inherit"/>
              </a:rPr>
              <a:t> = </a:t>
            </a:r>
            <a:r>
              <a:rPr lang="en-US" altLang="zh-HK" sz="1400" b="1" i="0" dirty="0" err="1">
                <a:effectLst/>
                <a:latin typeface="inherit"/>
              </a:rPr>
              <a:t>data.frame</a:t>
            </a:r>
            <a:r>
              <a:rPr lang="en-US" altLang="zh-HK" sz="1400" b="1" i="0" dirty="0">
                <a:effectLst/>
                <a:latin typeface="inherit"/>
              </a:rPr>
              <a:t>(x = x, z = z, y = y)</a:t>
            </a:r>
            <a:endParaRPr lang="en-US" altLang="zh-HK" sz="1400" b="1" i="0" dirty="0">
              <a:effectLst/>
              <a:latin typeface="Source Code Pro" panose="020F0502020204030204" pitchFamily="49" charset="0"/>
            </a:endParaRPr>
          </a:p>
          <a:p>
            <a:pPr fontAlgn="base">
              <a:lnSpc>
                <a:spcPct val="90000"/>
              </a:lnSpc>
            </a:pPr>
            <a:r>
              <a:rPr lang="en-US" altLang="zh-HK" sz="1400" b="1" i="0" dirty="0">
                <a:effectLst/>
                <a:latin typeface="inherit"/>
              </a:rPr>
              <a:t># linear regression</a:t>
            </a:r>
            <a:endParaRPr lang="en-US" altLang="zh-HK" sz="1400" b="1" i="0" dirty="0">
              <a:effectLst/>
              <a:latin typeface="Source Code Pro" panose="020F0502020204030204" pitchFamily="49" charset="0"/>
            </a:endParaRPr>
          </a:p>
          <a:p>
            <a:pPr fontAlgn="base">
              <a:lnSpc>
                <a:spcPct val="90000"/>
              </a:lnSpc>
            </a:pPr>
            <a:r>
              <a:rPr lang="en-US" altLang="zh-HK" sz="1400" b="1" i="0" dirty="0">
                <a:effectLst/>
                <a:latin typeface="inherit"/>
              </a:rPr>
              <a:t>summary(</a:t>
            </a:r>
            <a:r>
              <a:rPr lang="en-US" altLang="zh-HK" sz="1400" b="1" i="0" dirty="0" err="1">
                <a:effectLst/>
                <a:latin typeface="inherit"/>
              </a:rPr>
              <a:t>lm</a:t>
            </a:r>
            <a:r>
              <a:rPr lang="en-US" altLang="zh-HK" sz="1400" b="1" i="0" dirty="0">
                <a:effectLst/>
                <a:latin typeface="inherit"/>
              </a:rPr>
              <a:t>(y ~ x + z, data = </a:t>
            </a:r>
            <a:r>
              <a:rPr lang="en-US" altLang="zh-HK" sz="1400" b="1" i="0" dirty="0" err="1">
                <a:effectLst/>
                <a:latin typeface="inherit"/>
              </a:rPr>
              <a:t>dat</a:t>
            </a:r>
            <a:r>
              <a:rPr lang="en-US" altLang="zh-HK" sz="1400" b="1" i="0" dirty="0">
                <a:effectLst/>
                <a:latin typeface="inherit"/>
              </a:rPr>
              <a:t>))</a:t>
            </a:r>
            <a:endParaRPr lang="en-US" altLang="zh-HK" sz="1400" b="1" i="0" dirty="0">
              <a:effectLst/>
              <a:latin typeface="Source Code Pro" panose="020F0502020204030204" pitchFamily="49" charset="0"/>
            </a:endParaRPr>
          </a:p>
        </p:txBody>
      </p:sp>
      <p:pic>
        <p:nvPicPr>
          <p:cNvPr id="9" name="图片 8">
            <a:extLst>
              <a:ext uri="{FF2B5EF4-FFF2-40B4-BE49-F238E27FC236}">
                <a16:creationId xmlns:a16="http://schemas.microsoft.com/office/drawing/2014/main" id="{9E6F4F38-AB50-DF4A-0195-96BA2F9560F9}"/>
              </a:ext>
            </a:extLst>
          </p:cNvPr>
          <p:cNvPicPr>
            <a:picLocks noChangeAspect="1"/>
          </p:cNvPicPr>
          <p:nvPr/>
        </p:nvPicPr>
        <p:blipFill>
          <a:blip r:embed="rId2"/>
          <a:stretch>
            <a:fillRect/>
          </a:stretch>
        </p:blipFill>
        <p:spPr>
          <a:xfrm>
            <a:off x="2971557" y="566968"/>
            <a:ext cx="5895837" cy="5203075"/>
          </a:xfrm>
          <a:prstGeom prst="rect">
            <a:avLst/>
          </a:prstGeom>
        </p:spPr>
      </p:pic>
      <p:sp>
        <p:nvSpPr>
          <p:cNvPr id="5" name="页脚占位符 4">
            <a:extLst>
              <a:ext uri="{FF2B5EF4-FFF2-40B4-BE49-F238E27FC236}">
                <a16:creationId xmlns:a16="http://schemas.microsoft.com/office/drawing/2014/main" id="{5D079047-A9CA-EDBF-17CB-DFBF29B14AEC}"/>
              </a:ext>
            </a:extLst>
          </p:cNvPr>
          <p:cNvSpPr>
            <a:spLocks noGrp="1"/>
          </p:cNvSpPr>
          <p:nvPr>
            <p:ph type="ftr" sz="quarter" idx="11"/>
          </p:nvPr>
        </p:nvSpPr>
        <p:spPr>
          <a:xfrm>
            <a:off x="3675888" y="6356350"/>
            <a:ext cx="3086100" cy="365125"/>
          </a:xfrm>
        </p:spPr>
        <p:txBody>
          <a:bodyPr>
            <a:normAutofit/>
          </a:bodyPr>
          <a:lstStyle/>
          <a:p>
            <a:pPr algn="l"/>
            <a:endParaRPr lang="en-US" altLang="zh-HK" sz="1000">
              <a:solidFill>
                <a:schemeClr val="tx1">
                  <a:lumMod val="50000"/>
                  <a:lumOff val="50000"/>
                </a:schemeClr>
              </a:solidFill>
            </a:endParaRPr>
          </a:p>
        </p:txBody>
      </p:sp>
      <p:sp>
        <p:nvSpPr>
          <p:cNvPr id="6" name="灯片编号占位符 5">
            <a:extLst>
              <a:ext uri="{FF2B5EF4-FFF2-40B4-BE49-F238E27FC236}">
                <a16:creationId xmlns:a16="http://schemas.microsoft.com/office/drawing/2014/main" id="{E5EFDB11-6A1F-0559-BA24-92BFCC9E8242}"/>
              </a:ext>
            </a:extLst>
          </p:cNvPr>
          <p:cNvSpPr>
            <a:spLocks noGrp="1"/>
          </p:cNvSpPr>
          <p:nvPr>
            <p:ph type="sldNum" sz="quarter" idx="12"/>
          </p:nvPr>
        </p:nvSpPr>
        <p:spPr>
          <a:xfrm>
            <a:off x="7271766" y="6356350"/>
            <a:ext cx="1591056" cy="365125"/>
          </a:xfrm>
        </p:spPr>
        <p:txBody>
          <a:bodyPr>
            <a:normAutofit/>
          </a:bodyPr>
          <a:lstStyle/>
          <a:p>
            <a:pPr>
              <a:spcAft>
                <a:spcPts val="600"/>
              </a:spcAft>
            </a:pPr>
            <a:fld id="{03838CD4-B570-42F9-8E18-4C6989EAF18F}" type="slidenum">
              <a:rPr lang="en-US" altLang="zh-HK" sz="1000">
                <a:solidFill>
                  <a:schemeClr val="tx1">
                    <a:lumMod val="50000"/>
                    <a:lumOff val="50000"/>
                  </a:schemeClr>
                </a:solidFill>
              </a:rPr>
              <a:pPr>
                <a:spcAft>
                  <a:spcPts val="600"/>
                </a:spcAft>
              </a:pPr>
              <a:t>15</a:t>
            </a:fld>
            <a:endParaRPr lang="en-US" altLang="zh-HK" sz="1000">
              <a:solidFill>
                <a:schemeClr val="tx1">
                  <a:lumMod val="50000"/>
                  <a:lumOff val="50000"/>
                </a:schemeClr>
              </a:solidFill>
            </a:endParaRPr>
          </a:p>
        </p:txBody>
      </p:sp>
      <p:sp>
        <p:nvSpPr>
          <p:cNvPr id="21" name="文本框 20">
            <a:extLst>
              <a:ext uri="{FF2B5EF4-FFF2-40B4-BE49-F238E27FC236}">
                <a16:creationId xmlns:a16="http://schemas.microsoft.com/office/drawing/2014/main" id="{910BC378-8570-277D-172D-18DFC6B15C2D}"/>
              </a:ext>
            </a:extLst>
          </p:cNvPr>
          <p:cNvSpPr txBox="1"/>
          <p:nvPr/>
        </p:nvSpPr>
        <p:spPr>
          <a:xfrm>
            <a:off x="1187624" y="5996932"/>
            <a:ext cx="7359554" cy="369332"/>
          </a:xfrm>
          <a:prstGeom prst="rect">
            <a:avLst/>
          </a:prstGeom>
          <a:noFill/>
        </p:spPr>
        <p:txBody>
          <a:bodyPr wrap="square">
            <a:spAutoFit/>
          </a:bodyPr>
          <a:lstStyle/>
          <a:p>
            <a:r>
              <a:rPr lang="zh-HK" altLang="en-US" dirty="0"/>
              <a:t>https://quantifyinghealth.com/interpret-linear-regression-output-in-r/</a:t>
            </a:r>
          </a:p>
        </p:txBody>
      </p:sp>
    </p:spTree>
    <p:extLst>
      <p:ext uri="{BB962C8B-B14F-4D97-AF65-F5344CB8AC3E}">
        <p14:creationId xmlns:p14="http://schemas.microsoft.com/office/powerpoint/2010/main" val="419594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noAutofit/>
          </a:bodyPr>
          <a:lstStyle/>
          <a:p>
            <a:r>
              <a:rPr lang="en-US" altLang="zh-HK" dirty="0"/>
              <a:t>Tell me!</a:t>
            </a:r>
            <a:br>
              <a:rPr lang="en-US" altLang="zh-HK" sz="2800" dirty="0"/>
            </a:br>
            <a:r>
              <a:rPr lang="en-US" altLang="zh-HK" sz="2800" b="1" dirty="0">
                <a:solidFill>
                  <a:srgbClr val="C00000"/>
                </a:solidFill>
              </a:rPr>
              <a:t>(Please remember to select the corresponding date)</a:t>
            </a:r>
            <a:endParaRPr lang="zh-HK" altLang="en-US" sz="2800" b="1" dirty="0">
              <a:solidFill>
                <a:srgbClr val="C00000"/>
              </a:solidFill>
            </a:endParaRPr>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5" y="1412775"/>
            <a:ext cx="4104457" cy="4104457"/>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16</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EC5DAC4-F53D-0B42-EC83-D3F2DE6D8B54}"/>
              </a:ext>
            </a:extLst>
          </p:cNvPr>
          <p:cNvSpPr>
            <a:spLocks noGrp="1"/>
          </p:cNvSpPr>
          <p:nvPr>
            <p:ph type="title"/>
          </p:nvPr>
        </p:nvSpPr>
        <p:spPr/>
        <p:txBody>
          <a:bodyPr/>
          <a:lstStyle/>
          <a:p>
            <a:r>
              <a:rPr lang="en-US" altLang="zh-HK" dirty="0"/>
              <a:t>Updated Tutorial Schedule</a:t>
            </a:r>
            <a:endParaRPr lang="zh-HK" altLang="en-US" dirty="0"/>
          </a:p>
        </p:txBody>
      </p:sp>
      <p:graphicFrame>
        <p:nvGraphicFramePr>
          <p:cNvPr id="6" name="内容占位符 5">
            <a:extLst>
              <a:ext uri="{FF2B5EF4-FFF2-40B4-BE49-F238E27FC236}">
                <a16:creationId xmlns:a16="http://schemas.microsoft.com/office/drawing/2014/main" id="{F22413F0-42B1-4FA1-3FFC-6B92396117CA}"/>
              </a:ext>
            </a:extLst>
          </p:cNvPr>
          <p:cNvGraphicFramePr>
            <a:graphicFrameLocks noGrp="1"/>
          </p:cNvGraphicFramePr>
          <p:nvPr>
            <p:ph idx="1"/>
            <p:extLst>
              <p:ext uri="{D42A27DB-BD31-4B8C-83A1-F6EECF244321}">
                <p14:modId xmlns:p14="http://schemas.microsoft.com/office/powerpoint/2010/main" val="937430975"/>
              </p:ext>
            </p:extLst>
          </p:nvPr>
        </p:nvGraphicFramePr>
        <p:xfrm>
          <a:off x="457200" y="1340768"/>
          <a:ext cx="8229599" cy="5233880"/>
        </p:xfrm>
        <a:graphic>
          <a:graphicData uri="http://schemas.openxmlformats.org/drawingml/2006/table">
            <a:tbl>
              <a:tblPr firstRow="1" bandRow="1">
                <a:tableStyleId>{6E25E649-3F16-4E02-A733-19D2CDBF48F0}</a:tableStyleId>
              </a:tblPr>
              <a:tblGrid>
                <a:gridCol w="2149961">
                  <a:extLst>
                    <a:ext uri="{9D8B030D-6E8A-4147-A177-3AD203B41FA5}">
                      <a16:colId xmlns:a16="http://schemas.microsoft.com/office/drawing/2014/main" val="1466711530"/>
                    </a:ext>
                  </a:extLst>
                </a:gridCol>
                <a:gridCol w="6079638">
                  <a:extLst>
                    <a:ext uri="{9D8B030D-6E8A-4147-A177-3AD203B41FA5}">
                      <a16:colId xmlns:a16="http://schemas.microsoft.com/office/drawing/2014/main" val="2889463397"/>
                    </a:ext>
                  </a:extLst>
                </a:gridCol>
              </a:tblGrid>
              <a:tr h="401292">
                <a:tc>
                  <a:txBody>
                    <a:bodyPr/>
                    <a:lstStyle/>
                    <a:p>
                      <a:pPr algn="l" fontAlgn="ctr">
                        <a:spcBef>
                          <a:spcPts val="0"/>
                        </a:spcBef>
                        <a:spcAft>
                          <a:spcPts val="0"/>
                        </a:spcAft>
                      </a:pPr>
                      <a:r>
                        <a:rPr lang="en-US" sz="1600" b="1" u="none" strike="noStrike">
                          <a:solidFill>
                            <a:srgbClr val="000000"/>
                          </a:solidFill>
                          <a:effectLst/>
                        </a:rPr>
                        <a:t>Dates</a:t>
                      </a:r>
                      <a:endParaRPr lang="en-US" altLang="zh-HK" sz="1800" b="1"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1" u="none" strike="noStrike">
                          <a:solidFill>
                            <a:srgbClr val="000000"/>
                          </a:solidFill>
                          <a:effectLst/>
                        </a:rPr>
                        <a:t>Tutorial</a:t>
                      </a:r>
                      <a:endParaRPr lang="en-US" altLang="zh-HK" sz="1800" b="1"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4243398161"/>
                  </a:ext>
                </a:extLst>
              </a:tr>
              <a:tr h="726432">
                <a:tc>
                  <a:txBody>
                    <a:bodyPr/>
                    <a:lstStyle/>
                    <a:p>
                      <a:pPr algn="l" fontAlgn="ctr">
                        <a:spcBef>
                          <a:spcPts val="0"/>
                        </a:spcBef>
                        <a:spcAft>
                          <a:spcPts val="0"/>
                        </a:spcAft>
                      </a:pPr>
                      <a:r>
                        <a:rPr lang="en-US" sz="1600" b="0" u="none" strike="noStrike">
                          <a:solidFill>
                            <a:srgbClr val="000000"/>
                          </a:solidFill>
                          <a:effectLst/>
                        </a:rPr>
                        <a:t>T1 (Jan 31)</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a:solidFill>
                            <a:srgbClr val="000000"/>
                          </a:solidFill>
                          <a:effectLst/>
                        </a:rPr>
                        <a:t>• Form groups.</a:t>
                      </a:r>
                      <a:br>
                        <a:rPr lang="en-US" sz="1600" b="0" u="none" strike="noStrike">
                          <a:solidFill>
                            <a:srgbClr val="000000"/>
                          </a:solidFill>
                          <a:effectLst/>
                        </a:rPr>
                      </a:br>
                      <a:r>
                        <a:rPr lang="en-US" sz="1600" b="0" u="none" strike="noStrike">
                          <a:solidFill>
                            <a:srgbClr val="000000"/>
                          </a:solidFill>
                          <a:effectLst/>
                        </a:rPr>
                        <a:t>• Kick off the group project.</a:t>
                      </a:r>
                      <a:br>
                        <a:rPr lang="en-US" sz="1600" b="0" u="none" strike="noStrike">
                          <a:solidFill>
                            <a:srgbClr val="000000"/>
                          </a:solidFill>
                          <a:effectLst/>
                        </a:rPr>
                      </a:br>
                      <a:r>
                        <a:rPr lang="en-US" sz="1600" b="0" u="none" strike="noStrike">
                          <a:solidFill>
                            <a:srgbClr val="000000"/>
                          </a:solidFill>
                          <a:effectLst/>
                        </a:rPr>
                        <a:t>• Select an article and start reviewing.</a:t>
                      </a:r>
                      <a:endParaRPr lang="en-US" altLang="zh-HK" sz="1600" b="0"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1339290618"/>
                  </a:ext>
                </a:extLst>
              </a:tr>
              <a:tr h="486040">
                <a:tc>
                  <a:txBody>
                    <a:bodyPr/>
                    <a:lstStyle/>
                    <a:p>
                      <a:pPr algn="l" fontAlgn="ctr">
                        <a:spcBef>
                          <a:spcPts val="0"/>
                        </a:spcBef>
                        <a:spcAft>
                          <a:spcPts val="0"/>
                        </a:spcAft>
                      </a:pPr>
                      <a:r>
                        <a:rPr lang="en-US" sz="1600" b="0" u="none" strike="noStrike">
                          <a:solidFill>
                            <a:srgbClr val="000000"/>
                          </a:solidFill>
                          <a:effectLst/>
                        </a:rPr>
                        <a:t>T2 (Feb 7)</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rgbClr val="000000"/>
                          </a:solidFill>
                          <a:effectLst/>
                        </a:rPr>
                        <a:t>• </a:t>
                      </a:r>
                      <a:r>
                        <a:rPr lang="en-US" sz="1600" b="0" u="none" strike="noStrike" dirty="0" err="1">
                          <a:solidFill>
                            <a:srgbClr val="000000"/>
                          </a:solidFill>
                          <a:effectLst/>
                        </a:rPr>
                        <a:t>Summarise</a:t>
                      </a:r>
                      <a:r>
                        <a:rPr lang="en-US" sz="1600" b="0" u="none" strike="noStrike" dirty="0">
                          <a:solidFill>
                            <a:srgbClr val="000000"/>
                          </a:solidFill>
                          <a:effectLst/>
                        </a:rPr>
                        <a:t> the article</a:t>
                      </a:r>
                      <a:br>
                        <a:rPr lang="en-US" sz="1600" b="0" u="none" strike="noStrike" dirty="0">
                          <a:solidFill>
                            <a:srgbClr val="000000"/>
                          </a:solidFill>
                          <a:effectLst/>
                        </a:rPr>
                      </a:br>
                      <a:r>
                        <a:rPr lang="en-US" sz="1600" b="0" u="none" strike="noStrike" dirty="0">
                          <a:solidFill>
                            <a:srgbClr val="000000"/>
                          </a:solidFill>
                          <a:effectLst/>
                        </a:rPr>
                        <a:t>• Sharing topics of interest</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2932620773"/>
                  </a:ext>
                </a:extLst>
              </a:tr>
              <a:tr h="486040">
                <a:tc>
                  <a:txBody>
                    <a:bodyPr/>
                    <a:lstStyle/>
                    <a:p>
                      <a:pPr algn="l" fontAlgn="ctr">
                        <a:spcBef>
                          <a:spcPts val="0"/>
                        </a:spcBef>
                        <a:spcAft>
                          <a:spcPts val="0"/>
                        </a:spcAft>
                      </a:pPr>
                      <a:r>
                        <a:rPr lang="en-US" sz="1600" b="0" u="none" strike="noStrike">
                          <a:solidFill>
                            <a:srgbClr val="000000"/>
                          </a:solidFill>
                          <a:effectLst/>
                        </a:rPr>
                        <a:t>T3 (Feb 21)</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rgbClr val="000000"/>
                          </a:solidFill>
                          <a:effectLst/>
                        </a:rPr>
                        <a:t>• Discuss the RQ/hypotheses.</a:t>
                      </a:r>
                      <a:br>
                        <a:rPr lang="en-US" sz="1600" b="0" u="none" strike="noStrike" dirty="0">
                          <a:solidFill>
                            <a:srgbClr val="000000"/>
                          </a:solidFill>
                          <a:effectLst/>
                        </a:rPr>
                      </a:br>
                      <a:r>
                        <a:rPr lang="en-US" sz="1600" b="0" u="none" strike="noStrike" dirty="0">
                          <a:solidFill>
                            <a:srgbClr val="000000"/>
                          </a:solidFill>
                          <a:effectLst/>
                        </a:rPr>
                        <a:t>• Discuss data collection/analysis methods.</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3886254548"/>
                  </a:ext>
                </a:extLst>
              </a:tr>
              <a:tr h="486040">
                <a:tc>
                  <a:txBody>
                    <a:bodyPr/>
                    <a:lstStyle/>
                    <a:p>
                      <a:pPr algn="l" fontAlgn="ctr">
                        <a:spcBef>
                          <a:spcPts val="0"/>
                        </a:spcBef>
                        <a:spcAft>
                          <a:spcPts val="0"/>
                        </a:spcAft>
                      </a:pPr>
                      <a:r>
                        <a:rPr lang="en-US" sz="1600" b="0" u="none" strike="noStrike">
                          <a:solidFill>
                            <a:schemeClr val="tx1"/>
                          </a:solidFill>
                          <a:effectLst/>
                        </a:rPr>
                        <a:t>T4 (Feb 28)</a:t>
                      </a:r>
                      <a:endParaRPr lang="en-US" altLang="zh-HK" sz="1600" b="0" i="0" u="none" strike="noStrike">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a:t>
                      </a:r>
                      <a:r>
                        <a:rPr lang="en-US" sz="1600" b="0" u="none" strike="noStrike" dirty="0" err="1">
                          <a:solidFill>
                            <a:schemeClr val="tx1"/>
                          </a:solidFill>
                          <a:effectLst/>
                        </a:rPr>
                        <a:t>Finalise</a:t>
                      </a:r>
                      <a:r>
                        <a:rPr lang="en-US" sz="1600" b="0" u="none" strike="noStrike" dirty="0">
                          <a:solidFill>
                            <a:schemeClr val="tx1"/>
                          </a:solidFill>
                          <a:effectLst/>
                        </a:rPr>
                        <a:t> the RQ/hypotheses.</a:t>
                      </a:r>
                      <a:br>
                        <a:rPr lang="en-US" sz="1600" b="0" u="none" strike="noStrike" dirty="0">
                          <a:solidFill>
                            <a:schemeClr val="tx1"/>
                          </a:solidFill>
                          <a:effectLst/>
                        </a:rPr>
                      </a:br>
                      <a:r>
                        <a:rPr lang="en-US" sz="1600" b="0" u="none" strike="noStrike" dirty="0">
                          <a:solidFill>
                            <a:schemeClr val="tx1"/>
                          </a:solidFill>
                          <a:effectLst/>
                        </a:rPr>
                        <a:t>• Discuss data collection/analysis methods.</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2953112636"/>
                  </a:ext>
                </a:extLst>
              </a:tr>
              <a:tr h="486040">
                <a:tc>
                  <a:txBody>
                    <a:bodyPr/>
                    <a:lstStyle/>
                    <a:p>
                      <a:pPr algn="l" fontAlgn="ctr">
                        <a:spcBef>
                          <a:spcPts val="0"/>
                        </a:spcBef>
                        <a:spcAft>
                          <a:spcPts val="0"/>
                        </a:spcAft>
                      </a:pPr>
                      <a:r>
                        <a:rPr lang="en-US" sz="1600" b="0" u="none" strike="noStrike" dirty="0">
                          <a:solidFill>
                            <a:schemeClr val="tx1"/>
                          </a:solidFill>
                          <a:effectLst/>
                        </a:rPr>
                        <a:t>T5 (Mar 13)</a:t>
                      </a:r>
                      <a:endParaRPr lang="en-US" altLang="zh-HK" sz="1600" b="0" i="0" u="none" strike="noStrike" dirty="0">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Discuss data collection/analysis methods.</a:t>
                      </a:r>
                      <a:br>
                        <a:rPr lang="en-US" sz="1600" b="0" u="none" strike="noStrike" dirty="0">
                          <a:solidFill>
                            <a:schemeClr val="tx1"/>
                          </a:solidFill>
                          <a:effectLst/>
                        </a:rPr>
                      </a:br>
                      <a:r>
                        <a:rPr lang="en-US" sz="1600" b="0" u="none" strike="noStrike" dirty="0">
                          <a:solidFill>
                            <a:schemeClr val="tx1"/>
                          </a:solidFill>
                          <a:effectLst/>
                        </a:rPr>
                        <a:t>• </a:t>
                      </a:r>
                      <a:r>
                        <a:rPr lang="en-US" sz="1600" b="0" u="none" strike="noStrike" dirty="0" err="1">
                          <a:solidFill>
                            <a:schemeClr val="tx1"/>
                          </a:solidFill>
                          <a:effectLst/>
                        </a:rPr>
                        <a:t>Finalise</a:t>
                      </a:r>
                      <a:r>
                        <a:rPr lang="en-US" sz="1600" b="0" u="none" strike="noStrike" dirty="0">
                          <a:solidFill>
                            <a:schemeClr val="tx1"/>
                          </a:solidFill>
                          <a:effectLst/>
                        </a:rPr>
                        <a:t> data collection/analysis methods.</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329936086"/>
                  </a:ext>
                </a:extLst>
              </a:tr>
              <a:tr h="245648">
                <a:tc>
                  <a:txBody>
                    <a:bodyPr/>
                    <a:lstStyle/>
                    <a:p>
                      <a:pPr algn="l" fontAlgn="ctr">
                        <a:spcBef>
                          <a:spcPts val="0"/>
                        </a:spcBef>
                        <a:spcAft>
                          <a:spcPts val="0"/>
                        </a:spcAft>
                      </a:pPr>
                      <a:r>
                        <a:rPr lang="en-US" sz="1600" b="0" u="none" strike="noStrike" dirty="0">
                          <a:solidFill>
                            <a:schemeClr val="tx1"/>
                          </a:solidFill>
                          <a:effectLst/>
                        </a:rPr>
                        <a:t>T6 (Mar 20)</a:t>
                      </a:r>
                      <a:endParaRPr lang="en-US" altLang="zh-HK" sz="1600" b="0" i="0" u="none" strike="noStrike" dirty="0">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Sharing of experiences and issues in data collection/data cleansing</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1688738372"/>
                  </a:ext>
                </a:extLst>
              </a:tr>
              <a:tr h="245648">
                <a:tc>
                  <a:txBody>
                    <a:bodyPr/>
                    <a:lstStyle/>
                    <a:p>
                      <a:pPr algn="l" fontAlgn="ctr">
                        <a:spcBef>
                          <a:spcPts val="0"/>
                        </a:spcBef>
                        <a:spcAft>
                          <a:spcPts val="0"/>
                        </a:spcAft>
                      </a:pPr>
                      <a:r>
                        <a:rPr lang="en-US" sz="1600" b="0" u="none" strike="noStrike" dirty="0">
                          <a:solidFill>
                            <a:schemeClr val="tx1"/>
                          </a:solidFill>
                          <a:effectLst/>
                        </a:rPr>
                        <a:t>T7 (Mar 27)</a:t>
                      </a:r>
                      <a:endParaRPr lang="en-US" altLang="zh-HK" sz="1600" b="0" i="0" u="none" strike="noStrike" dirty="0">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altLang="zh-CN" sz="1600" b="0" u="none" strike="noStrike" dirty="0">
                          <a:solidFill>
                            <a:schemeClr val="tx1"/>
                          </a:solidFill>
                          <a:effectLst/>
                        </a:rPr>
                        <a:t>• </a:t>
                      </a:r>
                      <a:r>
                        <a:rPr lang="en-US" altLang="zh-HK" sz="1600" b="0" u="none" strike="noStrike" dirty="0" err="1">
                          <a:solidFill>
                            <a:srgbClr val="000000"/>
                          </a:solidFill>
                          <a:effectLst/>
                        </a:rPr>
                        <a:t>Analyse</a:t>
                      </a:r>
                      <a:r>
                        <a:rPr lang="en-US" altLang="zh-HK" sz="1600" b="0" u="none" strike="noStrike" dirty="0">
                          <a:solidFill>
                            <a:srgbClr val="000000"/>
                          </a:solidFill>
                          <a:effectLst/>
                        </a:rPr>
                        <a:t> the data - Qualitative (interviews) and quantitative (Descriptive Statistics)</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2473890477"/>
                  </a:ext>
                </a:extLst>
              </a:tr>
              <a:tr h="320564">
                <a:tc>
                  <a:txBody>
                    <a:bodyPr/>
                    <a:lstStyle/>
                    <a:p>
                      <a:pPr algn="l" fontAlgn="ctr">
                        <a:spcBef>
                          <a:spcPts val="0"/>
                        </a:spcBef>
                        <a:spcAft>
                          <a:spcPts val="0"/>
                        </a:spcAft>
                      </a:pPr>
                      <a:r>
                        <a:rPr lang="en-US" sz="1600" b="1" u="none" strike="noStrike" dirty="0">
                          <a:solidFill>
                            <a:srgbClr val="000000"/>
                          </a:solidFill>
                          <a:effectLst/>
                        </a:rPr>
                        <a:t>T8 (Apr 3)</a:t>
                      </a:r>
                      <a:endParaRPr lang="en-US" altLang="zh-HK" sz="1600" b="1" i="0" u="none" strike="noStrike" dirty="0">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1" u="none" strike="noStrike" dirty="0">
                          <a:solidFill>
                            <a:srgbClr val="000000"/>
                          </a:solidFill>
                          <a:effectLst/>
                        </a:rPr>
                        <a:t>• </a:t>
                      </a:r>
                      <a:r>
                        <a:rPr lang="en-US" sz="1600" b="1" u="none" strike="noStrike" dirty="0" err="1">
                          <a:solidFill>
                            <a:srgbClr val="000000"/>
                          </a:solidFill>
                          <a:effectLst/>
                        </a:rPr>
                        <a:t>Analyse</a:t>
                      </a:r>
                      <a:r>
                        <a:rPr lang="en-US" sz="1600" b="1" u="none" strike="noStrike" dirty="0">
                          <a:solidFill>
                            <a:srgbClr val="000000"/>
                          </a:solidFill>
                          <a:effectLst/>
                        </a:rPr>
                        <a:t> the data</a:t>
                      </a:r>
                      <a:endParaRPr lang="en-US" altLang="zh-HK" sz="1600" b="1"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3276099156"/>
                  </a:ext>
                </a:extLst>
              </a:tr>
              <a:tr h="318756">
                <a:tc>
                  <a:txBody>
                    <a:bodyPr/>
                    <a:lstStyle/>
                    <a:p>
                      <a:pPr algn="l" fontAlgn="ctr">
                        <a:spcBef>
                          <a:spcPts val="0"/>
                        </a:spcBef>
                        <a:spcAft>
                          <a:spcPts val="0"/>
                        </a:spcAft>
                      </a:pPr>
                      <a:r>
                        <a:rPr lang="en-US" sz="1600" b="0" u="none" strike="noStrike" dirty="0">
                          <a:solidFill>
                            <a:srgbClr val="000000"/>
                          </a:solidFill>
                          <a:effectLst/>
                        </a:rPr>
                        <a:t>T9 (Apr 10)</a:t>
                      </a:r>
                      <a:endParaRPr lang="en-US" altLang="zh-HK" sz="1600" b="0" i="0" u="none" strike="noStrike" dirty="0">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rgbClr val="000000"/>
                          </a:solidFill>
                          <a:effectLst/>
                        </a:rPr>
                        <a:t>• </a:t>
                      </a:r>
                      <a:r>
                        <a:rPr lang="en-US" sz="1600" b="0" u="none" strike="noStrike" dirty="0" err="1">
                          <a:solidFill>
                            <a:srgbClr val="000000"/>
                          </a:solidFill>
                          <a:effectLst/>
                        </a:rPr>
                        <a:t>Analyse</a:t>
                      </a:r>
                      <a:r>
                        <a:rPr lang="en-US" sz="1600" b="0" u="none" strike="noStrike" dirty="0">
                          <a:solidFill>
                            <a:srgbClr val="000000"/>
                          </a:solidFill>
                          <a:effectLst/>
                        </a:rPr>
                        <a:t> the data </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4155270105"/>
                  </a:ext>
                </a:extLst>
              </a:tr>
              <a:tr h="245648">
                <a:tc>
                  <a:txBody>
                    <a:bodyPr/>
                    <a:lstStyle/>
                    <a:p>
                      <a:pPr algn="l" fontAlgn="ctr">
                        <a:spcBef>
                          <a:spcPts val="0"/>
                        </a:spcBef>
                        <a:spcAft>
                          <a:spcPts val="0"/>
                        </a:spcAft>
                      </a:pPr>
                      <a:r>
                        <a:rPr lang="en-US" sz="1600" b="0" u="none" strike="noStrike">
                          <a:solidFill>
                            <a:srgbClr val="000000"/>
                          </a:solidFill>
                          <a:effectLst/>
                        </a:rPr>
                        <a:t>T10 (Apr 17)</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a:solidFill>
                            <a:srgbClr val="000000"/>
                          </a:solidFill>
                          <a:effectLst/>
                        </a:rPr>
                        <a:t>• Discuss implications.</a:t>
                      </a:r>
                      <a:br>
                        <a:rPr lang="en-US" sz="1600" b="0" u="none" strike="noStrike">
                          <a:solidFill>
                            <a:srgbClr val="000000"/>
                          </a:solidFill>
                          <a:effectLst/>
                        </a:rPr>
                      </a:br>
                      <a:r>
                        <a:rPr lang="en-US" sz="1600" b="0" u="none" strike="noStrike">
                          <a:solidFill>
                            <a:srgbClr val="000000"/>
                          </a:solidFill>
                          <a:effectLst/>
                        </a:rPr>
                        <a:t>• Prepare presentation slides.</a:t>
                      </a:r>
                      <a:endParaRPr lang="en-US" altLang="zh-HK" sz="1600" b="0"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1372502857"/>
                  </a:ext>
                </a:extLst>
              </a:tr>
              <a:tr h="245648">
                <a:tc>
                  <a:txBody>
                    <a:bodyPr/>
                    <a:lstStyle/>
                    <a:p>
                      <a:pPr algn="l" fontAlgn="ctr">
                        <a:spcBef>
                          <a:spcPts val="0"/>
                        </a:spcBef>
                        <a:spcAft>
                          <a:spcPts val="0"/>
                        </a:spcAft>
                      </a:pPr>
                      <a:r>
                        <a:rPr lang="en-US" sz="1600" b="0" u="none" strike="noStrike">
                          <a:solidFill>
                            <a:schemeClr val="tx1"/>
                          </a:solidFill>
                          <a:effectLst/>
                        </a:rPr>
                        <a:t>T11 (Apr 24)</a:t>
                      </a:r>
                      <a:endParaRPr lang="en-US" altLang="zh-HK" sz="1600" b="0" i="0" u="none" strike="noStrike">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Presentation.</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879639372"/>
                  </a:ext>
                </a:extLst>
              </a:tr>
            </a:tbl>
          </a:graphicData>
        </a:graphic>
      </p:graphicFrame>
      <p:sp>
        <p:nvSpPr>
          <p:cNvPr id="4" name="页脚占位符 3">
            <a:extLst>
              <a:ext uri="{FF2B5EF4-FFF2-40B4-BE49-F238E27FC236}">
                <a16:creationId xmlns:a16="http://schemas.microsoft.com/office/drawing/2014/main" id="{EDC08103-2A2D-A4E3-96E5-0B6932C16BFA}"/>
              </a:ext>
            </a:extLst>
          </p:cNvPr>
          <p:cNvSpPr>
            <a:spLocks noGrp="1"/>
          </p:cNvSpPr>
          <p:nvPr>
            <p:ph type="ftr" sz="quarter" idx="11"/>
          </p:nvPr>
        </p:nvSpPr>
        <p:spPr/>
        <p:txBody>
          <a:bodyPr vert="horz" lIns="91440" tIns="45720" rIns="91440" bIns="45720" rtlCol="0">
            <a:normAutofit/>
          </a:bodyPr>
          <a:lstStyle/>
          <a:p>
            <a:pPr>
              <a:spcAft>
                <a:spcPts val="600"/>
              </a:spcAft>
            </a:pPr>
            <a:r>
              <a:rPr lang="en-US" kern="1200">
                <a:solidFill>
                  <a:schemeClr val="tx1">
                    <a:lumMod val="50000"/>
                    <a:lumOff val="50000"/>
                  </a:schemeClr>
                </a:solidFill>
                <a:latin typeface="+mn-lt"/>
                <a:ea typeface="+mn-ea"/>
                <a:cs typeface="+mn-cs"/>
              </a:rPr>
              <a:t>SOCI2010</a:t>
            </a:r>
          </a:p>
        </p:txBody>
      </p:sp>
      <p:sp>
        <p:nvSpPr>
          <p:cNvPr id="5" name="灯片编号占位符 4">
            <a:extLst>
              <a:ext uri="{FF2B5EF4-FFF2-40B4-BE49-F238E27FC236}">
                <a16:creationId xmlns:a16="http://schemas.microsoft.com/office/drawing/2014/main" id="{31837F9D-53BB-CEFC-89F6-78CDF70B0EA7}"/>
              </a:ext>
            </a:extLst>
          </p:cNvPr>
          <p:cNvSpPr>
            <a:spLocks noGrp="1"/>
          </p:cNvSpPr>
          <p:nvPr>
            <p:ph type="sldNum" sz="quarter" idx="12"/>
          </p:nvPr>
        </p:nvSpPr>
        <p:spPr/>
        <p:txBody>
          <a:bodyPr vert="horz" lIns="91440" tIns="45720" rIns="91440" bIns="45720" rtlCol="0">
            <a:normAutofit/>
          </a:bodyPr>
          <a:lstStyle/>
          <a:p>
            <a:pPr>
              <a:spcAft>
                <a:spcPts val="600"/>
              </a:spcAft>
            </a:pPr>
            <a:fld id="{99A439CC-877A-4B95-A599-E6FAAD7B1E05}"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257294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A73F5D-F92B-7EE5-13C7-650A9696FB12}"/>
              </a:ext>
            </a:extLst>
          </p:cNvPr>
          <p:cNvPicPr>
            <a:picLocks noChangeAspect="1"/>
          </p:cNvPicPr>
          <p:nvPr/>
        </p:nvPicPr>
        <p:blipFill rotWithShape="1">
          <a:blip r:embed="rId3">
            <a:duotone>
              <a:schemeClr val="bg2">
                <a:shade val="45000"/>
                <a:satMod val="135000"/>
              </a:schemeClr>
              <a:prstClr val="white"/>
            </a:duotone>
          </a:blip>
          <a:srcRect r="13999" b="-1"/>
          <a:stretch/>
        </p:blipFill>
        <p:spPr>
          <a:xfrm>
            <a:off x="20" y="10"/>
            <a:ext cx="9143980" cy="6857990"/>
          </a:xfrm>
          <a:prstGeom prst="rect">
            <a:avLst/>
          </a:prstGeom>
        </p:spPr>
      </p:pic>
      <p:sp>
        <p:nvSpPr>
          <p:cNvPr id="25"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2EEF3FF-7984-B9A1-A345-1CC87AB363AD}"/>
              </a:ext>
            </a:extLst>
          </p:cNvPr>
          <p:cNvSpPr>
            <a:spLocks noGrp="1"/>
          </p:cNvSpPr>
          <p:nvPr>
            <p:ph type="title"/>
          </p:nvPr>
        </p:nvSpPr>
        <p:spPr>
          <a:xfrm>
            <a:off x="628650" y="365125"/>
            <a:ext cx="7886700" cy="1325563"/>
          </a:xfrm>
        </p:spPr>
        <p:txBody>
          <a:bodyPr>
            <a:normAutofit/>
          </a:bodyPr>
          <a:lstStyle/>
          <a:p>
            <a:r>
              <a:rPr lang="en-US" altLang="zh-HK"/>
              <a:t>What is Coding?</a:t>
            </a:r>
            <a:endParaRPr lang="zh-HK" altLang="en-US" dirty="0"/>
          </a:p>
        </p:txBody>
      </p:sp>
      <p:sp>
        <p:nvSpPr>
          <p:cNvPr id="4" name="页脚占位符 3">
            <a:extLst>
              <a:ext uri="{FF2B5EF4-FFF2-40B4-BE49-F238E27FC236}">
                <a16:creationId xmlns:a16="http://schemas.microsoft.com/office/drawing/2014/main" id="{559F409D-83EE-6E8B-0988-788AF3B90D77}"/>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72134245-B494-5414-9830-4FF1A1C6C1B9}"/>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3</a:t>
            </a:fld>
            <a:endParaRPr lang="en-GB"/>
          </a:p>
        </p:txBody>
      </p:sp>
      <p:graphicFrame>
        <p:nvGraphicFramePr>
          <p:cNvPr id="16" name="内容占位符 2">
            <a:extLst>
              <a:ext uri="{FF2B5EF4-FFF2-40B4-BE49-F238E27FC236}">
                <a16:creationId xmlns:a16="http://schemas.microsoft.com/office/drawing/2014/main" id="{69D9A3EC-574C-634C-4BF7-C8B0BB37096A}"/>
              </a:ext>
            </a:extLst>
          </p:cNvPr>
          <p:cNvGraphicFramePr/>
          <p:nvPr>
            <p:extLst>
              <p:ext uri="{D42A27DB-BD31-4B8C-83A1-F6EECF244321}">
                <p14:modId xmlns:p14="http://schemas.microsoft.com/office/powerpoint/2010/main" val="426121730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4065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30289" cy="6858000"/>
            <a:chOff x="651279" y="598259"/>
            <a:chExt cx="10889442" cy="5680742"/>
          </a:xfrm>
        </p:grpSpPr>
        <p:sp>
          <p:nvSpPr>
            <p:cNvPr id="1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23" name="Freeform: Shape 2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C61CD7B9-5026-9623-9849-F51CDF5C262F}"/>
              </a:ext>
            </a:extLst>
          </p:cNvPr>
          <p:cNvSpPr>
            <a:spLocks noGrp="1"/>
          </p:cNvSpPr>
          <p:nvPr>
            <p:ph type="title"/>
          </p:nvPr>
        </p:nvSpPr>
        <p:spPr>
          <a:xfrm>
            <a:off x="589788" y="841248"/>
            <a:ext cx="2636433" cy="5340097"/>
          </a:xfrm>
        </p:spPr>
        <p:txBody>
          <a:bodyPr anchor="ctr">
            <a:normAutofit/>
          </a:bodyPr>
          <a:lstStyle/>
          <a:p>
            <a:pPr lvl="0" algn="l"/>
            <a:r>
              <a:rPr lang="en-US" altLang="zh-HK" sz="4200">
                <a:solidFill>
                  <a:schemeClr val="bg1"/>
                </a:solidFill>
              </a:rPr>
              <a:t>Types of Coding:</a:t>
            </a:r>
            <a:endParaRPr lang="zh-HK" altLang="en-US" sz="4200">
              <a:solidFill>
                <a:schemeClr val="bg1"/>
              </a:solidFill>
            </a:endParaRPr>
          </a:p>
        </p:txBody>
      </p:sp>
      <p:sp>
        <p:nvSpPr>
          <p:cNvPr id="4" name="页脚占位符 3">
            <a:extLst>
              <a:ext uri="{FF2B5EF4-FFF2-40B4-BE49-F238E27FC236}">
                <a16:creationId xmlns:a16="http://schemas.microsoft.com/office/drawing/2014/main" id="{E60B99F5-97E6-8AEB-EF97-545A86419CB1}"/>
              </a:ext>
            </a:extLst>
          </p:cNvPr>
          <p:cNvSpPr>
            <a:spLocks noGrp="1"/>
          </p:cNvSpPr>
          <p:nvPr>
            <p:ph type="ftr" sz="quarter" idx="11"/>
          </p:nvPr>
        </p:nvSpPr>
        <p:spPr>
          <a:xfrm rot="5400000">
            <a:off x="7530084" y="4032504"/>
            <a:ext cx="2743200" cy="640080"/>
          </a:xfrm>
        </p:spPr>
        <p:txBody>
          <a:bodyPr anchor="ctr">
            <a:normAutofit/>
          </a:bodyPr>
          <a:lstStyle/>
          <a:p>
            <a:pPr>
              <a:spcAft>
                <a:spcPts val="600"/>
              </a:spcAft>
            </a:pPr>
            <a:r>
              <a:rPr lang="en-GB" sz="900">
                <a:solidFill>
                  <a:schemeClr val="tx2"/>
                </a:solidFill>
              </a:rPr>
              <a:t>SOCI2010</a:t>
            </a:r>
          </a:p>
        </p:txBody>
      </p:sp>
      <p:sp>
        <p:nvSpPr>
          <p:cNvPr id="5" name="灯片编号占位符 4">
            <a:extLst>
              <a:ext uri="{FF2B5EF4-FFF2-40B4-BE49-F238E27FC236}">
                <a16:creationId xmlns:a16="http://schemas.microsoft.com/office/drawing/2014/main" id="{D8BFAFB0-75E2-E93D-D61B-CE062A6CE21B}"/>
              </a:ext>
            </a:extLst>
          </p:cNvPr>
          <p:cNvSpPr>
            <a:spLocks noGrp="1"/>
          </p:cNvSpPr>
          <p:nvPr>
            <p:ph type="sldNum" sz="quarter" idx="12"/>
          </p:nvPr>
        </p:nvSpPr>
        <p:spPr>
          <a:xfrm>
            <a:off x="8661654" y="6217920"/>
            <a:ext cx="480060" cy="640080"/>
          </a:xfrm>
        </p:spPr>
        <p:txBody>
          <a:bodyPr>
            <a:normAutofit/>
          </a:bodyPr>
          <a:lstStyle/>
          <a:p>
            <a:pPr algn="ctr">
              <a:spcAft>
                <a:spcPts val="600"/>
              </a:spcAft>
            </a:pPr>
            <a:fld id="{99A439CC-877A-4B95-A599-E6FAAD7B1E05}" type="slidenum">
              <a:rPr lang="en-GB" sz="1400">
                <a:solidFill>
                  <a:schemeClr val="tx2"/>
                </a:solidFill>
              </a:rPr>
              <a:pPr algn="ctr">
                <a:spcAft>
                  <a:spcPts val="600"/>
                </a:spcAft>
              </a:pPr>
              <a:t>4</a:t>
            </a:fld>
            <a:endParaRPr lang="en-GB" sz="1400">
              <a:solidFill>
                <a:schemeClr val="tx2"/>
              </a:solidFill>
            </a:endParaRPr>
          </a:p>
        </p:txBody>
      </p:sp>
      <p:graphicFrame>
        <p:nvGraphicFramePr>
          <p:cNvPr id="9" name="内容占位符 2">
            <a:extLst>
              <a:ext uri="{FF2B5EF4-FFF2-40B4-BE49-F238E27FC236}">
                <a16:creationId xmlns:a16="http://schemas.microsoft.com/office/drawing/2014/main" id="{61AD4564-B03A-95C3-39B1-BBD635018688}"/>
              </a:ext>
            </a:extLst>
          </p:cNvPr>
          <p:cNvGraphicFramePr>
            <a:graphicFrameLocks noGrp="1"/>
          </p:cNvGraphicFramePr>
          <p:nvPr>
            <p:ph idx="1"/>
            <p:extLst>
              <p:ext uri="{D42A27DB-BD31-4B8C-83A1-F6EECF244321}">
                <p14:modId xmlns:p14="http://schemas.microsoft.com/office/powerpoint/2010/main" val="1235123031"/>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35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DE1FC-04CD-8CC6-0803-8005E995B382}"/>
              </a:ext>
            </a:extLst>
          </p:cNvPr>
          <p:cNvSpPr>
            <a:spLocks noGrp="1"/>
          </p:cNvSpPr>
          <p:nvPr>
            <p:ph type="title"/>
          </p:nvPr>
        </p:nvSpPr>
        <p:spPr/>
        <p:txBody>
          <a:bodyPr/>
          <a:lstStyle/>
          <a:p>
            <a:pPr lvl="0"/>
            <a:r>
              <a:rPr lang="en-US" altLang="zh-HK" dirty="0"/>
              <a:t>Coding Process</a:t>
            </a:r>
            <a:endParaRPr lang="zh-HK" altLang="en-US" dirty="0"/>
          </a:p>
        </p:txBody>
      </p:sp>
      <p:graphicFrame>
        <p:nvGraphicFramePr>
          <p:cNvPr id="17" name="内容占位符 2">
            <a:extLst>
              <a:ext uri="{FF2B5EF4-FFF2-40B4-BE49-F238E27FC236}">
                <a16:creationId xmlns:a16="http://schemas.microsoft.com/office/drawing/2014/main" id="{BFC2FDDF-FA82-708D-B305-7AE3BE7E34FB}"/>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页脚占位符 3">
            <a:extLst>
              <a:ext uri="{FF2B5EF4-FFF2-40B4-BE49-F238E27FC236}">
                <a16:creationId xmlns:a16="http://schemas.microsoft.com/office/drawing/2014/main" id="{82D0E24E-19CD-8015-336C-D7BAED831E2A}"/>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F7E028E1-1ED3-4B28-6DF0-B104B789FCB5}"/>
              </a:ext>
            </a:extLst>
          </p:cNvPr>
          <p:cNvSpPr>
            <a:spLocks noGrp="1"/>
          </p:cNvSpPr>
          <p:nvPr>
            <p:ph type="sldNum" sz="quarter" idx="12"/>
          </p:nvPr>
        </p:nvSpPr>
        <p:spPr/>
        <p:txBody>
          <a:bodyPr/>
          <a:lstStyle/>
          <a:p>
            <a:fld id="{99A439CC-877A-4B95-A599-E6FAAD7B1E05}" type="slidenum">
              <a:rPr lang="en-GB" smtClean="0"/>
              <a:t>5</a:t>
            </a:fld>
            <a:endParaRPr lang="en-GB"/>
          </a:p>
        </p:txBody>
      </p:sp>
    </p:spTree>
    <p:extLst>
      <p:ext uri="{BB962C8B-B14F-4D97-AF65-F5344CB8AC3E}">
        <p14:creationId xmlns:p14="http://schemas.microsoft.com/office/powerpoint/2010/main" val="371292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Computer script on a screen">
            <a:extLst>
              <a:ext uri="{FF2B5EF4-FFF2-40B4-BE49-F238E27FC236}">
                <a16:creationId xmlns:a16="http://schemas.microsoft.com/office/drawing/2014/main" id="{942EDB8C-EE6E-4140-AEFC-4BF15AD161BA}"/>
              </a:ext>
            </a:extLst>
          </p:cNvPr>
          <p:cNvPicPr>
            <a:picLocks noChangeAspect="1"/>
          </p:cNvPicPr>
          <p:nvPr/>
        </p:nvPicPr>
        <p:blipFill rotWithShape="1">
          <a:blip r:embed="rId3">
            <a:duotone>
              <a:schemeClr val="bg2">
                <a:shade val="45000"/>
                <a:satMod val="135000"/>
              </a:schemeClr>
              <a:prstClr val="white"/>
            </a:duotone>
          </a:blip>
          <a:srcRect r="10999" b="-1"/>
          <a:stretch/>
        </p:blipFill>
        <p:spPr>
          <a:xfrm>
            <a:off x="20" y="10"/>
            <a:ext cx="9143980" cy="6857990"/>
          </a:xfrm>
          <a:prstGeom prst="rect">
            <a:avLst/>
          </a:prstGeom>
        </p:spPr>
      </p:pic>
      <p:sp>
        <p:nvSpPr>
          <p:cNvPr id="25" name="Rectangle 2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999D50D-A5CA-3BAB-2FEB-BD0A9E38AC7F}"/>
              </a:ext>
            </a:extLst>
          </p:cNvPr>
          <p:cNvSpPr>
            <a:spLocks noGrp="1"/>
          </p:cNvSpPr>
          <p:nvPr>
            <p:ph type="title"/>
          </p:nvPr>
        </p:nvSpPr>
        <p:spPr>
          <a:xfrm>
            <a:off x="628650" y="365125"/>
            <a:ext cx="7886700" cy="1325563"/>
          </a:xfrm>
        </p:spPr>
        <p:txBody>
          <a:bodyPr>
            <a:normAutofit/>
          </a:bodyPr>
          <a:lstStyle/>
          <a:p>
            <a:pPr lvl="0"/>
            <a:r>
              <a:rPr lang="en-US" altLang="zh-HK"/>
              <a:t>Tips for Effective Coding</a:t>
            </a:r>
            <a:endParaRPr lang="zh-HK" altLang="en-US"/>
          </a:p>
        </p:txBody>
      </p:sp>
      <p:sp>
        <p:nvSpPr>
          <p:cNvPr id="3" name="内容占位符 2">
            <a:extLst>
              <a:ext uri="{FF2B5EF4-FFF2-40B4-BE49-F238E27FC236}">
                <a16:creationId xmlns:a16="http://schemas.microsoft.com/office/drawing/2014/main" id="{8EB05AC5-A210-B932-3F4F-A6FADB19C0A3}"/>
              </a:ext>
            </a:extLst>
          </p:cNvPr>
          <p:cNvSpPr>
            <a:spLocks noGrp="1"/>
          </p:cNvSpPr>
          <p:nvPr>
            <p:ph idx="1"/>
          </p:nvPr>
        </p:nvSpPr>
        <p:spPr>
          <a:xfrm>
            <a:off x="628650" y="1825625"/>
            <a:ext cx="7886700" cy="4351338"/>
          </a:xfrm>
        </p:spPr>
        <p:txBody>
          <a:bodyPr>
            <a:normAutofit/>
          </a:bodyPr>
          <a:lstStyle/>
          <a:p>
            <a:pPr lvl="0">
              <a:lnSpc>
                <a:spcPct val="90000"/>
              </a:lnSpc>
            </a:pPr>
            <a:r>
              <a:rPr lang="en-US" altLang="zh-HK" sz="2700"/>
              <a:t>Use a consistent and clear coding scheme</a:t>
            </a:r>
          </a:p>
          <a:p>
            <a:pPr lvl="0">
              <a:lnSpc>
                <a:spcPct val="90000"/>
              </a:lnSpc>
            </a:pPr>
            <a:r>
              <a:rPr lang="en-US" altLang="zh-HK" sz="2700"/>
              <a:t>Define codes and categories based on the research questions and objectives</a:t>
            </a:r>
          </a:p>
          <a:p>
            <a:pPr lvl="0">
              <a:lnSpc>
                <a:spcPct val="90000"/>
              </a:lnSpc>
            </a:pPr>
            <a:r>
              <a:rPr lang="en-US" altLang="zh-HK" sz="2700"/>
              <a:t>Be open to emerging themes and concepts</a:t>
            </a:r>
          </a:p>
          <a:p>
            <a:pPr lvl="0">
              <a:lnSpc>
                <a:spcPct val="90000"/>
              </a:lnSpc>
            </a:pPr>
            <a:r>
              <a:rPr lang="en-US" altLang="zh-HK" sz="2700"/>
              <a:t>Regularly review and refine codes and categories</a:t>
            </a:r>
          </a:p>
          <a:p>
            <a:pPr lvl="0">
              <a:lnSpc>
                <a:spcPct val="90000"/>
              </a:lnSpc>
            </a:pPr>
            <a:r>
              <a:rPr lang="en-US" altLang="zh-HK" sz="2700"/>
              <a:t>Collaborate with other researchers to ensure reliability and consistency</a:t>
            </a:r>
          </a:p>
          <a:p>
            <a:pPr lvl="0">
              <a:lnSpc>
                <a:spcPct val="90000"/>
              </a:lnSpc>
            </a:pPr>
            <a:r>
              <a:rPr lang="en-US" altLang="zh-HK" sz="2700"/>
              <a:t>Use qualitative data analysis software (e.g., NVivo, ATLAS.ti) to facilitate the coding process</a:t>
            </a:r>
          </a:p>
        </p:txBody>
      </p:sp>
      <p:sp>
        <p:nvSpPr>
          <p:cNvPr id="4" name="页脚占位符 3">
            <a:extLst>
              <a:ext uri="{FF2B5EF4-FFF2-40B4-BE49-F238E27FC236}">
                <a16:creationId xmlns:a16="http://schemas.microsoft.com/office/drawing/2014/main" id="{D1E2E8B3-532F-CD54-767B-1A0C5FFF9091}"/>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24BE9B9B-3319-42DF-19A7-0F878C5FC11B}"/>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6</a:t>
            </a:fld>
            <a:endParaRPr lang="en-GB"/>
          </a:p>
        </p:txBody>
      </p:sp>
    </p:spTree>
    <p:extLst>
      <p:ext uri="{BB962C8B-B14F-4D97-AF65-F5344CB8AC3E}">
        <p14:creationId xmlns:p14="http://schemas.microsoft.com/office/powerpoint/2010/main" val="4065059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3D5589-D7FC-FD7D-AC55-EF9CDD79BECC}"/>
              </a:ext>
            </a:extLst>
          </p:cNvPr>
          <p:cNvPicPr>
            <a:picLocks noChangeAspect="1"/>
          </p:cNvPicPr>
          <p:nvPr/>
        </p:nvPicPr>
        <p:blipFill rotWithShape="1">
          <a:blip r:embed="rId3">
            <a:duotone>
              <a:schemeClr val="bg2">
                <a:shade val="45000"/>
                <a:satMod val="135000"/>
              </a:schemeClr>
              <a:prstClr val="white"/>
            </a:duotone>
          </a:blip>
          <a:srcRect t="9091" r="14241" b="-2"/>
          <a:stretch/>
        </p:blipFill>
        <p:spPr>
          <a:xfrm>
            <a:off x="20" y="10"/>
            <a:ext cx="9143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706AFD2-E6A8-6DA8-866C-646CEEC4607D}"/>
              </a:ext>
            </a:extLst>
          </p:cNvPr>
          <p:cNvSpPr>
            <a:spLocks noGrp="1"/>
          </p:cNvSpPr>
          <p:nvPr>
            <p:ph type="title"/>
          </p:nvPr>
        </p:nvSpPr>
        <p:spPr>
          <a:xfrm>
            <a:off x="628650" y="365125"/>
            <a:ext cx="7886700" cy="1325563"/>
          </a:xfrm>
        </p:spPr>
        <p:txBody>
          <a:bodyPr>
            <a:normAutofit/>
          </a:bodyPr>
          <a:lstStyle/>
          <a:p>
            <a:pPr lvl="0"/>
            <a:r>
              <a:rPr lang="en-US" altLang="zh-HK" dirty="0"/>
              <a:t>Benefits of Coding</a:t>
            </a:r>
            <a:endParaRPr lang="zh-HK" altLang="en-US" dirty="0"/>
          </a:p>
        </p:txBody>
      </p:sp>
      <p:sp>
        <p:nvSpPr>
          <p:cNvPr id="4" name="页脚占位符 3">
            <a:extLst>
              <a:ext uri="{FF2B5EF4-FFF2-40B4-BE49-F238E27FC236}">
                <a16:creationId xmlns:a16="http://schemas.microsoft.com/office/drawing/2014/main" id="{29A6F77D-A073-072F-D11E-76235E588C81}"/>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B2347A8E-17C2-5C92-975A-D68288890290}"/>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7</a:t>
            </a:fld>
            <a:endParaRPr lang="en-GB"/>
          </a:p>
        </p:txBody>
      </p:sp>
      <p:graphicFrame>
        <p:nvGraphicFramePr>
          <p:cNvPr id="7" name="内容占位符 2">
            <a:extLst>
              <a:ext uri="{FF2B5EF4-FFF2-40B4-BE49-F238E27FC236}">
                <a16:creationId xmlns:a16="http://schemas.microsoft.com/office/drawing/2014/main" id="{30A7EC2F-4A2D-E8B5-A25D-D9FB677699E2}"/>
              </a:ext>
            </a:extLst>
          </p:cNvPr>
          <p:cNvGraphicFramePr>
            <a:graphicFrameLocks noGrp="1"/>
          </p:cNvGraphicFramePr>
          <p:nvPr>
            <p:ph idx="1"/>
            <p:extLst>
              <p:ext uri="{D42A27DB-BD31-4B8C-83A1-F6EECF244321}">
                <p14:modId xmlns:p14="http://schemas.microsoft.com/office/powerpoint/2010/main" val="338558549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7192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标题 9">
            <a:extLst>
              <a:ext uri="{FF2B5EF4-FFF2-40B4-BE49-F238E27FC236}">
                <a16:creationId xmlns:a16="http://schemas.microsoft.com/office/drawing/2014/main" id="{F4805D02-1D77-40B2-326B-FE6720FFDE3E}"/>
              </a:ext>
            </a:extLst>
          </p:cNvPr>
          <p:cNvSpPr>
            <a:spLocks noGrp="1"/>
          </p:cNvSpPr>
          <p:nvPr>
            <p:ph type="title"/>
          </p:nvPr>
        </p:nvSpPr>
        <p:spPr>
          <a:xfrm>
            <a:off x="1089492" y="1444741"/>
            <a:ext cx="7018398" cy="1041901"/>
          </a:xfrm>
        </p:spPr>
        <p:txBody>
          <a:bodyPr>
            <a:normAutofit/>
          </a:bodyPr>
          <a:lstStyle/>
          <a:p>
            <a:r>
              <a:rPr lang="en-US" altLang="zh-HK" sz="3500"/>
              <a:t>Example</a:t>
            </a:r>
            <a:endParaRPr lang="zh-HK" altLang="en-US" sz="3500"/>
          </a:p>
        </p:txBody>
      </p:sp>
      <p:sp>
        <p:nvSpPr>
          <p:cNvPr id="3" name="内容占位符 2">
            <a:extLst>
              <a:ext uri="{FF2B5EF4-FFF2-40B4-BE49-F238E27FC236}">
                <a16:creationId xmlns:a16="http://schemas.microsoft.com/office/drawing/2014/main" id="{82056C4C-1C30-87DD-5C9C-A011C6D609F0}"/>
              </a:ext>
            </a:extLst>
          </p:cNvPr>
          <p:cNvSpPr>
            <a:spLocks noGrp="1"/>
          </p:cNvSpPr>
          <p:nvPr>
            <p:ph sz="half" idx="1"/>
          </p:nvPr>
        </p:nvSpPr>
        <p:spPr>
          <a:xfrm>
            <a:off x="1089492" y="2701427"/>
            <a:ext cx="3362493" cy="2699968"/>
          </a:xfrm>
        </p:spPr>
        <p:txBody>
          <a:bodyPr>
            <a:normAutofit/>
          </a:bodyPr>
          <a:lstStyle/>
          <a:p>
            <a:pPr marL="0" indent="0">
              <a:buNone/>
            </a:pPr>
            <a:r>
              <a:rPr lang="en-US" altLang="zh-HK" sz="1700" i="1" dirty="0"/>
              <a:t>"I feel like the teachers here really care about our success. They go out of their way to help us and make sure we understand the material. It makes me feel supported and motivated to do my best."</a:t>
            </a:r>
            <a:endParaRPr lang="zh-HK" altLang="en-US" sz="1700" i="1" dirty="0"/>
          </a:p>
        </p:txBody>
      </p:sp>
      <p:sp>
        <p:nvSpPr>
          <p:cNvPr id="11" name="内容占位符 10">
            <a:extLst>
              <a:ext uri="{FF2B5EF4-FFF2-40B4-BE49-F238E27FC236}">
                <a16:creationId xmlns:a16="http://schemas.microsoft.com/office/drawing/2014/main" id="{3DCC0B6E-6ABB-CC70-FDCF-6196D00298EC}"/>
              </a:ext>
            </a:extLst>
          </p:cNvPr>
          <p:cNvSpPr>
            <a:spLocks noGrp="1"/>
          </p:cNvSpPr>
          <p:nvPr>
            <p:ph sz="half" idx="2"/>
          </p:nvPr>
        </p:nvSpPr>
        <p:spPr>
          <a:xfrm>
            <a:off x="4692015" y="2701427"/>
            <a:ext cx="3415875" cy="2699968"/>
          </a:xfrm>
        </p:spPr>
        <p:txBody>
          <a:bodyPr>
            <a:normAutofit/>
          </a:bodyPr>
          <a:lstStyle/>
          <a:p>
            <a:r>
              <a:rPr lang="en-US" altLang="zh-HK" sz="1700" dirty="0"/>
              <a:t>Supportive teachers</a:t>
            </a:r>
          </a:p>
          <a:p>
            <a:r>
              <a:rPr lang="en-US" altLang="zh-HK" sz="1700" dirty="0"/>
              <a:t>Teacher-student relationships</a:t>
            </a:r>
          </a:p>
          <a:p>
            <a:r>
              <a:rPr lang="en-US" altLang="zh-HK" sz="1700" dirty="0"/>
              <a:t>Motivation and engagement</a:t>
            </a:r>
          </a:p>
          <a:p>
            <a:r>
              <a:rPr lang="en-US" altLang="zh-HK" sz="1700" dirty="0"/>
              <a:t>Positive school climate</a:t>
            </a:r>
            <a:endParaRPr lang="zh-HK" altLang="en-US" sz="1700" dirty="0"/>
          </a:p>
        </p:txBody>
      </p:sp>
      <p:sp>
        <p:nvSpPr>
          <p:cNvPr id="4" name="页脚占位符 3">
            <a:extLst>
              <a:ext uri="{FF2B5EF4-FFF2-40B4-BE49-F238E27FC236}">
                <a16:creationId xmlns:a16="http://schemas.microsoft.com/office/drawing/2014/main" id="{DA26882B-875B-93F9-2A09-74552232DA5E}"/>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rgbClr val="595959"/>
                </a:solidFill>
              </a:rPr>
              <a:t>SOCI2010</a:t>
            </a:r>
          </a:p>
        </p:txBody>
      </p:sp>
      <p:sp>
        <p:nvSpPr>
          <p:cNvPr id="5" name="灯片编号占位符 4">
            <a:extLst>
              <a:ext uri="{FF2B5EF4-FFF2-40B4-BE49-F238E27FC236}">
                <a16:creationId xmlns:a16="http://schemas.microsoft.com/office/drawing/2014/main" id="{1ECE8CC5-A1AE-2CB5-596E-B7F3488852D8}"/>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a:solidFill>
                  <a:srgbClr val="595959"/>
                </a:solidFill>
              </a:rPr>
              <a:pPr>
                <a:spcAft>
                  <a:spcPts val="600"/>
                </a:spcAft>
              </a:pPr>
              <a:t>8</a:t>
            </a:fld>
            <a:endParaRPr lang="en-GB">
              <a:solidFill>
                <a:srgbClr val="595959"/>
              </a:solidFill>
            </a:endParaRPr>
          </a:p>
        </p:txBody>
      </p:sp>
    </p:spTree>
    <p:extLst>
      <p:ext uri="{BB962C8B-B14F-4D97-AF65-F5344CB8AC3E}">
        <p14:creationId xmlns:p14="http://schemas.microsoft.com/office/powerpoint/2010/main" val="79563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fade">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标题 9">
            <a:extLst>
              <a:ext uri="{FF2B5EF4-FFF2-40B4-BE49-F238E27FC236}">
                <a16:creationId xmlns:a16="http://schemas.microsoft.com/office/drawing/2014/main" id="{F4805D02-1D77-40B2-326B-FE6720FFDE3E}"/>
              </a:ext>
            </a:extLst>
          </p:cNvPr>
          <p:cNvSpPr>
            <a:spLocks noGrp="1"/>
          </p:cNvSpPr>
          <p:nvPr>
            <p:ph type="title"/>
          </p:nvPr>
        </p:nvSpPr>
        <p:spPr>
          <a:xfrm>
            <a:off x="1089492" y="1444741"/>
            <a:ext cx="7018398" cy="1041901"/>
          </a:xfrm>
        </p:spPr>
        <p:txBody>
          <a:bodyPr>
            <a:normAutofit/>
          </a:bodyPr>
          <a:lstStyle/>
          <a:p>
            <a:r>
              <a:rPr lang="en-US" altLang="zh-HK" sz="3500"/>
              <a:t>Example</a:t>
            </a:r>
            <a:endParaRPr lang="zh-HK" altLang="en-US" sz="3500"/>
          </a:p>
        </p:txBody>
      </p:sp>
      <p:sp>
        <p:nvSpPr>
          <p:cNvPr id="3" name="内容占位符 2">
            <a:extLst>
              <a:ext uri="{FF2B5EF4-FFF2-40B4-BE49-F238E27FC236}">
                <a16:creationId xmlns:a16="http://schemas.microsoft.com/office/drawing/2014/main" id="{82056C4C-1C30-87DD-5C9C-A011C6D609F0}"/>
              </a:ext>
            </a:extLst>
          </p:cNvPr>
          <p:cNvSpPr>
            <a:spLocks noGrp="1"/>
          </p:cNvSpPr>
          <p:nvPr>
            <p:ph sz="half" idx="1"/>
          </p:nvPr>
        </p:nvSpPr>
        <p:spPr>
          <a:xfrm>
            <a:off x="1089492" y="2701427"/>
            <a:ext cx="3362493" cy="2699968"/>
          </a:xfrm>
        </p:spPr>
        <p:txBody>
          <a:bodyPr>
            <a:normAutofit/>
          </a:bodyPr>
          <a:lstStyle/>
          <a:p>
            <a:pPr marL="0" indent="0">
              <a:buNone/>
            </a:pPr>
            <a:r>
              <a:rPr lang="en-US" altLang="zh-HK" sz="1700" i="1" dirty="0"/>
              <a:t>"The teacher often calls on the same group of students to answer questions, while others seem disengaged. Some students appear hesitant to participate, possibly due to fear of giving the wrong answer."</a:t>
            </a:r>
            <a:endParaRPr lang="zh-HK" altLang="en-US" sz="1700" i="1" dirty="0"/>
          </a:p>
        </p:txBody>
      </p:sp>
      <p:sp>
        <p:nvSpPr>
          <p:cNvPr id="11" name="内容占位符 10">
            <a:extLst>
              <a:ext uri="{FF2B5EF4-FFF2-40B4-BE49-F238E27FC236}">
                <a16:creationId xmlns:a16="http://schemas.microsoft.com/office/drawing/2014/main" id="{3DCC0B6E-6ABB-CC70-FDCF-6196D00298EC}"/>
              </a:ext>
            </a:extLst>
          </p:cNvPr>
          <p:cNvSpPr>
            <a:spLocks noGrp="1"/>
          </p:cNvSpPr>
          <p:nvPr>
            <p:ph sz="half" idx="2"/>
          </p:nvPr>
        </p:nvSpPr>
        <p:spPr>
          <a:xfrm>
            <a:off x="4692015" y="2701427"/>
            <a:ext cx="3415875" cy="2699968"/>
          </a:xfrm>
        </p:spPr>
        <p:txBody>
          <a:bodyPr>
            <a:normAutofit/>
          </a:bodyPr>
          <a:lstStyle/>
          <a:p>
            <a:r>
              <a:rPr lang="en-US" altLang="zh-HK" sz="1700" dirty="0"/>
              <a:t>Teacher-student interactions</a:t>
            </a:r>
          </a:p>
          <a:p>
            <a:r>
              <a:rPr lang="en-US" altLang="zh-HK" sz="1700" dirty="0"/>
              <a:t>Student participation</a:t>
            </a:r>
          </a:p>
          <a:p>
            <a:r>
              <a:rPr lang="en-US" altLang="zh-HK" sz="1700" dirty="0"/>
              <a:t>Classroom dynamics</a:t>
            </a:r>
          </a:p>
          <a:p>
            <a:r>
              <a:rPr lang="en-US" altLang="zh-HK" sz="1700" dirty="0"/>
              <a:t>Inequitable opportunities</a:t>
            </a:r>
            <a:endParaRPr lang="zh-HK" altLang="en-US" sz="1700" dirty="0"/>
          </a:p>
        </p:txBody>
      </p:sp>
      <p:sp>
        <p:nvSpPr>
          <p:cNvPr id="4" name="页脚占位符 3">
            <a:extLst>
              <a:ext uri="{FF2B5EF4-FFF2-40B4-BE49-F238E27FC236}">
                <a16:creationId xmlns:a16="http://schemas.microsoft.com/office/drawing/2014/main" id="{DA26882B-875B-93F9-2A09-74552232DA5E}"/>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rgbClr val="595959"/>
                </a:solidFill>
              </a:rPr>
              <a:t>SOCI2010</a:t>
            </a:r>
          </a:p>
        </p:txBody>
      </p:sp>
      <p:sp>
        <p:nvSpPr>
          <p:cNvPr id="5" name="灯片编号占位符 4">
            <a:extLst>
              <a:ext uri="{FF2B5EF4-FFF2-40B4-BE49-F238E27FC236}">
                <a16:creationId xmlns:a16="http://schemas.microsoft.com/office/drawing/2014/main" id="{1ECE8CC5-A1AE-2CB5-596E-B7F3488852D8}"/>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a:solidFill>
                  <a:srgbClr val="595959"/>
                </a:solidFill>
              </a:rPr>
              <a:pPr>
                <a:spcAft>
                  <a:spcPts val="600"/>
                </a:spcAft>
              </a:pPr>
              <a:t>9</a:t>
            </a:fld>
            <a:endParaRPr lang="en-GB">
              <a:solidFill>
                <a:srgbClr val="595959"/>
              </a:solidFill>
            </a:endParaRPr>
          </a:p>
        </p:txBody>
      </p:sp>
    </p:spTree>
    <p:extLst>
      <p:ext uri="{BB962C8B-B14F-4D97-AF65-F5344CB8AC3E}">
        <p14:creationId xmlns:p14="http://schemas.microsoft.com/office/powerpoint/2010/main" val="332621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fade">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17550</TotalTime>
  <Words>1097</Words>
  <Application>Microsoft Office PowerPoint</Application>
  <PresentationFormat>全屏显示(4:3)</PresentationFormat>
  <Paragraphs>147</Paragraphs>
  <Slides>17</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6" baseType="lpstr">
      <vt:lpstr>72</vt:lpstr>
      <vt:lpstr>inherit</vt:lpstr>
      <vt:lpstr>新細明體</vt:lpstr>
      <vt:lpstr>Arial</vt:lpstr>
      <vt:lpstr>Calibri</vt:lpstr>
      <vt:lpstr>Source Code Pro</vt:lpstr>
      <vt:lpstr>Office Theme</vt:lpstr>
      <vt:lpstr>Microsoft Equation 3.0</vt:lpstr>
      <vt:lpstr>Corel Presentations 11 Drawing</vt:lpstr>
      <vt:lpstr> 2024 Spring SOCI2010 (Education and Society)  Tutorial 8</vt:lpstr>
      <vt:lpstr>Updated Tutorial Schedule</vt:lpstr>
      <vt:lpstr>What is Coding?</vt:lpstr>
      <vt:lpstr>Types of Coding:</vt:lpstr>
      <vt:lpstr>Coding Process</vt:lpstr>
      <vt:lpstr>Tips for Effective Coding</vt:lpstr>
      <vt:lpstr>Benefits of Coding</vt:lpstr>
      <vt:lpstr>Example</vt:lpstr>
      <vt:lpstr>Example</vt:lpstr>
      <vt:lpstr>Linear Regression Expected change in Y per unit X</vt:lpstr>
      <vt:lpstr>How formulas determine best line</vt:lpstr>
      <vt:lpstr>Regression Model (Equation) </vt:lpstr>
      <vt:lpstr>PowerPoint 演示文稿</vt:lpstr>
      <vt:lpstr>PowerPoint 演示文稿</vt:lpstr>
      <vt:lpstr>PowerPoint 演示文稿</vt:lpstr>
      <vt:lpstr>Tell me! (Please remember to select the corresponding date)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SOCI2010 - Tutorial</dc:title>
  <dc:creator>Wanying Ling</dc:creator>
  <cp:lastModifiedBy>Wanying Ling</cp:lastModifiedBy>
  <cp:revision>323</cp:revision>
  <dcterms:created xsi:type="dcterms:W3CDTF">2019-09-19T12:09:02Z</dcterms:created>
  <dcterms:modified xsi:type="dcterms:W3CDTF">2024-04-02T04:54:31Z</dcterms:modified>
</cp:coreProperties>
</file>