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8"/>
  </p:notesMasterIdLst>
  <p:sldIdLst>
    <p:sldId id="256" r:id="rId2"/>
    <p:sldId id="2212" r:id="rId3"/>
    <p:sldId id="2190" r:id="rId4"/>
    <p:sldId id="2188" r:id="rId5"/>
    <p:sldId id="2255" r:id="rId6"/>
    <p:sldId id="2256" r:id="rId7"/>
    <p:sldId id="2257" r:id="rId8"/>
    <p:sldId id="2258" r:id="rId9"/>
    <p:sldId id="2259" r:id="rId10"/>
    <p:sldId id="2260" r:id="rId11"/>
    <p:sldId id="2261" r:id="rId12"/>
    <p:sldId id="2262" r:id="rId13"/>
    <p:sldId id="2254" r:id="rId14"/>
    <p:sldId id="2253" r:id="rId15"/>
    <p:sldId id="2192" r:id="rId16"/>
    <p:sldId id="21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74879" autoAdjust="0"/>
  </p:normalViewPr>
  <p:slideViewPr>
    <p:cSldViewPr>
      <p:cViewPr varScale="1">
        <p:scale>
          <a:sx n="82" d="100"/>
          <a:sy n="82" d="100"/>
        </p:scale>
        <p:origin x="1182" y="96"/>
      </p:cViewPr>
      <p:guideLst>
        <p:guide orient="horz" pos="2160"/>
        <p:guide pos="2880"/>
      </p:guideLst>
    </p:cSldViewPr>
  </p:slideViewPr>
  <p:outlineViewPr>
    <p:cViewPr>
      <p:scale>
        <a:sx n="33" d="100"/>
        <a:sy n="33" d="100"/>
      </p:scale>
      <p:origin x="0" y="-184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899DB-9FD4-45B5-A812-CAE720D7909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EC6A0BD-8DBA-47B8-A85A-ED3D2DC127A3}">
      <dgm:prSet/>
      <dgm:spPr/>
      <dgm:t>
        <a:bodyPr/>
        <a:lstStyle/>
        <a:p>
          <a:pPr>
            <a:lnSpc>
              <a:spcPct val="100000"/>
            </a:lnSpc>
          </a:pPr>
          <a:r>
            <a:rPr lang="en-US"/>
            <a:t>What?</a:t>
          </a:r>
        </a:p>
      </dgm:t>
    </dgm:pt>
    <dgm:pt modelId="{0B46FAA1-FB53-42E1-89E4-A46D524A5918}" type="parTrans" cxnId="{8DD0FE59-FA7E-4975-BF36-82B12FF3EEC4}">
      <dgm:prSet/>
      <dgm:spPr/>
      <dgm:t>
        <a:bodyPr/>
        <a:lstStyle/>
        <a:p>
          <a:endParaRPr lang="en-US"/>
        </a:p>
      </dgm:t>
    </dgm:pt>
    <dgm:pt modelId="{516905C0-ADE7-4D53-8283-D67DBD0071C1}" type="sibTrans" cxnId="{8DD0FE59-FA7E-4975-BF36-82B12FF3EEC4}">
      <dgm:prSet/>
      <dgm:spPr/>
      <dgm:t>
        <a:bodyPr/>
        <a:lstStyle/>
        <a:p>
          <a:endParaRPr lang="en-US"/>
        </a:p>
      </dgm:t>
    </dgm:pt>
    <dgm:pt modelId="{7C125093-213B-4429-976E-E3586E401DB2}">
      <dgm:prSet/>
      <dgm:spPr/>
      <dgm:t>
        <a:bodyPr/>
        <a:lstStyle/>
        <a:p>
          <a:pPr>
            <a:lnSpc>
              <a:spcPct val="100000"/>
            </a:lnSpc>
          </a:pPr>
          <a:r>
            <a:rPr lang="en-US"/>
            <a:t>Why?</a:t>
          </a:r>
        </a:p>
      </dgm:t>
    </dgm:pt>
    <dgm:pt modelId="{C2D7691A-A4ED-4149-A06A-707B8D528343}" type="parTrans" cxnId="{097E4A75-A9E4-4A80-9911-EFBD33043D69}">
      <dgm:prSet/>
      <dgm:spPr/>
      <dgm:t>
        <a:bodyPr/>
        <a:lstStyle/>
        <a:p>
          <a:endParaRPr lang="en-US"/>
        </a:p>
      </dgm:t>
    </dgm:pt>
    <dgm:pt modelId="{8D9809ED-60A3-44D2-B047-3EDB32E5A5D9}" type="sibTrans" cxnId="{097E4A75-A9E4-4A80-9911-EFBD33043D69}">
      <dgm:prSet/>
      <dgm:spPr/>
      <dgm:t>
        <a:bodyPr/>
        <a:lstStyle/>
        <a:p>
          <a:endParaRPr lang="en-US"/>
        </a:p>
      </dgm:t>
    </dgm:pt>
    <dgm:pt modelId="{5DA7AA81-614B-42DE-A1B6-C95978A46207}" type="pres">
      <dgm:prSet presAssocID="{0FF899DB-9FD4-45B5-A812-CAE720D7909C}" presName="root" presStyleCnt="0">
        <dgm:presLayoutVars>
          <dgm:dir/>
          <dgm:resizeHandles val="exact"/>
        </dgm:presLayoutVars>
      </dgm:prSet>
      <dgm:spPr/>
    </dgm:pt>
    <dgm:pt modelId="{A41872EF-709F-4B11-B455-4F7BF1259FDA}" type="pres">
      <dgm:prSet presAssocID="{9EC6A0BD-8DBA-47B8-A85A-ED3D2DC127A3}" presName="compNode" presStyleCnt="0"/>
      <dgm:spPr/>
    </dgm:pt>
    <dgm:pt modelId="{E67905E8-59F3-4858-ADF4-4E63364C2A9F}" type="pres">
      <dgm:prSet presAssocID="{9EC6A0BD-8DBA-47B8-A85A-ED3D2DC127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4F49412B-500A-4366-BA00-A2665BDD7408}" type="pres">
      <dgm:prSet presAssocID="{9EC6A0BD-8DBA-47B8-A85A-ED3D2DC127A3}" presName="spaceRect" presStyleCnt="0"/>
      <dgm:spPr/>
    </dgm:pt>
    <dgm:pt modelId="{53DA9DB8-4886-4082-A1E8-710052BA5D7A}" type="pres">
      <dgm:prSet presAssocID="{9EC6A0BD-8DBA-47B8-A85A-ED3D2DC127A3}" presName="textRect" presStyleLbl="revTx" presStyleIdx="0" presStyleCnt="2">
        <dgm:presLayoutVars>
          <dgm:chMax val="1"/>
          <dgm:chPref val="1"/>
        </dgm:presLayoutVars>
      </dgm:prSet>
      <dgm:spPr/>
    </dgm:pt>
    <dgm:pt modelId="{8FDF830D-63AA-4392-BCE6-9878B71B320B}" type="pres">
      <dgm:prSet presAssocID="{516905C0-ADE7-4D53-8283-D67DBD0071C1}" presName="sibTrans" presStyleCnt="0"/>
      <dgm:spPr/>
    </dgm:pt>
    <dgm:pt modelId="{F479438C-0D49-4345-8CC8-C93540FF8D05}" type="pres">
      <dgm:prSet presAssocID="{7C125093-213B-4429-976E-E3586E401DB2}" presName="compNode" presStyleCnt="0"/>
      <dgm:spPr/>
    </dgm:pt>
    <dgm:pt modelId="{963A045B-0DAF-49F4-BD70-CC4D0B92D538}" type="pres">
      <dgm:prSet presAssocID="{7C125093-213B-4429-976E-E3586E401DB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问题"/>
        </a:ext>
      </dgm:extLst>
    </dgm:pt>
    <dgm:pt modelId="{366D9CE0-ECE5-4815-9A41-15D963C1356A}" type="pres">
      <dgm:prSet presAssocID="{7C125093-213B-4429-976E-E3586E401DB2}" presName="spaceRect" presStyleCnt="0"/>
      <dgm:spPr/>
    </dgm:pt>
    <dgm:pt modelId="{1C284B0A-F136-4C74-A14B-2B9B99C17EB2}" type="pres">
      <dgm:prSet presAssocID="{7C125093-213B-4429-976E-E3586E401DB2}" presName="textRect" presStyleLbl="revTx" presStyleIdx="1" presStyleCnt="2">
        <dgm:presLayoutVars>
          <dgm:chMax val="1"/>
          <dgm:chPref val="1"/>
        </dgm:presLayoutVars>
      </dgm:prSet>
      <dgm:spPr/>
    </dgm:pt>
  </dgm:ptLst>
  <dgm:cxnLst>
    <dgm:cxn modelId="{097E4A75-A9E4-4A80-9911-EFBD33043D69}" srcId="{0FF899DB-9FD4-45B5-A812-CAE720D7909C}" destId="{7C125093-213B-4429-976E-E3586E401DB2}" srcOrd="1" destOrd="0" parTransId="{C2D7691A-A4ED-4149-A06A-707B8D528343}" sibTransId="{8D9809ED-60A3-44D2-B047-3EDB32E5A5D9}"/>
    <dgm:cxn modelId="{8DD0FE59-FA7E-4975-BF36-82B12FF3EEC4}" srcId="{0FF899DB-9FD4-45B5-A812-CAE720D7909C}" destId="{9EC6A0BD-8DBA-47B8-A85A-ED3D2DC127A3}" srcOrd="0" destOrd="0" parTransId="{0B46FAA1-FB53-42E1-89E4-A46D524A5918}" sibTransId="{516905C0-ADE7-4D53-8283-D67DBD0071C1}"/>
    <dgm:cxn modelId="{3262637F-4023-4282-ADD7-C8D7E8F9379F}" type="presOf" srcId="{7C125093-213B-4429-976E-E3586E401DB2}" destId="{1C284B0A-F136-4C74-A14B-2B9B99C17EB2}" srcOrd="0" destOrd="0" presId="urn:microsoft.com/office/officeart/2018/2/layout/IconLabelList"/>
    <dgm:cxn modelId="{9931648E-F61F-49E4-9332-7CD0314A6AA6}" type="presOf" srcId="{0FF899DB-9FD4-45B5-A812-CAE720D7909C}" destId="{5DA7AA81-614B-42DE-A1B6-C95978A46207}" srcOrd="0" destOrd="0" presId="urn:microsoft.com/office/officeart/2018/2/layout/IconLabelList"/>
    <dgm:cxn modelId="{894C74C0-B435-4CA3-928B-729FD6F4573C}" type="presOf" srcId="{9EC6A0BD-8DBA-47B8-A85A-ED3D2DC127A3}" destId="{53DA9DB8-4886-4082-A1E8-710052BA5D7A}" srcOrd="0" destOrd="0" presId="urn:microsoft.com/office/officeart/2018/2/layout/IconLabelList"/>
    <dgm:cxn modelId="{41C29503-53A1-4565-980E-3B050325AFE1}" type="presParOf" srcId="{5DA7AA81-614B-42DE-A1B6-C95978A46207}" destId="{A41872EF-709F-4B11-B455-4F7BF1259FDA}" srcOrd="0" destOrd="0" presId="urn:microsoft.com/office/officeart/2018/2/layout/IconLabelList"/>
    <dgm:cxn modelId="{486F7337-8ACF-4EA1-B97E-2ECBD6A3134C}" type="presParOf" srcId="{A41872EF-709F-4B11-B455-4F7BF1259FDA}" destId="{E67905E8-59F3-4858-ADF4-4E63364C2A9F}" srcOrd="0" destOrd="0" presId="urn:microsoft.com/office/officeart/2018/2/layout/IconLabelList"/>
    <dgm:cxn modelId="{C1F6C999-4D8D-4730-B683-BF5413715C04}" type="presParOf" srcId="{A41872EF-709F-4B11-B455-4F7BF1259FDA}" destId="{4F49412B-500A-4366-BA00-A2665BDD7408}" srcOrd="1" destOrd="0" presId="urn:microsoft.com/office/officeart/2018/2/layout/IconLabelList"/>
    <dgm:cxn modelId="{24DF3C2E-54E4-424C-B7B1-1B16D9C1F384}" type="presParOf" srcId="{A41872EF-709F-4B11-B455-4F7BF1259FDA}" destId="{53DA9DB8-4886-4082-A1E8-710052BA5D7A}" srcOrd="2" destOrd="0" presId="urn:microsoft.com/office/officeart/2018/2/layout/IconLabelList"/>
    <dgm:cxn modelId="{5ACF92C7-95D7-4E51-9C5E-AB0A8DB2EF8F}" type="presParOf" srcId="{5DA7AA81-614B-42DE-A1B6-C95978A46207}" destId="{8FDF830D-63AA-4392-BCE6-9878B71B320B}" srcOrd="1" destOrd="0" presId="urn:microsoft.com/office/officeart/2018/2/layout/IconLabelList"/>
    <dgm:cxn modelId="{EDCD89BA-EE92-4635-840E-F5E72EC335F8}" type="presParOf" srcId="{5DA7AA81-614B-42DE-A1B6-C95978A46207}" destId="{F479438C-0D49-4345-8CC8-C93540FF8D05}" srcOrd="2" destOrd="0" presId="urn:microsoft.com/office/officeart/2018/2/layout/IconLabelList"/>
    <dgm:cxn modelId="{0A645CE8-7B13-4F5D-B7E1-205DBBCD04FD}" type="presParOf" srcId="{F479438C-0D49-4345-8CC8-C93540FF8D05}" destId="{963A045B-0DAF-49F4-BD70-CC4D0B92D538}" srcOrd="0" destOrd="0" presId="urn:microsoft.com/office/officeart/2018/2/layout/IconLabelList"/>
    <dgm:cxn modelId="{AC12CF55-4134-4F3E-9EBD-EDEE1EFDAE7D}" type="presParOf" srcId="{F479438C-0D49-4345-8CC8-C93540FF8D05}" destId="{366D9CE0-ECE5-4815-9A41-15D963C1356A}" srcOrd="1" destOrd="0" presId="urn:microsoft.com/office/officeart/2018/2/layout/IconLabelList"/>
    <dgm:cxn modelId="{3B1D811C-77A1-419B-A82D-B2FDB4675372}" type="presParOf" srcId="{F479438C-0D49-4345-8CC8-C93540FF8D05}" destId="{1C284B0A-F136-4C74-A14B-2B9B99C17EB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0A4AC6-2B55-4826-AB52-5AE5B1E3C24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D152CCC-0E4D-49A7-9DFA-375D091D9AC6}">
      <dgm:prSet/>
      <dgm:spPr/>
      <dgm:t>
        <a:bodyPr/>
        <a:lstStyle/>
        <a:p>
          <a:r>
            <a:rPr lang="en-US"/>
            <a:t>Practical Implications</a:t>
          </a:r>
        </a:p>
      </dgm:t>
    </dgm:pt>
    <dgm:pt modelId="{95ABDE81-5F86-4E00-B369-185C6B358C29}" type="parTrans" cxnId="{BD0BDEC6-5B5D-4011-AE25-DA841D3D7CB4}">
      <dgm:prSet/>
      <dgm:spPr/>
      <dgm:t>
        <a:bodyPr/>
        <a:lstStyle/>
        <a:p>
          <a:endParaRPr lang="en-US"/>
        </a:p>
      </dgm:t>
    </dgm:pt>
    <dgm:pt modelId="{48975073-E099-4A61-8182-21CA1C3ED949}" type="sibTrans" cxnId="{BD0BDEC6-5B5D-4011-AE25-DA841D3D7CB4}">
      <dgm:prSet/>
      <dgm:spPr/>
      <dgm:t>
        <a:bodyPr/>
        <a:lstStyle/>
        <a:p>
          <a:endParaRPr lang="en-US"/>
        </a:p>
      </dgm:t>
    </dgm:pt>
    <dgm:pt modelId="{0013D5DD-B1B0-4A9A-9D52-49C5AE5D4EC2}">
      <dgm:prSet/>
      <dgm:spPr/>
      <dgm:t>
        <a:bodyPr/>
        <a:lstStyle/>
        <a:p>
          <a:r>
            <a:rPr lang="en-US"/>
            <a:t>Theoretical Implications</a:t>
          </a:r>
        </a:p>
      </dgm:t>
    </dgm:pt>
    <dgm:pt modelId="{2B2EDEE7-8BE7-43C8-B738-0470685C7D20}" type="parTrans" cxnId="{ABD7A717-D91A-4716-8488-B90F496606E7}">
      <dgm:prSet/>
      <dgm:spPr/>
      <dgm:t>
        <a:bodyPr/>
        <a:lstStyle/>
        <a:p>
          <a:endParaRPr lang="en-US"/>
        </a:p>
      </dgm:t>
    </dgm:pt>
    <dgm:pt modelId="{00235E0C-9BF4-4F28-8884-3C2A6F71AD6F}" type="sibTrans" cxnId="{ABD7A717-D91A-4716-8488-B90F496606E7}">
      <dgm:prSet/>
      <dgm:spPr/>
      <dgm:t>
        <a:bodyPr/>
        <a:lstStyle/>
        <a:p>
          <a:endParaRPr lang="en-US"/>
        </a:p>
      </dgm:t>
    </dgm:pt>
    <dgm:pt modelId="{C91451D0-CC3D-44AF-B9BF-5889D2905E0C}">
      <dgm:prSet/>
      <dgm:spPr/>
      <dgm:t>
        <a:bodyPr/>
        <a:lstStyle/>
        <a:p>
          <a:r>
            <a:rPr lang="en-US"/>
            <a:t>Policy Implications</a:t>
          </a:r>
        </a:p>
      </dgm:t>
    </dgm:pt>
    <dgm:pt modelId="{EB56C165-40D0-486F-9B9C-22167AFB09A5}" type="parTrans" cxnId="{D74D8A73-C5ED-4C1B-A5B1-BC61931A4C45}">
      <dgm:prSet/>
      <dgm:spPr/>
      <dgm:t>
        <a:bodyPr/>
        <a:lstStyle/>
        <a:p>
          <a:endParaRPr lang="en-US"/>
        </a:p>
      </dgm:t>
    </dgm:pt>
    <dgm:pt modelId="{E11C0235-FB19-4CAC-9EDA-40F5FCE4BAFA}" type="sibTrans" cxnId="{D74D8A73-C5ED-4C1B-A5B1-BC61931A4C45}">
      <dgm:prSet/>
      <dgm:spPr/>
      <dgm:t>
        <a:bodyPr/>
        <a:lstStyle/>
        <a:p>
          <a:endParaRPr lang="en-US"/>
        </a:p>
      </dgm:t>
    </dgm:pt>
    <dgm:pt modelId="{9BBC4BE2-5773-4E70-A56C-C1B203E8178D}" type="pres">
      <dgm:prSet presAssocID="{DA0A4AC6-2B55-4826-AB52-5AE5B1E3C245}" presName="root" presStyleCnt="0">
        <dgm:presLayoutVars>
          <dgm:dir/>
          <dgm:resizeHandles val="exact"/>
        </dgm:presLayoutVars>
      </dgm:prSet>
      <dgm:spPr/>
    </dgm:pt>
    <dgm:pt modelId="{468ED0C2-A849-485D-A6E8-A4AA90B52FAB}" type="pres">
      <dgm:prSet presAssocID="{DD152CCC-0E4D-49A7-9DFA-375D091D9AC6}" presName="compNode" presStyleCnt="0"/>
      <dgm:spPr/>
    </dgm:pt>
    <dgm:pt modelId="{CC314E7E-915B-40FB-B2F4-260C2373DD3B}" type="pres">
      <dgm:prSet presAssocID="{DD152CCC-0E4D-49A7-9DFA-375D091D9AC6}" presName="bgRect" presStyleLbl="bgShp" presStyleIdx="0" presStyleCnt="3"/>
      <dgm:spPr/>
    </dgm:pt>
    <dgm:pt modelId="{7AEDE1CD-AADE-450B-A2DA-F13823C9F8AE}" type="pres">
      <dgm:prSet presAssocID="{DD152CCC-0E4D-49A7-9DFA-375D091D9A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91E3301-D872-4CD9-BCBB-CCE0F292F1AC}" type="pres">
      <dgm:prSet presAssocID="{DD152CCC-0E4D-49A7-9DFA-375D091D9AC6}" presName="spaceRect" presStyleCnt="0"/>
      <dgm:spPr/>
    </dgm:pt>
    <dgm:pt modelId="{CF3CBE62-D6F6-4DE3-9BFD-F160015DB7B6}" type="pres">
      <dgm:prSet presAssocID="{DD152CCC-0E4D-49A7-9DFA-375D091D9AC6}" presName="parTx" presStyleLbl="revTx" presStyleIdx="0" presStyleCnt="3">
        <dgm:presLayoutVars>
          <dgm:chMax val="0"/>
          <dgm:chPref val="0"/>
        </dgm:presLayoutVars>
      </dgm:prSet>
      <dgm:spPr/>
    </dgm:pt>
    <dgm:pt modelId="{F8C91EE4-3C29-4278-A34B-5EED95C97178}" type="pres">
      <dgm:prSet presAssocID="{48975073-E099-4A61-8182-21CA1C3ED949}" presName="sibTrans" presStyleCnt="0"/>
      <dgm:spPr/>
    </dgm:pt>
    <dgm:pt modelId="{75E76285-FFDB-4605-A42E-53E9B53ABB24}" type="pres">
      <dgm:prSet presAssocID="{0013D5DD-B1B0-4A9A-9D52-49C5AE5D4EC2}" presName="compNode" presStyleCnt="0"/>
      <dgm:spPr/>
    </dgm:pt>
    <dgm:pt modelId="{9D4DCB8F-354A-4D28-9C81-D178F38983EB}" type="pres">
      <dgm:prSet presAssocID="{0013D5DD-B1B0-4A9A-9D52-49C5AE5D4EC2}" presName="bgRect" presStyleLbl="bgShp" presStyleIdx="1" presStyleCnt="3"/>
      <dgm:spPr/>
    </dgm:pt>
    <dgm:pt modelId="{C7B3538D-2FA8-457E-ABCE-DEAE83CB1027}" type="pres">
      <dgm:prSet presAssocID="{0013D5DD-B1B0-4A9A-9D52-49C5AE5D4E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拼图"/>
        </a:ext>
      </dgm:extLst>
    </dgm:pt>
    <dgm:pt modelId="{1B46B751-5C77-412A-8C3F-902AA35E25F0}" type="pres">
      <dgm:prSet presAssocID="{0013D5DD-B1B0-4A9A-9D52-49C5AE5D4EC2}" presName="spaceRect" presStyleCnt="0"/>
      <dgm:spPr/>
    </dgm:pt>
    <dgm:pt modelId="{5DE33546-B6EC-4929-8F90-F776D7CA85C7}" type="pres">
      <dgm:prSet presAssocID="{0013D5DD-B1B0-4A9A-9D52-49C5AE5D4EC2}" presName="parTx" presStyleLbl="revTx" presStyleIdx="1" presStyleCnt="3">
        <dgm:presLayoutVars>
          <dgm:chMax val="0"/>
          <dgm:chPref val="0"/>
        </dgm:presLayoutVars>
      </dgm:prSet>
      <dgm:spPr/>
    </dgm:pt>
    <dgm:pt modelId="{F94DF6B9-10FE-406E-9189-1B983F3AC2FB}" type="pres">
      <dgm:prSet presAssocID="{00235E0C-9BF4-4F28-8884-3C2A6F71AD6F}" presName="sibTrans" presStyleCnt="0"/>
      <dgm:spPr/>
    </dgm:pt>
    <dgm:pt modelId="{786DE7D3-289F-4C65-94B0-E9B86DC8F608}" type="pres">
      <dgm:prSet presAssocID="{C91451D0-CC3D-44AF-B9BF-5889D2905E0C}" presName="compNode" presStyleCnt="0"/>
      <dgm:spPr/>
    </dgm:pt>
    <dgm:pt modelId="{0DA20C58-C9D0-4CCA-8FBC-0FC6299AF3D2}" type="pres">
      <dgm:prSet presAssocID="{C91451D0-CC3D-44AF-B9BF-5889D2905E0C}" presName="bgRect" presStyleLbl="bgShp" presStyleIdx="2" presStyleCnt="3"/>
      <dgm:spPr/>
    </dgm:pt>
    <dgm:pt modelId="{D9A39E4F-3C6F-4215-96FA-2DF5FAF3A377}" type="pres">
      <dgm:prSet presAssocID="{C91451D0-CC3D-44AF-B9BF-5889D2905E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法槌"/>
        </a:ext>
      </dgm:extLst>
    </dgm:pt>
    <dgm:pt modelId="{C6E68F49-6D6A-40E5-8297-F6E68B3D19A8}" type="pres">
      <dgm:prSet presAssocID="{C91451D0-CC3D-44AF-B9BF-5889D2905E0C}" presName="spaceRect" presStyleCnt="0"/>
      <dgm:spPr/>
    </dgm:pt>
    <dgm:pt modelId="{D5D6D07E-A663-4D2B-9D42-DF3F81F831B0}" type="pres">
      <dgm:prSet presAssocID="{C91451D0-CC3D-44AF-B9BF-5889D2905E0C}" presName="parTx" presStyleLbl="revTx" presStyleIdx="2" presStyleCnt="3">
        <dgm:presLayoutVars>
          <dgm:chMax val="0"/>
          <dgm:chPref val="0"/>
        </dgm:presLayoutVars>
      </dgm:prSet>
      <dgm:spPr/>
    </dgm:pt>
  </dgm:ptLst>
  <dgm:cxnLst>
    <dgm:cxn modelId="{E8E1D904-EC1B-463F-81AB-300A9390F779}" type="presOf" srcId="{0013D5DD-B1B0-4A9A-9D52-49C5AE5D4EC2}" destId="{5DE33546-B6EC-4929-8F90-F776D7CA85C7}" srcOrd="0" destOrd="0" presId="urn:microsoft.com/office/officeart/2018/2/layout/IconVerticalSolidList"/>
    <dgm:cxn modelId="{ABD7A717-D91A-4716-8488-B90F496606E7}" srcId="{DA0A4AC6-2B55-4826-AB52-5AE5B1E3C245}" destId="{0013D5DD-B1B0-4A9A-9D52-49C5AE5D4EC2}" srcOrd="1" destOrd="0" parTransId="{2B2EDEE7-8BE7-43C8-B738-0470685C7D20}" sibTransId="{00235E0C-9BF4-4F28-8884-3C2A6F71AD6F}"/>
    <dgm:cxn modelId="{D74D8A73-C5ED-4C1B-A5B1-BC61931A4C45}" srcId="{DA0A4AC6-2B55-4826-AB52-5AE5B1E3C245}" destId="{C91451D0-CC3D-44AF-B9BF-5889D2905E0C}" srcOrd="2" destOrd="0" parTransId="{EB56C165-40D0-486F-9B9C-22167AFB09A5}" sibTransId="{E11C0235-FB19-4CAC-9EDA-40F5FCE4BAFA}"/>
    <dgm:cxn modelId="{711664C4-33F5-4D3C-AD5D-59A2E11E4152}" type="presOf" srcId="{DD152CCC-0E4D-49A7-9DFA-375D091D9AC6}" destId="{CF3CBE62-D6F6-4DE3-9BFD-F160015DB7B6}" srcOrd="0" destOrd="0" presId="urn:microsoft.com/office/officeart/2018/2/layout/IconVerticalSolidList"/>
    <dgm:cxn modelId="{BD0BDEC6-5B5D-4011-AE25-DA841D3D7CB4}" srcId="{DA0A4AC6-2B55-4826-AB52-5AE5B1E3C245}" destId="{DD152CCC-0E4D-49A7-9DFA-375D091D9AC6}" srcOrd="0" destOrd="0" parTransId="{95ABDE81-5F86-4E00-B369-185C6B358C29}" sibTransId="{48975073-E099-4A61-8182-21CA1C3ED949}"/>
    <dgm:cxn modelId="{BAD05ED9-3038-4713-A372-B76D09236E8D}" type="presOf" srcId="{DA0A4AC6-2B55-4826-AB52-5AE5B1E3C245}" destId="{9BBC4BE2-5773-4E70-A56C-C1B203E8178D}" srcOrd="0" destOrd="0" presId="urn:microsoft.com/office/officeart/2018/2/layout/IconVerticalSolidList"/>
    <dgm:cxn modelId="{6D74D1E0-30CD-48B0-8963-627371910477}" type="presOf" srcId="{C91451D0-CC3D-44AF-B9BF-5889D2905E0C}" destId="{D5D6D07E-A663-4D2B-9D42-DF3F81F831B0}" srcOrd="0" destOrd="0" presId="urn:microsoft.com/office/officeart/2018/2/layout/IconVerticalSolidList"/>
    <dgm:cxn modelId="{F89E5ED5-66AD-4630-A841-DFFC1BEBA9F4}" type="presParOf" srcId="{9BBC4BE2-5773-4E70-A56C-C1B203E8178D}" destId="{468ED0C2-A849-485D-A6E8-A4AA90B52FAB}" srcOrd="0" destOrd="0" presId="urn:microsoft.com/office/officeart/2018/2/layout/IconVerticalSolidList"/>
    <dgm:cxn modelId="{CD6381F2-4F8A-4920-8151-B782CF0234D9}" type="presParOf" srcId="{468ED0C2-A849-485D-A6E8-A4AA90B52FAB}" destId="{CC314E7E-915B-40FB-B2F4-260C2373DD3B}" srcOrd="0" destOrd="0" presId="urn:microsoft.com/office/officeart/2018/2/layout/IconVerticalSolidList"/>
    <dgm:cxn modelId="{26FC5E3B-B87B-4830-9A89-3B58DFB9A1C4}" type="presParOf" srcId="{468ED0C2-A849-485D-A6E8-A4AA90B52FAB}" destId="{7AEDE1CD-AADE-450B-A2DA-F13823C9F8AE}" srcOrd="1" destOrd="0" presId="urn:microsoft.com/office/officeart/2018/2/layout/IconVerticalSolidList"/>
    <dgm:cxn modelId="{15B991F1-FABC-42ED-B1F5-4F6FE5A08D07}" type="presParOf" srcId="{468ED0C2-A849-485D-A6E8-A4AA90B52FAB}" destId="{191E3301-D872-4CD9-BCBB-CCE0F292F1AC}" srcOrd="2" destOrd="0" presId="urn:microsoft.com/office/officeart/2018/2/layout/IconVerticalSolidList"/>
    <dgm:cxn modelId="{8A7ABC5E-EAB5-4A8F-AA16-1950F0D75F5E}" type="presParOf" srcId="{468ED0C2-A849-485D-A6E8-A4AA90B52FAB}" destId="{CF3CBE62-D6F6-4DE3-9BFD-F160015DB7B6}" srcOrd="3" destOrd="0" presId="urn:microsoft.com/office/officeart/2018/2/layout/IconVerticalSolidList"/>
    <dgm:cxn modelId="{B217A42B-ED27-4B4F-AAC4-A55D1F499F72}" type="presParOf" srcId="{9BBC4BE2-5773-4E70-A56C-C1B203E8178D}" destId="{F8C91EE4-3C29-4278-A34B-5EED95C97178}" srcOrd="1" destOrd="0" presId="urn:microsoft.com/office/officeart/2018/2/layout/IconVerticalSolidList"/>
    <dgm:cxn modelId="{4CBC3F00-4234-4107-A0DE-7A3962742B9B}" type="presParOf" srcId="{9BBC4BE2-5773-4E70-A56C-C1B203E8178D}" destId="{75E76285-FFDB-4605-A42E-53E9B53ABB24}" srcOrd="2" destOrd="0" presId="urn:microsoft.com/office/officeart/2018/2/layout/IconVerticalSolidList"/>
    <dgm:cxn modelId="{9EE875FE-7624-4857-8A82-3DEFADBA8925}" type="presParOf" srcId="{75E76285-FFDB-4605-A42E-53E9B53ABB24}" destId="{9D4DCB8F-354A-4D28-9C81-D178F38983EB}" srcOrd="0" destOrd="0" presId="urn:microsoft.com/office/officeart/2018/2/layout/IconVerticalSolidList"/>
    <dgm:cxn modelId="{BCB440BA-2A1A-47C5-A94A-37FC53EDEF57}" type="presParOf" srcId="{75E76285-FFDB-4605-A42E-53E9B53ABB24}" destId="{C7B3538D-2FA8-457E-ABCE-DEAE83CB1027}" srcOrd="1" destOrd="0" presId="urn:microsoft.com/office/officeart/2018/2/layout/IconVerticalSolidList"/>
    <dgm:cxn modelId="{B0D0D453-455D-4D80-B62F-A81B8235020E}" type="presParOf" srcId="{75E76285-FFDB-4605-A42E-53E9B53ABB24}" destId="{1B46B751-5C77-412A-8C3F-902AA35E25F0}" srcOrd="2" destOrd="0" presId="urn:microsoft.com/office/officeart/2018/2/layout/IconVerticalSolidList"/>
    <dgm:cxn modelId="{22167E6A-E5EC-4CEE-ADD2-A025F530DEC1}" type="presParOf" srcId="{75E76285-FFDB-4605-A42E-53E9B53ABB24}" destId="{5DE33546-B6EC-4929-8F90-F776D7CA85C7}" srcOrd="3" destOrd="0" presId="urn:microsoft.com/office/officeart/2018/2/layout/IconVerticalSolidList"/>
    <dgm:cxn modelId="{C16A3F20-9647-406B-84D4-EE7F44781B84}" type="presParOf" srcId="{9BBC4BE2-5773-4E70-A56C-C1B203E8178D}" destId="{F94DF6B9-10FE-406E-9189-1B983F3AC2FB}" srcOrd="3" destOrd="0" presId="urn:microsoft.com/office/officeart/2018/2/layout/IconVerticalSolidList"/>
    <dgm:cxn modelId="{FC943AF9-CD44-4029-A30F-4E951FFB612A}" type="presParOf" srcId="{9BBC4BE2-5773-4E70-A56C-C1B203E8178D}" destId="{786DE7D3-289F-4C65-94B0-E9B86DC8F608}" srcOrd="4" destOrd="0" presId="urn:microsoft.com/office/officeart/2018/2/layout/IconVerticalSolidList"/>
    <dgm:cxn modelId="{8A2EACF9-34F4-49CC-9DA1-9DCF353950C5}" type="presParOf" srcId="{786DE7D3-289F-4C65-94B0-E9B86DC8F608}" destId="{0DA20C58-C9D0-4CCA-8FBC-0FC6299AF3D2}" srcOrd="0" destOrd="0" presId="urn:microsoft.com/office/officeart/2018/2/layout/IconVerticalSolidList"/>
    <dgm:cxn modelId="{52680E22-2A5B-42E1-AE98-EFDE1339D952}" type="presParOf" srcId="{786DE7D3-289F-4C65-94B0-E9B86DC8F608}" destId="{D9A39E4F-3C6F-4215-96FA-2DF5FAF3A377}" srcOrd="1" destOrd="0" presId="urn:microsoft.com/office/officeart/2018/2/layout/IconVerticalSolidList"/>
    <dgm:cxn modelId="{618AEF21-DCBE-498C-85C8-7A099AF2DDAA}" type="presParOf" srcId="{786DE7D3-289F-4C65-94B0-E9B86DC8F608}" destId="{C6E68F49-6D6A-40E5-8297-F6E68B3D19A8}" srcOrd="2" destOrd="0" presId="urn:microsoft.com/office/officeart/2018/2/layout/IconVerticalSolidList"/>
    <dgm:cxn modelId="{73CB4C84-9396-49BB-B1F6-BF83F1BF07A7}" type="presParOf" srcId="{786DE7D3-289F-4C65-94B0-E9B86DC8F608}" destId="{D5D6D07E-A663-4D2B-9D42-DF3F81F831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F8088F-5E78-4FCA-9331-0F6CEF5AAFC0}"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343C72CC-D30A-42A5-90E4-2C8CF4633B29}">
      <dgm:prSet/>
      <dgm:spPr/>
      <dgm:t>
        <a:bodyPr/>
        <a:lstStyle/>
        <a:p>
          <a:r>
            <a:rPr lang="en-US"/>
            <a:t>Revisit Your Research Questions</a:t>
          </a:r>
        </a:p>
      </dgm:t>
    </dgm:pt>
    <dgm:pt modelId="{695EAA69-3B9D-40EE-BAC8-A93F44F63F16}" type="parTrans" cxnId="{4EE963DD-1972-4A70-BD2C-1858329BD968}">
      <dgm:prSet/>
      <dgm:spPr/>
      <dgm:t>
        <a:bodyPr/>
        <a:lstStyle/>
        <a:p>
          <a:endParaRPr lang="en-US"/>
        </a:p>
      </dgm:t>
    </dgm:pt>
    <dgm:pt modelId="{D19F34B4-6AAE-40B7-BD7A-F3C01066845B}" type="sibTrans" cxnId="{4EE963DD-1972-4A70-BD2C-1858329BD968}">
      <dgm:prSet phldrT="01" phldr="0"/>
      <dgm:spPr/>
      <dgm:t>
        <a:bodyPr/>
        <a:lstStyle/>
        <a:p>
          <a:r>
            <a:rPr lang="en-US"/>
            <a:t>01</a:t>
          </a:r>
        </a:p>
      </dgm:t>
    </dgm:pt>
    <dgm:pt modelId="{9E1D4013-EAFF-428B-ADE5-0383CE2E425D}">
      <dgm:prSet/>
      <dgm:spPr/>
      <dgm:t>
        <a:bodyPr/>
        <a:lstStyle/>
        <a:p>
          <a:r>
            <a:rPr lang="en-US"/>
            <a:t>Examine Your Findings</a:t>
          </a:r>
        </a:p>
      </dgm:t>
    </dgm:pt>
    <dgm:pt modelId="{B58DF31F-FEA3-40DA-8693-D7A7B62F60A9}" type="parTrans" cxnId="{959EAC1E-BB39-423F-AF8B-7BBBF4F2B4B6}">
      <dgm:prSet/>
      <dgm:spPr/>
      <dgm:t>
        <a:bodyPr/>
        <a:lstStyle/>
        <a:p>
          <a:endParaRPr lang="en-US"/>
        </a:p>
      </dgm:t>
    </dgm:pt>
    <dgm:pt modelId="{A8379B67-7FB5-4D23-B360-F62F713A9D23}" type="sibTrans" cxnId="{959EAC1E-BB39-423F-AF8B-7BBBF4F2B4B6}">
      <dgm:prSet phldrT="02" phldr="0"/>
      <dgm:spPr/>
      <dgm:t>
        <a:bodyPr/>
        <a:lstStyle/>
        <a:p>
          <a:r>
            <a:rPr lang="en-US"/>
            <a:t>02</a:t>
          </a:r>
        </a:p>
      </dgm:t>
    </dgm:pt>
    <dgm:pt modelId="{4804997A-0819-4210-BB65-C9D87A6749F8}">
      <dgm:prSet/>
      <dgm:spPr/>
      <dgm:t>
        <a:bodyPr/>
        <a:lstStyle/>
        <a:p>
          <a:r>
            <a:rPr lang="en-US"/>
            <a:t>Consider Broader Effects</a:t>
          </a:r>
        </a:p>
      </dgm:t>
    </dgm:pt>
    <dgm:pt modelId="{DB530730-738B-4B37-B3CE-EC0B114D4376}" type="parTrans" cxnId="{33DF532F-1765-4845-BE31-03681EF03438}">
      <dgm:prSet/>
      <dgm:spPr/>
      <dgm:t>
        <a:bodyPr/>
        <a:lstStyle/>
        <a:p>
          <a:endParaRPr lang="en-US"/>
        </a:p>
      </dgm:t>
    </dgm:pt>
    <dgm:pt modelId="{28E16816-4C1C-4F25-B76E-C6B463EC5E52}" type="sibTrans" cxnId="{33DF532F-1765-4845-BE31-03681EF03438}">
      <dgm:prSet phldrT="03" phldr="0"/>
      <dgm:spPr/>
      <dgm:t>
        <a:bodyPr/>
        <a:lstStyle/>
        <a:p>
          <a:r>
            <a:rPr lang="en-US"/>
            <a:t>03</a:t>
          </a:r>
        </a:p>
      </dgm:t>
    </dgm:pt>
    <dgm:pt modelId="{8C230FB5-6AD0-4A2D-9EA2-14F6B4A41CF7}" type="pres">
      <dgm:prSet presAssocID="{73F8088F-5E78-4FCA-9331-0F6CEF5AAFC0}" presName="Name0" presStyleCnt="0">
        <dgm:presLayoutVars>
          <dgm:animLvl val="lvl"/>
          <dgm:resizeHandles val="exact"/>
        </dgm:presLayoutVars>
      </dgm:prSet>
      <dgm:spPr/>
    </dgm:pt>
    <dgm:pt modelId="{A1663FF6-49D2-4FA5-ABAB-B52339B8A12D}" type="pres">
      <dgm:prSet presAssocID="{343C72CC-D30A-42A5-90E4-2C8CF4633B29}" presName="compositeNode" presStyleCnt="0">
        <dgm:presLayoutVars>
          <dgm:bulletEnabled val="1"/>
        </dgm:presLayoutVars>
      </dgm:prSet>
      <dgm:spPr/>
    </dgm:pt>
    <dgm:pt modelId="{2963C6BF-73AF-4B1E-AC00-4FFD15055858}" type="pres">
      <dgm:prSet presAssocID="{343C72CC-D30A-42A5-90E4-2C8CF4633B29}" presName="bgRect" presStyleLbl="alignNode1" presStyleIdx="0" presStyleCnt="3"/>
      <dgm:spPr/>
    </dgm:pt>
    <dgm:pt modelId="{2A0795E5-64CD-4A2A-992A-81BBCB414474}" type="pres">
      <dgm:prSet presAssocID="{D19F34B4-6AAE-40B7-BD7A-F3C01066845B}" presName="sibTransNodeRect" presStyleLbl="alignNode1" presStyleIdx="0" presStyleCnt="3">
        <dgm:presLayoutVars>
          <dgm:chMax val="0"/>
          <dgm:bulletEnabled val="1"/>
        </dgm:presLayoutVars>
      </dgm:prSet>
      <dgm:spPr/>
    </dgm:pt>
    <dgm:pt modelId="{5D599798-500F-4961-8A12-00AE4D791AFE}" type="pres">
      <dgm:prSet presAssocID="{343C72CC-D30A-42A5-90E4-2C8CF4633B29}" presName="nodeRect" presStyleLbl="alignNode1" presStyleIdx="0" presStyleCnt="3">
        <dgm:presLayoutVars>
          <dgm:bulletEnabled val="1"/>
        </dgm:presLayoutVars>
      </dgm:prSet>
      <dgm:spPr/>
    </dgm:pt>
    <dgm:pt modelId="{9A507741-862B-4A86-A9A3-99A7D0CFFCC0}" type="pres">
      <dgm:prSet presAssocID="{D19F34B4-6AAE-40B7-BD7A-F3C01066845B}" presName="sibTrans" presStyleCnt="0"/>
      <dgm:spPr/>
    </dgm:pt>
    <dgm:pt modelId="{25D17439-FF63-45BB-BDDB-4985AA306957}" type="pres">
      <dgm:prSet presAssocID="{9E1D4013-EAFF-428B-ADE5-0383CE2E425D}" presName="compositeNode" presStyleCnt="0">
        <dgm:presLayoutVars>
          <dgm:bulletEnabled val="1"/>
        </dgm:presLayoutVars>
      </dgm:prSet>
      <dgm:spPr/>
    </dgm:pt>
    <dgm:pt modelId="{03D1FA95-AD6D-4AAA-A0A4-5BF253524D21}" type="pres">
      <dgm:prSet presAssocID="{9E1D4013-EAFF-428B-ADE5-0383CE2E425D}" presName="bgRect" presStyleLbl="alignNode1" presStyleIdx="1" presStyleCnt="3"/>
      <dgm:spPr/>
    </dgm:pt>
    <dgm:pt modelId="{8BF6014E-FA62-49F0-ADB1-03DC9CEE4075}" type="pres">
      <dgm:prSet presAssocID="{A8379B67-7FB5-4D23-B360-F62F713A9D23}" presName="sibTransNodeRect" presStyleLbl="alignNode1" presStyleIdx="1" presStyleCnt="3">
        <dgm:presLayoutVars>
          <dgm:chMax val="0"/>
          <dgm:bulletEnabled val="1"/>
        </dgm:presLayoutVars>
      </dgm:prSet>
      <dgm:spPr/>
    </dgm:pt>
    <dgm:pt modelId="{1671D942-36C4-4B33-9066-F587A1760B1E}" type="pres">
      <dgm:prSet presAssocID="{9E1D4013-EAFF-428B-ADE5-0383CE2E425D}" presName="nodeRect" presStyleLbl="alignNode1" presStyleIdx="1" presStyleCnt="3">
        <dgm:presLayoutVars>
          <dgm:bulletEnabled val="1"/>
        </dgm:presLayoutVars>
      </dgm:prSet>
      <dgm:spPr/>
    </dgm:pt>
    <dgm:pt modelId="{81210C61-3B63-4E15-8D38-829879F08C84}" type="pres">
      <dgm:prSet presAssocID="{A8379B67-7FB5-4D23-B360-F62F713A9D23}" presName="sibTrans" presStyleCnt="0"/>
      <dgm:spPr/>
    </dgm:pt>
    <dgm:pt modelId="{1A548602-D5A3-4594-8DB1-D165F91675B1}" type="pres">
      <dgm:prSet presAssocID="{4804997A-0819-4210-BB65-C9D87A6749F8}" presName="compositeNode" presStyleCnt="0">
        <dgm:presLayoutVars>
          <dgm:bulletEnabled val="1"/>
        </dgm:presLayoutVars>
      </dgm:prSet>
      <dgm:spPr/>
    </dgm:pt>
    <dgm:pt modelId="{BAE8AB2D-8987-43D2-A965-3C84FD52441A}" type="pres">
      <dgm:prSet presAssocID="{4804997A-0819-4210-BB65-C9D87A6749F8}" presName="bgRect" presStyleLbl="alignNode1" presStyleIdx="2" presStyleCnt="3"/>
      <dgm:spPr/>
    </dgm:pt>
    <dgm:pt modelId="{817602A3-AB4E-4544-B5CA-6D539B849B1C}" type="pres">
      <dgm:prSet presAssocID="{28E16816-4C1C-4F25-B76E-C6B463EC5E52}" presName="sibTransNodeRect" presStyleLbl="alignNode1" presStyleIdx="2" presStyleCnt="3">
        <dgm:presLayoutVars>
          <dgm:chMax val="0"/>
          <dgm:bulletEnabled val="1"/>
        </dgm:presLayoutVars>
      </dgm:prSet>
      <dgm:spPr/>
    </dgm:pt>
    <dgm:pt modelId="{CD35B63D-E86F-4FF7-AA2B-5217B6DC34C0}" type="pres">
      <dgm:prSet presAssocID="{4804997A-0819-4210-BB65-C9D87A6749F8}" presName="nodeRect" presStyleLbl="alignNode1" presStyleIdx="2" presStyleCnt="3">
        <dgm:presLayoutVars>
          <dgm:bulletEnabled val="1"/>
        </dgm:presLayoutVars>
      </dgm:prSet>
      <dgm:spPr/>
    </dgm:pt>
  </dgm:ptLst>
  <dgm:cxnLst>
    <dgm:cxn modelId="{70BA6002-6E9C-49AB-966E-6FB2A7589335}" type="presOf" srcId="{A8379B67-7FB5-4D23-B360-F62F713A9D23}" destId="{8BF6014E-FA62-49F0-ADB1-03DC9CEE4075}" srcOrd="0" destOrd="0" presId="urn:microsoft.com/office/officeart/2016/7/layout/LinearBlockProcessNumbered"/>
    <dgm:cxn modelId="{C68B2606-ECD4-4727-8934-C8BE4F0A0E07}" type="presOf" srcId="{9E1D4013-EAFF-428B-ADE5-0383CE2E425D}" destId="{03D1FA95-AD6D-4AAA-A0A4-5BF253524D21}" srcOrd="0" destOrd="0" presId="urn:microsoft.com/office/officeart/2016/7/layout/LinearBlockProcessNumbered"/>
    <dgm:cxn modelId="{AD1AA30C-CC4C-479F-8065-EA9A62E90968}" type="presOf" srcId="{28E16816-4C1C-4F25-B76E-C6B463EC5E52}" destId="{817602A3-AB4E-4544-B5CA-6D539B849B1C}" srcOrd="0" destOrd="0" presId="urn:microsoft.com/office/officeart/2016/7/layout/LinearBlockProcessNumbered"/>
    <dgm:cxn modelId="{071F7A0E-FE4C-471C-B3F5-4FB8BD6D3658}" type="presOf" srcId="{9E1D4013-EAFF-428B-ADE5-0383CE2E425D}" destId="{1671D942-36C4-4B33-9066-F587A1760B1E}" srcOrd="1" destOrd="0" presId="urn:microsoft.com/office/officeart/2016/7/layout/LinearBlockProcessNumbered"/>
    <dgm:cxn modelId="{959EAC1E-BB39-423F-AF8B-7BBBF4F2B4B6}" srcId="{73F8088F-5E78-4FCA-9331-0F6CEF5AAFC0}" destId="{9E1D4013-EAFF-428B-ADE5-0383CE2E425D}" srcOrd="1" destOrd="0" parTransId="{B58DF31F-FEA3-40DA-8693-D7A7B62F60A9}" sibTransId="{A8379B67-7FB5-4D23-B360-F62F713A9D23}"/>
    <dgm:cxn modelId="{AFE8902C-3ED5-45A3-81E7-B702791DD721}" type="presOf" srcId="{343C72CC-D30A-42A5-90E4-2C8CF4633B29}" destId="{5D599798-500F-4961-8A12-00AE4D791AFE}" srcOrd="1" destOrd="0" presId="urn:microsoft.com/office/officeart/2016/7/layout/LinearBlockProcessNumbered"/>
    <dgm:cxn modelId="{33DF532F-1765-4845-BE31-03681EF03438}" srcId="{73F8088F-5E78-4FCA-9331-0F6CEF5AAFC0}" destId="{4804997A-0819-4210-BB65-C9D87A6749F8}" srcOrd="2" destOrd="0" parTransId="{DB530730-738B-4B37-B3CE-EC0B114D4376}" sibTransId="{28E16816-4C1C-4F25-B76E-C6B463EC5E52}"/>
    <dgm:cxn modelId="{808B5632-9F16-4E01-B5A3-095E1A9AB3AA}" type="presOf" srcId="{4804997A-0819-4210-BB65-C9D87A6749F8}" destId="{BAE8AB2D-8987-43D2-A965-3C84FD52441A}" srcOrd="0" destOrd="0" presId="urn:microsoft.com/office/officeart/2016/7/layout/LinearBlockProcessNumbered"/>
    <dgm:cxn modelId="{F5C4977C-7B54-4629-AE49-57470A47CBD2}" type="presOf" srcId="{D19F34B4-6AAE-40B7-BD7A-F3C01066845B}" destId="{2A0795E5-64CD-4A2A-992A-81BBCB414474}" srcOrd="0" destOrd="0" presId="urn:microsoft.com/office/officeart/2016/7/layout/LinearBlockProcessNumbered"/>
    <dgm:cxn modelId="{B692358A-AA9E-417B-895A-29C38F62137B}" type="presOf" srcId="{73F8088F-5E78-4FCA-9331-0F6CEF5AAFC0}" destId="{8C230FB5-6AD0-4A2D-9EA2-14F6B4A41CF7}" srcOrd="0" destOrd="0" presId="urn:microsoft.com/office/officeart/2016/7/layout/LinearBlockProcessNumbered"/>
    <dgm:cxn modelId="{91CB09C9-1087-4864-9CC1-B6D2AD1AF7CB}" type="presOf" srcId="{4804997A-0819-4210-BB65-C9D87A6749F8}" destId="{CD35B63D-E86F-4FF7-AA2B-5217B6DC34C0}" srcOrd="1" destOrd="0" presId="urn:microsoft.com/office/officeart/2016/7/layout/LinearBlockProcessNumbered"/>
    <dgm:cxn modelId="{4EE963DD-1972-4A70-BD2C-1858329BD968}" srcId="{73F8088F-5E78-4FCA-9331-0F6CEF5AAFC0}" destId="{343C72CC-D30A-42A5-90E4-2C8CF4633B29}" srcOrd="0" destOrd="0" parTransId="{695EAA69-3B9D-40EE-BAC8-A93F44F63F16}" sibTransId="{D19F34B4-6AAE-40B7-BD7A-F3C01066845B}"/>
    <dgm:cxn modelId="{2745A0E1-D13F-4A45-8850-6089E431A976}" type="presOf" srcId="{343C72CC-D30A-42A5-90E4-2C8CF4633B29}" destId="{2963C6BF-73AF-4B1E-AC00-4FFD15055858}" srcOrd="0" destOrd="0" presId="urn:microsoft.com/office/officeart/2016/7/layout/LinearBlockProcessNumbered"/>
    <dgm:cxn modelId="{16526870-0539-4368-9D25-882F96A38202}" type="presParOf" srcId="{8C230FB5-6AD0-4A2D-9EA2-14F6B4A41CF7}" destId="{A1663FF6-49D2-4FA5-ABAB-B52339B8A12D}" srcOrd="0" destOrd="0" presId="urn:microsoft.com/office/officeart/2016/7/layout/LinearBlockProcessNumbered"/>
    <dgm:cxn modelId="{DB139B51-6D7F-4236-94D3-D44131AA01FD}" type="presParOf" srcId="{A1663FF6-49D2-4FA5-ABAB-B52339B8A12D}" destId="{2963C6BF-73AF-4B1E-AC00-4FFD15055858}" srcOrd="0" destOrd="0" presId="urn:microsoft.com/office/officeart/2016/7/layout/LinearBlockProcessNumbered"/>
    <dgm:cxn modelId="{008B3C39-EE07-42D6-BBF0-530EAE05053B}" type="presParOf" srcId="{A1663FF6-49D2-4FA5-ABAB-B52339B8A12D}" destId="{2A0795E5-64CD-4A2A-992A-81BBCB414474}" srcOrd="1" destOrd="0" presId="urn:microsoft.com/office/officeart/2016/7/layout/LinearBlockProcessNumbered"/>
    <dgm:cxn modelId="{5C6C53E0-1165-4B9D-AFFE-6C4FC29F0C9E}" type="presParOf" srcId="{A1663FF6-49D2-4FA5-ABAB-B52339B8A12D}" destId="{5D599798-500F-4961-8A12-00AE4D791AFE}" srcOrd="2" destOrd="0" presId="urn:microsoft.com/office/officeart/2016/7/layout/LinearBlockProcessNumbered"/>
    <dgm:cxn modelId="{CCD6ED3E-1B4A-4245-B5EC-C4475638C061}" type="presParOf" srcId="{8C230FB5-6AD0-4A2D-9EA2-14F6B4A41CF7}" destId="{9A507741-862B-4A86-A9A3-99A7D0CFFCC0}" srcOrd="1" destOrd="0" presId="urn:microsoft.com/office/officeart/2016/7/layout/LinearBlockProcessNumbered"/>
    <dgm:cxn modelId="{EA232672-287C-4EF0-B61F-B588BCC8FEFD}" type="presParOf" srcId="{8C230FB5-6AD0-4A2D-9EA2-14F6B4A41CF7}" destId="{25D17439-FF63-45BB-BDDB-4985AA306957}" srcOrd="2" destOrd="0" presId="urn:microsoft.com/office/officeart/2016/7/layout/LinearBlockProcessNumbered"/>
    <dgm:cxn modelId="{87ED881D-E150-4F0E-8A04-05A7151E5FD1}" type="presParOf" srcId="{25D17439-FF63-45BB-BDDB-4985AA306957}" destId="{03D1FA95-AD6D-4AAA-A0A4-5BF253524D21}" srcOrd="0" destOrd="0" presId="urn:microsoft.com/office/officeart/2016/7/layout/LinearBlockProcessNumbered"/>
    <dgm:cxn modelId="{EF7C8CCC-B06B-45DC-B141-7F3424017F28}" type="presParOf" srcId="{25D17439-FF63-45BB-BDDB-4985AA306957}" destId="{8BF6014E-FA62-49F0-ADB1-03DC9CEE4075}" srcOrd="1" destOrd="0" presId="urn:microsoft.com/office/officeart/2016/7/layout/LinearBlockProcessNumbered"/>
    <dgm:cxn modelId="{CEBA00D7-380E-496D-A426-B467F27E2115}" type="presParOf" srcId="{25D17439-FF63-45BB-BDDB-4985AA306957}" destId="{1671D942-36C4-4B33-9066-F587A1760B1E}" srcOrd="2" destOrd="0" presId="urn:microsoft.com/office/officeart/2016/7/layout/LinearBlockProcessNumbered"/>
    <dgm:cxn modelId="{C61D7D1E-8D0F-49BF-8EA5-277BDCCB90A3}" type="presParOf" srcId="{8C230FB5-6AD0-4A2D-9EA2-14F6B4A41CF7}" destId="{81210C61-3B63-4E15-8D38-829879F08C84}" srcOrd="3" destOrd="0" presId="urn:microsoft.com/office/officeart/2016/7/layout/LinearBlockProcessNumbered"/>
    <dgm:cxn modelId="{BC487AA0-0479-47EA-9008-7A74AEE033C8}" type="presParOf" srcId="{8C230FB5-6AD0-4A2D-9EA2-14F6B4A41CF7}" destId="{1A548602-D5A3-4594-8DB1-D165F91675B1}" srcOrd="4" destOrd="0" presId="urn:microsoft.com/office/officeart/2016/7/layout/LinearBlockProcessNumbered"/>
    <dgm:cxn modelId="{73823E83-B4E6-4232-92EA-CCEE2BB75984}" type="presParOf" srcId="{1A548602-D5A3-4594-8DB1-D165F91675B1}" destId="{BAE8AB2D-8987-43D2-A965-3C84FD52441A}" srcOrd="0" destOrd="0" presId="urn:microsoft.com/office/officeart/2016/7/layout/LinearBlockProcessNumbered"/>
    <dgm:cxn modelId="{A24A23C6-4A21-4D92-B790-592B0BFD4AA3}" type="presParOf" srcId="{1A548602-D5A3-4594-8DB1-D165F91675B1}" destId="{817602A3-AB4E-4544-B5CA-6D539B849B1C}" srcOrd="1" destOrd="0" presId="urn:microsoft.com/office/officeart/2016/7/layout/LinearBlockProcessNumbered"/>
    <dgm:cxn modelId="{A941D6FE-9FE1-438F-8B56-0B3310642527}" type="presParOf" srcId="{1A548602-D5A3-4594-8DB1-D165F91675B1}" destId="{CD35B63D-E86F-4FF7-AA2B-5217B6DC34C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049D68-8FC5-4819-AFF8-029DFE80B8D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2DA522B-19FF-4824-A545-6BD383DE72B1}">
      <dgm:prSet/>
      <dgm:spPr/>
      <dgm:t>
        <a:bodyPr/>
        <a:lstStyle/>
        <a:p>
          <a:r>
            <a:rPr lang="en-US"/>
            <a:t>Application in Practice</a:t>
          </a:r>
        </a:p>
      </dgm:t>
    </dgm:pt>
    <dgm:pt modelId="{F7A83AAC-76BB-41E5-80E3-AD95D04F8FDA}" type="parTrans" cxnId="{CD3D4788-73A2-4773-A828-9D086DCEE984}">
      <dgm:prSet/>
      <dgm:spPr/>
      <dgm:t>
        <a:bodyPr/>
        <a:lstStyle/>
        <a:p>
          <a:endParaRPr lang="en-US"/>
        </a:p>
      </dgm:t>
    </dgm:pt>
    <dgm:pt modelId="{00A879D4-A9DD-443E-AAA7-F79FC21BBCE3}" type="sibTrans" cxnId="{CD3D4788-73A2-4773-A828-9D086DCEE984}">
      <dgm:prSet/>
      <dgm:spPr/>
      <dgm:t>
        <a:bodyPr/>
        <a:lstStyle/>
        <a:p>
          <a:endParaRPr lang="en-US"/>
        </a:p>
      </dgm:t>
    </dgm:pt>
    <dgm:pt modelId="{43B6A56E-8384-4B06-9A22-4EB81F83C0B3}">
      <dgm:prSet/>
      <dgm:spPr/>
      <dgm:t>
        <a:bodyPr/>
        <a:lstStyle/>
        <a:p>
          <a:r>
            <a:rPr lang="en-US"/>
            <a:t>Direct ways your research can be implemented.</a:t>
          </a:r>
        </a:p>
      </dgm:t>
    </dgm:pt>
    <dgm:pt modelId="{AD99163D-1917-474A-A603-D367D0E35A88}" type="parTrans" cxnId="{EF01557A-FBDC-4D87-8DA4-71B49CCAA85D}">
      <dgm:prSet/>
      <dgm:spPr/>
      <dgm:t>
        <a:bodyPr/>
        <a:lstStyle/>
        <a:p>
          <a:endParaRPr lang="en-US"/>
        </a:p>
      </dgm:t>
    </dgm:pt>
    <dgm:pt modelId="{9C1F61D5-4814-4AFC-92E7-E95EED37EAD5}" type="sibTrans" cxnId="{EF01557A-FBDC-4D87-8DA4-71B49CCAA85D}">
      <dgm:prSet/>
      <dgm:spPr/>
      <dgm:t>
        <a:bodyPr/>
        <a:lstStyle/>
        <a:p>
          <a:endParaRPr lang="en-US"/>
        </a:p>
      </dgm:t>
    </dgm:pt>
    <dgm:pt modelId="{7E80D179-E8D6-492C-A5EF-CFD67CC84712}">
      <dgm:prSet/>
      <dgm:spPr/>
      <dgm:t>
        <a:bodyPr/>
        <a:lstStyle/>
        <a:p>
          <a:r>
            <a:rPr lang="en-US"/>
            <a:t>Recommendations for Educators</a:t>
          </a:r>
        </a:p>
      </dgm:t>
    </dgm:pt>
    <dgm:pt modelId="{62EC9522-A259-490B-BE2C-2900847212A0}" type="parTrans" cxnId="{6168CB04-08BE-4049-8BBF-03B467365418}">
      <dgm:prSet/>
      <dgm:spPr/>
      <dgm:t>
        <a:bodyPr/>
        <a:lstStyle/>
        <a:p>
          <a:endParaRPr lang="en-US"/>
        </a:p>
      </dgm:t>
    </dgm:pt>
    <dgm:pt modelId="{5F77D7C1-6B20-48ED-96D4-33E7BE56BDE9}" type="sibTrans" cxnId="{6168CB04-08BE-4049-8BBF-03B467365418}">
      <dgm:prSet/>
      <dgm:spPr/>
      <dgm:t>
        <a:bodyPr/>
        <a:lstStyle/>
        <a:p>
          <a:endParaRPr lang="en-US"/>
        </a:p>
      </dgm:t>
    </dgm:pt>
    <dgm:pt modelId="{BC54A6B6-9ED7-4387-8CE1-44459E4FE12F}">
      <dgm:prSet/>
      <dgm:spPr/>
      <dgm:t>
        <a:bodyPr/>
        <a:lstStyle/>
        <a:p>
          <a:r>
            <a:rPr lang="en-US"/>
            <a:t>Specific advice or strategies for teachers, administrators, and other stakeholders.</a:t>
          </a:r>
        </a:p>
      </dgm:t>
    </dgm:pt>
    <dgm:pt modelId="{E83C4BAC-604F-4F90-88AC-0A5E2CA58FB1}" type="parTrans" cxnId="{D761B1F2-9A90-43A5-BEE8-BC82EEAC6CCF}">
      <dgm:prSet/>
      <dgm:spPr/>
      <dgm:t>
        <a:bodyPr/>
        <a:lstStyle/>
        <a:p>
          <a:endParaRPr lang="en-US"/>
        </a:p>
      </dgm:t>
    </dgm:pt>
    <dgm:pt modelId="{A26DFC8D-D313-4C0C-9E0A-9696B9AF3168}" type="sibTrans" cxnId="{D761B1F2-9A90-43A5-BEE8-BC82EEAC6CCF}">
      <dgm:prSet/>
      <dgm:spPr/>
      <dgm:t>
        <a:bodyPr/>
        <a:lstStyle/>
        <a:p>
          <a:endParaRPr lang="en-US"/>
        </a:p>
      </dgm:t>
    </dgm:pt>
    <dgm:pt modelId="{9E7F6F4E-71AF-4973-8B17-9652668FCC20}">
      <dgm:prSet/>
      <dgm:spPr/>
      <dgm:t>
        <a:bodyPr/>
        <a:lstStyle/>
        <a:p>
          <a:r>
            <a:rPr lang="en-US"/>
            <a:t>Future Interventions</a:t>
          </a:r>
        </a:p>
      </dgm:t>
    </dgm:pt>
    <dgm:pt modelId="{F7DF9BEC-AD0D-4F3E-9CF5-7F413E98AA42}" type="parTrans" cxnId="{A116324D-CF57-4B6F-860F-F8E3014CB86D}">
      <dgm:prSet/>
      <dgm:spPr/>
      <dgm:t>
        <a:bodyPr/>
        <a:lstStyle/>
        <a:p>
          <a:endParaRPr lang="en-US"/>
        </a:p>
      </dgm:t>
    </dgm:pt>
    <dgm:pt modelId="{7FEA28A7-BFD8-4B05-9DE2-78C1812EDE80}" type="sibTrans" cxnId="{A116324D-CF57-4B6F-860F-F8E3014CB86D}">
      <dgm:prSet/>
      <dgm:spPr/>
      <dgm:t>
        <a:bodyPr/>
        <a:lstStyle/>
        <a:p>
          <a:endParaRPr lang="en-US"/>
        </a:p>
      </dgm:t>
    </dgm:pt>
    <dgm:pt modelId="{81F1AD4A-D48D-4530-8B1B-1AB65BA5E218}">
      <dgm:prSet/>
      <dgm:spPr/>
      <dgm:t>
        <a:bodyPr/>
        <a:lstStyle/>
        <a:p>
          <a:r>
            <a:rPr lang="en-US"/>
            <a:t>Potential programs or interventions that could be developed based on your findings.</a:t>
          </a:r>
        </a:p>
      </dgm:t>
    </dgm:pt>
    <dgm:pt modelId="{9D447766-0649-4BDC-BA49-0E9E806B9A18}" type="parTrans" cxnId="{FBC3D686-60FF-4BFF-B5DE-1F49C1A78A4F}">
      <dgm:prSet/>
      <dgm:spPr/>
      <dgm:t>
        <a:bodyPr/>
        <a:lstStyle/>
        <a:p>
          <a:endParaRPr lang="en-US"/>
        </a:p>
      </dgm:t>
    </dgm:pt>
    <dgm:pt modelId="{0EC08192-1E84-4C92-AE6A-1CFBDB7B285E}" type="sibTrans" cxnId="{FBC3D686-60FF-4BFF-B5DE-1F49C1A78A4F}">
      <dgm:prSet/>
      <dgm:spPr/>
      <dgm:t>
        <a:bodyPr/>
        <a:lstStyle/>
        <a:p>
          <a:endParaRPr lang="en-US"/>
        </a:p>
      </dgm:t>
    </dgm:pt>
    <dgm:pt modelId="{5DB27E2D-C5F2-4050-909E-0BCCD1A3A9AD}" type="pres">
      <dgm:prSet presAssocID="{89049D68-8FC5-4819-AFF8-029DFE80B8DA}" presName="linear" presStyleCnt="0">
        <dgm:presLayoutVars>
          <dgm:animLvl val="lvl"/>
          <dgm:resizeHandles val="exact"/>
        </dgm:presLayoutVars>
      </dgm:prSet>
      <dgm:spPr/>
    </dgm:pt>
    <dgm:pt modelId="{0BC0578D-DE1A-463D-8959-8BC67490655C}" type="pres">
      <dgm:prSet presAssocID="{92DA522B-19FF-4824-A545-6BD383DE72B1}" presName="parentText" presStyleLbl="node1" presStyleIdx="0" presStyleCnt="3">
        <dgm:presLayoutVars>
          <dgm:chMax val="0"/>
          <dgm:bulletEnabled val="1"/>
        </dgm:presLayoutVars>
      </dgm:prSet>
      <dgm:spPr/>
    </dgm:pt>
    <dgm:pt modelId="{C6784781-0544-43A4-952C-6310E8AC205A}" type="pres">
      <dgm:prSet presAssocID="{92DA522B-19FF-4824-A545-6BD383DE72B1}" presName="childText" presStyleLbl="revTx" presStyleIdx="0" presStyleCnt="3">
        <dgm:presLayoutVars>
          <dgm:bulletEnabled val="1"/>
        </dgm:presLayoutVars>
      </dgm:prSet>
      <dgm:spPr/>
    </dgm:pt>
    <dgm:pt modelId="{661832C7-D3FB-492D-85D2-A94D8EF51170}" type="pres">
      <dgm:prSet presAssocID="{7E80D179-E8D6-492C-A5EF-CFD67CC84712}" presName="parentText" presStyleLbl="node1" presStyleIdx="1" presStyleCnt="3">
        <dgm:presLayoutVars>
          <dgm:chMax val="0"/>
          <dgm:bulletEnabled val="1"/>
        </dgm:presLayoutVars>
      </dgm:prSet>
      <dgm:spPr/>
    </dgm:pt>
    <dgm:pt modelId="{5C49E35D-FF36-490F-896E-37C295C2AFCF}" type="pres">
      <dgm:prSet presAssocID="{7E80D179-E8D6-492C-A5EF-CFD67CC84712}" presName="childText" presStyleLbl="revTx" presStyleIdx="1" presStyleCnt="3">
        <dgm:presLayoutVars>
          <dgm:bulletEnabled val="1"/>
        </dgm:presLayoutVars>
      </dgm:prSet>
      <dgm:spPr/>
    </dgm:pt>
    <dgm:pt modelId="{F47CB390-9AB4-49D5-B6B3-68D1E10B77C7}" type="pres">
      <dgm:prSet presAssocID="{9E7F6F4E-71AF-4973-8B17-9652668FCC20}" presName="parentText" presStyleLbl="node1" presStyleIdx="2" presStyleCnt="3">
        <dgm:presLayoutVars>
          <dgm:chMax val="0"/>
          <dgm:bulletEnabled val="1"/>
        </dgm:presLayoutVars>
      </dgm:prSet>
      <dgm:spPr/>
    </dgm:pt>
    <dgm:pt modelId="{D35BD355-DC59-4057-A3DC-20BA5AE13215}" type="pres">
      <dgm:prSet presAssocID="{9E7F6F4E-71AF-4973-8B17-9652668FCC20}" presName="childText" presStyleLbl="revTx" presStyleIdx="2" presStyleCnt="3">
        <dgm:presLayoutVars>
          <dgm:bulletEnabled val="1"/>
        </dgm:presLayoutVars>
      </dgm:prSet>
      <dgm:spPr/>
    </dgm:pt>
  </dgm:ptLst>
  <dgm:cxnLst>
    <dgm:cxn modelId="{6168CB04-08BE-4049-8BBF-03B467365418}" srcId="{89049D68-8FC5-4819-AFF8-029DFE80B8DA}" destId="{7E80D179-E8D6-492C-A5EF-CFD67CC84712}" srcOrd="1" destOrd="0" parTransId="{62EC9522-A259-490B-BE2C-2900847212A0}" sibTransId="{5F77D7C1-6B20-48ED-96D4-33E7BE56BDE9}"/>
    <dgm:cxn modelId="{0CB42C41-9AA5-48F3-B5EB-88DB67552C5F}" type="presOf" srcId="{81F1AD4A-D48D-4530-8B1B-1AB65BA5E218}" destId="{D35BD355-DC59-4057-A3DC-20BA5AE13215}" srcOrd="0" destOrd="0" presId="urn:microsoft.com/office/officeart/2005/8/layout/vList2"/>
    <dgm:cxn modelId="{A116324D-CF57-4B6F-860F-F8E3014CB86D}" srcId="{89049D68-8FC5-4819-AFF8-029DFE80B8DA}" destId="{9E7F6F4E-71AF-4973-8B17-9652668FCC20}" srcOrd="2" destOrd="0" parTransId="{F7DF9BEC-AD0D-4F3E-9CF5-7F413E98AA42}" sibTransId="{7FEA28A7-BFD8-4B05-9DE2-78C1812EDE80}"/>
    <dgm:cxn modelId="{EF01557A-FBDC-4D87-8DA4-71B49CCAA85D}" srcId="{92DA522B-19FF-4824-A545-6BD383DE72B1}" destId="{43B6A56E-8384-4B06-9A22-4EB81F83C0B3}" srcOrd="0" destOrd="0" parTransId="{AD99163D-1917-474A-A603-D367D0E35A88}" sibTransId="{9C1F61D5-4814-4AFC-92E7-E95EED37EAD5}"/>
    <dgm:cxn modelId="{7DF05A7C-1ACF-4E88-81FB-5EFD9E3E5351}" type="presOf" srcId="{9E7F6F4E-71AF-4973-8B17-9652668FCC20}" destId="{F47CB390-9AB4-49D5-B6B3-68D1E10B77C7}" srcOrd="0" destOrd="0" presId="urn:microsoft.com/office/officeart/2005/8/layout/vList2"/>
    <dgm:cxn modelId="{FBC3D686-60FF-4BFF-B5DE-1F49C1A78A4F}" srcId="{9E7F6F4E-71AF-4973-8B17-9652668FCC20}" destId="{81F1AD4A-D48D-4530-8B1B-1AB65BA5E218}" srcOrd="0" destOrd="0" parTransId="{9D447766-0649-4BDC-BA49-0E9E806B9A18}" sibTransId="{0EC08192-1E84-4C92-AE6A-1CFBDB7B285E}"/>
    <dgm:cxn modelId="{CD3D4788-73A2-4773-A828-9D086DCEE984}" srcId="{89049D68-8FC5-4819-AFF8-029DFE80B8DA}" destId="{92DA522B-19FF-4824-A545-6BD383DE72B1}" srcOrd="0" destOrd="0" parTransId="{F7A83AAC-76BB-41E5-80E3-AD95D04F8FDA}" sibTransId="{00A879D4-A9DD-443E-AAA7-F79FC21BBCE3}"/>
    <dgm:cxn modelId="{3634E89D-E958-4D7B-9D0B-3FB13A8B31B3}" type="presOf" srcId="{BC54A6B6-9ED7-4387-8CE1-44459E4FE12F}" destId="{5C49E35D-FF36-490F-896E-37C295C2AFCF}" srcOrd="0" destOrd="0" presId="urn:microsoft.com/office/officeart/2005/8/layout/vList2"/>
    <dgm:cxn modelId="{0E9CC5A4-7C19-4051-B8CC-5FF0BF287F6C}" type="presOf" srcId="{92DA522B-19FF-4824-A545-6BD383DE72B1}" destId="{0BC0578D-DE1A-463D-8959-8BC67490655C}" srcOrd="0" destOrd="0" presId="urn:microsoft.com/office/officeart/2005/8/layout/vList2"/>
    <dgm:cxn modelId="{3611B7AB-4733-45C2-B68F-8C38BED7A336}" type="presOf" srcId="{43B6A56E-8384-4B06-9A22-4EB81F83C0B3}" destId="{C6784781-0544-43A4-952C-6310E8AC205A}" srcOrd="0" destOrd="0" presId="urn:microsoft.com/office/officeart/2005/8/layout/vList2"/>
    <dgm:cxn modelId="{44E9D8D6-D18F-400F-B92B-8FD3F0468A09}" type="presOf" srcId="{89049D68-8FC5-4819-AFF8-029DFE80B8DA}" destId="{5DB27E2D-C5F2-4050-909E-0BCCD1A3A9AD}" srcOrd="0" destOrd="0" presId="urn:microsoft.com/office/officeart/2005/8/layout/vList2"/>
    <dgm:cxn modelId="{D2C2FCEC-F540-41EE-AA11-5D5CAB10EB17}" type="presOf" srcId="{7E80D179-E8D6-492C-A5EF-CFD67CC84712}" destId="{661832C7-D3FB-492D-85D2-A94D8EF51170}" srcOrd="0" destOrd="0" presId="urn:microsoft.com/office/officeart/2005/8/layout/vList2"/>
    <dgm:cxn modelId="{D761B1F2-9A90-43A5-BEE8-BC82EEAC6CCF}" srcId="{7E80D179-E8D6-492C-A5EF-CFD67CC84712}" destId="{BC54A6B6-9ED7-4387-8CE1-44459E4FE12F}" srcOrd="0" destOrd="0" parTransId="{E83C4BAC-604F-4F90-88AC-0A5E2CA58FB1}" sibTransId="{A26DFC8D-D313-4C0C-9E0A-9696B9AF3168}"/>
    <dgm:cxn modelId="{E979898D-9CB5-4EFE-855E-A26DE1664C35}" type="presParOf" srcId="{5DB27E2D-C5F2-4050-909E-0BCCD1A3A9AD}" destId="{0BC0578D-DE1A-463D-8959-8BC67490655C}" srcOrd="0" destOrd="0" presId="urn:microsoft.com/office/officeart/2005/8/layout/vList2"/>
    <dgm:cxn modelId="{B2F47D31-A195-4CC4-B2AE-3BD97216D0E5}" type="presParOf" srcId="{5DB27E2D-C5F2-4050-909E-0BCCD1A3A9AD}" destId="{C6784781-0544-43A4-952C-6310E8AC205A}" srcOrd="1" destOrd="0" presId="urn:microsoft.com/office/officeart/2005/8/layout/vList2"/>
    <dgm:cxn modelId="{CF0893B7-D771-4CE0-8EFD-D85D819129BC}" type="presParOf" srcId="{5DB27E2D-C5F2-4050-909E-0BCCD1A3A9AD}" destId="{661832C7-D3FB-492D-85D2-A94D8EF51170}" srcOrd="2" destOrd="0" presId="urn:microsoft.com/office/officeart/2005/8/layout/vList2"/>
    <dgm:cxn modelId="{77C68F04-463C-4E45-B87B-42012D7442B3}" type="presParOf" srcId="{5DB27E2D-C5F2-4050-909E-0BCCD1A3A9AD}" destId="{5C49E35D-FF36-490F-896E-37C295C2AFCF}" srcOrd="3" destOrd="0" presId="urn:microsoft.com/office/officeart/2005/8/layout/vList2"/>
    <dgm:cxn modelId="{0A0DAD9F-8510-47D7-8811-43984D5E7389}" type="presParOf" srcId="{5DB27E2D-C5F2-4050-909E-0BCCD1A3A9AD}" destId="{F47CB390-9AB4-49D5-B6B3-68D1E10B77C7}" srcOrd="4" destOrd="0" presId="urn:microsoft.com/office/officeart/2005/8/layout/vList2"/>
    <dgm:cxn modelId="{A932ABD0-98F5-40DF-AEE3-4F3B5A2794E0}" type="presParOf" srcId="{5DB27E2D-C5F2-4050-909E-0BCCD1A3A9AD}" destId="{D35BD355-DC59-4057-A3DC-20BA5AE1321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0F26A4-114F-478B-9953-4E92BD77C64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2283226-E80E-46EA-8A5E-565EE19F314F}">
      <dgm:prSet/>
      <dgm:spPr/>
      <dgm:t>
        <a:bodyPr/>
        <a:lstStyle/>
        <a:p>
          <a:r>
            <a:rPr lang="en-US"/>
            <a:t>Contribution to Knowledge</a:t>
          </a:r>
        </a:p>
      </dgm:t>
    </dgm:pt>
    <dgm:pt modelId="{D2776455-4AEC-4760-84AD-65D5929EE3F6}" type="parTrans" cxnId="{4D632197-09BE-4DCE-A5E7-2DBB85C62213}">
      <dgm:prSet/>
      <dgm:spPr/>
      <dgm:t>
        <a:bodyPr/>
        <a:lstStyle/>
        <a:p>
          <a:endParaRPr lang="en-US"/>
        </a:p>
      </dgm:t>
    </dgm:pt>
    <dgm:pt modelId="{098E6C79-02F2-4D6A-8D7B-173F4D90AEB1}" type="sibTrans" cxnId="{4D632197-09BE-4DCE-A5E7-2DBB85C62213}">
      <dgm:prSet/>
      <dgm:spPr/>
      <dgm:t>
        <a:bodyPr/>
        <a:lstStyle/>
        <a:p>
          <a:endParaRPr lang="en-US"/>
        </a:p>
      </dgm:t>
    </dgm:pt>
    <dgm:pt modelId="{AF8A66B4-D1E0-4A9A-BE86-C93E23EC8D7C}">
      <dgm:prSet/>
      <dgm:spPr/>
      <dgm:t>
        <a:bodyPr/>
        <a:lstStyle/>
        <a:p>
          <a:r>
            <a:rPr lang="en-US"/>
            <a:t>How your research fills gaps or adds to the sociological understanding of education.</a:t>
          </a:r>
        </a:p>
      </dgm:t>
    </dgm:pt>
    <dgm:pt modelId="{FF9836C1-DDA4-44B5-8C5B-46891F51CC7B}" type="parTrans" cxnId="{B543EAA3-740B-402F-B1D3-C976C15E0FB2}">
      <dgm:prSet/>
      <dgm:spPr/>
      <dgm:t>
        <a:bodyPr/>
        <a:lstStyle/>
        <a:p>
          <a:endParaRPr lang="en-US"/>
        </a:p>
      </dgm:t>
    </dgm:pt>
    <dgm:pt modelId="{85CFA203-38E7-4ED2-9A22-EE66E9B0EAA5}" type="sibTrans" cxnId="{B543EAA3-740B-402F-B1D3-C976C15E0FB2}">
      <dgm:prSet/>
      <dgm:spPr/>
      <dgm:t>
        <a:bodyPr/>
        <a:lstStyle/>
        <a:p>
          <a:endParaRPr lang="en-US"/>
        </a:p>
      </dgm:t>
    </dgm:pt>
    <dgm:pt modelId="{F96B1435-C6A0-4A6E-90A0-52CD4B00186D}">
      <dgm:prSet/>
      <dgm:spPr/>
      <dgm:t>
        <a:bodyPr/>
        <a:lstStyle/>
        <a:p>
          <a:r>
            <a:rPr lang="en-US"/>
            <a:t>Modifying Existing Theories</a:t>
          </a:r>
        </a:p>
      </dgm:t>
    </dgm:pt>
    <dgm:pt modelId="{0E04A224-9118-4AEF-9C8D-A47145A78D7B}" type="parTrans" cxnId="{33780DD8-8DA4-4925-9C01-00B9545D0A88}">
      <dgm:prSet/>
      <dgm:spPr/>
      <dgm:t>
        <a:bodyPr/>
        <a:lstStyle/>
        <a:p>
          <a:endParaRPr lang="en-US"/>
        </a:p>
      </dgm:t>
    </dgm:pt>
    <dgm:pt modelId="{C6495A97-E1AD-4530-AEE3-9D6899E1ED7E}" type="sibTrans" cxnId="{33780DD8-8DA4-4925-9C01-00B9545D0A88}">
      <dgm:prSet/>
      <dgm:spPr/>
      <dgm:t>
        <a:bodyPr/>
        <a:lstStyle/>
        <a:p>
          <a:endParaRPr lang="en-US"/>
        </a:p>
      </dgm:t>
    </dgm:pt>
    <dgm:pt modelId="{222476E9-6D6F-4C89-A65B-32FECE9FED14}">
      <dgm:prSet/>
      <dgm:spPr/>
      <dgm:t>
        <a:bodyPr/>
        <a:lstStyle/>
        <a:p>
          <a:r>
            <a:rPr lang="en-US"/>
            <a:t>How your findings support or challenge current theories.</a:t>
          </a:r>
        </a:p>
      </dgm:t>
    </dgm:pt>
    <dgm:pt modelId="{0747B4F9-F33B-4490-8A09-86F3D62EC589}" type="parTrans" cxnId="{D875264B-E228-4DEB-AB60-3FF16EB6007C}">
      <dgm:prSet/>
      <dgm:spPr/>
      <dgm:t>
        <a:bodyPr/>
        <a:lstStyle/>
        <a:p>
          <a:endParaRPr lang="en-US"/>
        </a:p>
      </dgm:t>
    </dgm:pt>
    <dgm:pt modelId="{B3A63A3E-D3A5-419B-81B8-F5EA181D4B78}" type="sibTrans" cxnId="{D875264B-E228-4DEB-AB60-3FF16EB6007C}">
      <dgm:prSet/>
      <dgm:spPr/>
      <dgm:t>
        <a:bodyPr/>
        <a:lstStyle/>
        <a:p>
          <a:endParaRPr lang="en-US"/>
        </a:p>
      </dgm:t>
    </dgm:pt>
    <dgm:pt modelId="{54072FCD-C668-485E-973E-7BFB5C717742}">
      <dgm:prSet/>
      <dgm:spPr/>
      <dgm:t>
        <a:bodyPr/>
        <a:lstStyle/>
        <a:p>
          <a:r>
            <a:rPr lang="en-US"/>
            <a:t>Groundwork for Future Research</a:t>
          </a:r>
        </a:p>
      </dgm:t>
    </dgm:pt>
    <dgm:pt modelId="{7B58F0EB-9644-450F-843C-FD9090AFACE7}" type="parTrans" cxnId="{AC6B989D-5414-4B7F-8415-A01784FF7DEA}">
      <dgm:prSet/>
      <dgm:spPr/>
      <dgm:t>
        <a:bodyPr/>
        <a:lstStyle/>
        <a:p>
          <a:endParaRPr lang="en-US"/>
        </a:p>
      </dgm:t>
    </dgm:pt>
    <dgm:pt modelId="{824057A8-0619-4BCE-B886-B0F1E594695D}" type="sibTrans" cxnId="{AC6B989D-5414-4B7F-8415-A01784FF7DEA}">
      <dgm:prSet/>
      <dgm:spPr/>
      <dgm:t>
        <a:bodyPr/>
        <a:lstStyle/>
        <a:p>
          <a:endParaRPr lang="en-US"/>
        </a:p>
      </dgm:t>
    </dgm:pt>
    <dgm:pt modelId="{F81D383C-7690-4580-983B-FEB659048A58}">
      <dgm:prSet/>
      <dgm:spPr/>
      <dgm:t>
        <a:bodyPr/>
        <a:lstStyle/>
        <a:p>
          <a:r>
            <a:rPr lang="en-US"/>
            <a:t>Suggest areas where further investigation is needed.</a:t>
          </a:r>
        </a:p>
      </dgm:t>
    </dgm:pt>
    <dgm:pt modelId="{C36C15A7-120F-478A-8038-007371FDA8B8}" type="parTrans" cxnId="{B4150D30-C708-472D-8670-EA1240749607}">
      <dgm:prSet/>
      <dgm:spPr/>
      <dgm:t>
        <a:bodyPr/>
        <a:lstStyle/>
        <a:p>
          <a:endParaRPr lang="en-US"/>
        </a:p>
      </dgm:t>
    </dgm:pt>
    <dgm:pt modelId="{1E1FA623-58FC-471A-B47C-A3AB3A564837}" type="sibTrans" cxnId="{B4150D30-C708-472D-8670-EA1240749607}">
      <dgm:prSet/>
      <dgm:spPr/>
      <dgm:t>
        <a:bodyPr/>
        <a:lstStyle/>
        <a:p>
          <a:endParaRPr lang="en-US"/>
        </a:p>
      </dgm:t>
    </dgm:pt>
    <dgm:pt modelId="{0C19BECE-B642-4FC7-A963-3004CBD7DFCA}" type="pres">
      <dgm:prSet presAssocID="{450F26A4-114F-478B-9953-4E92BD77C647}" presName="linear" presStyleCnt="0">
        <dgm:presLayoutVars>
          <dgm:dir/>
          <dgm:animLvl val="lvl"/>
          <dgm:resizeHandles val="exact"/>
        </dgm:presLayoutVars>
      </dgm:prSet>
      <dgm:spPr/>
    </dgm:pt>
    <dgm:pt modelId="{28672ED8-5233-462D-B1A7-C4CDF49D14EB}" type="pres">
      <dgm:prSet presAssocID="{D2283226-E80E-46EA-8A5E-565EE19F314F}" presName="parentLin" presStyleCnt="0"/>
      <dgm:spPr/>
    </dgm:pt>
    <dgm:pt modelId="{38FC89A6-D243-4DC8-8B1E-1B1CD3737AA1}" type="pres">
      <dgm:prSet presAssocID="{D2283226-E80E-46EA-8A5E-565EE19F314F}" presName="parentLeftMargin" presStyleLbl="node1" presStyleIdx="0" presStyleCnt="3"/>
      <dgm:spPr/>
    </dgm:pt>
    <dgm:pt modelId="{13894C13-FC21-4CF2-89D5-B990CD930759}" type="pres">
      <dgm:prSet presAssocID="{D2283226-E80E-46EA-8A5E-565EE19F314F}" presName="parentText" presStyleLbl="node1" presStyleIdx="0" presStyleCnt="3">
        <dgm:presLayoutVars>
          <dgm:chMax val="0"/>
          <dgm:bulletEnabled val="1"/>
        </dgm:presLayoutVars>
      </dgm:prSet>
      <dgm:spPr/>
    </dgm:pt>
    <dgm:pt modelId="{8A864052-DEAE-4E15-BAB1-00FABA12A10A}" type="pres">
      <dgm:prSet presAssocID="{D2283226-E80E-46EA-8A5E-565EE19F314F}" presName="negativeSpace" presStyleCnt="0"/>
      <dgm:spPr/>
    </dgm:pt>
    <dgm:pt modelId="{7474B31F-32D8-4CA4-A403-AA57E9E7D5E3}" type="pres">
      <dgm:prSet presAssocID="{D2283226-E80E-46EA-8A5E-565EE19F314F}" presName="childText" presStyleLbl="conFgAcc1" presStyleIdx="0" presStyleCnt="3">
        <dgm:presLayoutVars>
          <dgm:bulletEnabled val="1"/>
        </dgm:presLayoutVars>
      </dgm:prSet>
      <dgm:spPr/>
    </dgm:pt>
    <dgm:pt modelId="{C2E70399-B7D9-40EF-9442-5F33FDFB2F1A}" type="pres">
      <dgm:prSet presAssocID="{098E6C79-02F2-4D6A-8D7B-173F4D90AEB1}" presName="spaceBetweenRectangles" presStyleCnt="0"/>
      <dgm:spPr/>
    </dgm:pt>
    <dgm:pt modelId="{6E2DB10A-B954-42DB-8510-2D522F32C0D5}" type="pres">
      <dgm:prSet presAssocID="{F96B1435-C6A0-4A6E-90A0-52CD4B00186D}" presName="parentLin" presStyleCnt="0"/>
      <dgm:spPr/>
    </dgm:pt>
    <dgm:pt modelId="{690E4A8C-821C-4994-BF6C-822C7A746D28}" type="pres">
      <dgm:prSet presAssocID="{F96B1435-C6A0-4A6E-90A0-52CD4B00186D}" presName="parentLeftMargin" presStyleLbl="node1" presStyleIdx="0" presStyleCnt="3"/>
      <dgm:spPr/>
    </dgm:pt>
    <dgm:pt modelId="{2DE0681A-AEEF-47B5-9429-15C2CACA8F24}" type="pres">
      <dgm:prSet presAssocID="{F96B1435-C6A0-4A6E-90A0-52CD4B00186D}" presName="parentText" presStyleLbl="node1" presStyleIdx="1" presStyleCnt="3">
        <dgm:presLayoutVars>
          <dgm:chMax val="0"/>
          <dgm:bulletEnabled val="1"/>
        </dgm:presLayoutVars>
      </dgm:prSet>
      <dgm:spPr/>
    </dgm:pt>
    <dgm:pt modelId="{22AF3FC0-155D-42D2-BEF3-65F2FB1E92FF}" type="pres">
      <dgm:prSet presAssocID="{F96B1435-C6A0-4A6E-90A0-52CD4B00186D}" presName="negativeSpace" presStyleCnt="0"/>
      <dgm:spPr/>
    </dgm:pt>
    <dgm:pt modelId="{28399174-A137-4598-8E0D-AC0F3B8D1129}" type="pres">
      <dgm:prSet presAssocID="{F96B1435-C6A0-4A6E-90A0-52CD4B00186D}" presName="childText" presStyleLbl="conFgAcc1" presStyleIdx="1" presStyleCnt="3">
        <dgm:presLayoutVars>
          <dgm:bulletEnabled val="1"/>
        </dgm:presLayoutVars>
      </dgm:prSet>
      <dgm:spPr/>
    </dgm:pt>
    <dgm:pt modelId="{24335FE0-E9A4-4AC6-B53C-DACDE29D503E}" type="pres">
      <dgm:prSet presAssocID="{C6495A97-E1AD-4530-AEE3-9D6899E1ED7E}" presName="spaceBetweenRectangles" presStyleCnt="0"/>
      <dgm:spPr/>
    </dgm:pt>
    <dgm:pt modelId="{14557F01-7E2F-4FCB-AA8D-FB76133F3371}" type="pres">
      <dgm:prSet presAssocID="{54072FCD-C668-485E-973E-7BFB5C717742}" presName="parentLin" presStyleCnt="0"/>
      <dgm:spPr/>
    </dgm:pt>
    <dgm:pt modelId="{7DEEBE47-F7B3-44E8-9258-31A665F5C399}" type="pres">
      <dgm:prSet presAssocID="{54072FCD-C668-485E-973E-7BFB5C717742}" presName="parentLeftMargin" presStyleLbl="node1" presStyleIdx="1" presStyleCnt="3"/>
      <dgm:spPr/>
    </dgm:pt>
    <dgm:pt modelId="{64475F83-3063-4AAB-8128-07E4A8BE1037}" type="pres">
      <dgm:prSet presAssocID="{54072FCD-C668-485E-973E-7BFB5C717742}" presName="parentText" presStyleLbl="node1" presStyleIdx="2" presStyleCnt="3">
        <dgm:presLayoutVars>
          <dgm:chMax val="0"/>
          <dgm:bulletEnabled val="1"/>
        </dgm:presLayoutVars>
      </dgm:prSet>
      <dgm:spPr/>
    </dgm:pt>
    <dgm:pt modelId="{D3C84BF8-679A-40C3-8EEC-64B468336C88}" type="pres">
      <dgm:prSet presAssocID="{54072FCD-C668-485E-973E-7BFB5C717742}" presName="negativeSpace" presStyleCnt="0"/>
      <dgm:spPr/>
    </dgm:pt>
    <dgm:pt modelId="{71F527FF-1BCC-4B54-B783-44DFB87AF128}" type="pres">
      <dgm:prSet presAssocID="{54072FCD-C668-485E-973E-7BFB5C717742}" presName="childText" presStyleLbl="conFgAcc1" presStyleIdx="2" presStyleCnt="3">
        <dgm:presLayoutVars>
          <dgm:bulletEnabled val="1"/>
        </dgm:presLayoutVars>
      </dgm:prSet>
      <dgm:spPr/>
    </dgm:pt>
  </dgm:ptLst>
  <dgm:cxnLst>
    <dgm:cxn modelId="{8AC9B82C-9316-4FF4-9D9A-A7F5B58E6A2B}" type="presOf" srcId="{AF8A66B4-D1E0-4A9A-BE86-C93E23EC8D7C}" destId="{7474B31F-32D8-4CA4-A403-AA57E9E7D5E3}" srcOrd="0" destOrd="0" presId="urn:microsoft.com/office/officeart/2005/8/layout/list1"/>
    <dgm:cxn modelId="{B4150D30-C708-472D-8670-EA1240749607}" srcId="{54072FCD-C668-485E-973E-7BFB5C717742}" destId="{F81D383C-7690-4580-983B-FEB659048A58}" srcOrd="0" destOrd="0" parTransId="{C36C15A7-120F-478A-8038-007371FDA8B8}" sibTransId="{1E1FA623-58FC-471A-B47C-A3AB3A564837}"/>
    <dgm:cxn modelId="{A3EBE235-D5EB-4B5E-BC5F-AAEBC9EB1605}" type="presOf" srcId="{450F26A4-114F-478B-9953-4E92BD77C647}" destId="{0C19BECE-B642-4FC7-A963-3004CBD7DFCA}" srcOrd="0" destOrd="0" presId="urn:microsoft.com/office/officeart/2005/8/layout/list1"/>
    <dgm:cxn modelId="{DADBBC41-E57A-4CBC-A075-AD08FC7AFD14}" type="presOf" srcId="{D2283226-E80E-46EA-8A5E-565EE19F314F}" destId="{38FC89A6-D243-4DC8-8B1E-1B1CD3737AA1}" srcOrd="0" destOrd="0" presId="urn:microsoft.com/office/officeart/2005/8/layout/list1"/>
    <dgm:cxn modelId="{D875264B-E228-4DEB-AB60-3FF16EB6007C}" srcId="{F96B1435-C6A0-4A6E-90A0-52CD4B00186D}" destId="{222476E9-6D6F-4C89-A65B-32FECE9FED14}" srcOrd="0" destOrd="0" parTransId="{0747B4F9-F33B-4490-8A09-86F3D62EC589}" sibTransId="{B3A63A3E-D3A5-419B-81B8-F5EA181D4B78}"/>
    <dgm:cxn modelId="{4935AD4B-2143-4409-9906-078648A82713}" type="presOf" srcId="{F81D383C-7690-4580-983B-FEB659048A58}" destId="{71F527FF-1BCC-4B54-B783-44DFB87AF128}" srcOrd="0" destOrd="0" presId="urn:microsoft.com/office/officeart/2005/8/layout/list1"/>
    <dgm:cxn modelId="{84E9AC4E-7B97-414C-BD51-0D94D411B299}" type="presOf" srcId="{F96B1435-C6A0-4A6E-90A0-52CD4B00186D}" destId="{690E4A8C-821C-4994-BF6C-822C7A746D28}" srcOrd="0" destOrd="0" presId="urn:microsoft.com/office/officeart/2005/8/layout/list1"/>
    <dgm:cxn modelId="{77478950-8CD7-4209-BE1C-788F9C57B806}" type="presOf" srcId="{D2283226-E80E-46EA-8A5E-565EE19F314F}" destId="{13894C13-FC21-4CF2-89D5-B990CD930759}" srcOrd="1" destOrd="0" presId="urn:microsoft.com/office/officeart/2005/8/layout/list1"/>
    <dgm:cxn modelId="{A6C3E18A-68BE-4DA7-8B52-36F9A010B3D7}" type="presOf" srcId="{54072FCD-C668-485E-973E-7BFB5C717742}" destId="{7DEEBE47-F7B3-44E8-9258-31A665F5C399}" srcOrd="0" destOrd="0" presId="urn:microsoft.com/office/officeart/2005/8/layout/list1"/>
    <dgm:cxn modelId="{4D632197-09BE-4DCE-A5E7-2DBB85C62213}" srcId="{450F26A4-114F-478B-9953-4E92BD77C647}" destId="{D2283226-E80E-46EA-8A5E-565EE19F314F}" srcOrd="0" destOrd="0" parTransId="{D2776455-4AEC-4760-84AD-65D5929EE3F6}" sibTransId="{098E6C79-02F2-4D6A-8D7B-173F4D90AEB1}"/>
    <dgm:cxn modelId="{AC6B989D-5414-4B7F-8415-A01784FF7DEA}" srcId="{450F26A4-114F-478B-9953-4E92BD77C647}" destId="{54072FCD-C668-485E-973E-7BFB5C717742}" srcOrd="2" destOrd="0" parTransId="{7B58F0EB-9644-450F-843C-FD9090AFACE7}" sibTransId="{824057A8-0619-4BCE-B886-B0F1E594695D}"/>
    <dgm:cxn modelId="{B543EAA3-740B-402F-B1D3-C976C15E0FB2}" srcId="{D2283226-E80E-46EA-8A5E-565EE19F314F}" destId="{AF8A66B4-D1E0-4A9A-BE86-C93E23EC8D7C}" srcOrd="0" destOrd="0" parTransId="{FF9836C1-DDA4-44B5-8C5B-46891F51CC7B}" sibTransId="{85CFA203-38E7-4ED2-9A22-EE66E9B0EAA5}"/>
    <dgm:cxn modelId="{7634D9B1-40C1-4E51-A47D-FE69C1773FB1}" type="presOf" srcId="{54072FCD-C668-485E-973E-7BFB5C717742}" destId="{64475F83-3063-4AAB-8128-07E4A8BE1037}" srcOrd="1" destOrd="0" presId="urn:microsoft.com/office/officeart/2005/8/layout/list1"/>
    <dgm:cxn modelId="{2C5D6DCE-E53C-4F5C-8D47-28CCB235C016}" type="presOf" srcId="{222476E9-6D6F-4C89-A65B-32FECE9FED14}" destId="{28399174-A137-4598-8E0D-AC0F3B8D1129}" srcOrd="0" destOrd="0" presId="urn:microsoft.com/office/officeart/2005/8/layout/list1"/>
    <dgm:cxn modelId="{33780DD8-8DA4-4925-9C01-00B9545D0A88}" srcId="{450F26A4-114F-478B-9953-4E92BD77C647}" destId="{F96B1435-C6A0-4A6E-90A0-52CD4B00186D}" srcOrd="1" destOrd="0" parTransId="{0E04A224-9118-4AEF-9C8D-A47145A78D7B}" sibTransId="{C6495A97-E1AD-4530-AEE3-9D6899E1ED7E}"/>
    <dgm:cxn modelId="{9D19F3EB-C877-44B8-AB5C-27EDC9691C2C}" type="presOf" srcId="{F96B1435-C6A0-4A6E-90A0-52CD4B00186D}" destId="{2DE0681A-AEEF-47B5-9429-15C2CACA8F24}" srcOrd="1" destOrd="0" presId="urn:microsoft.com/office/officeart/2005/8/layout/list1"/>
    <dgm:cxn modelId="{C2AA1602-E36D-45B8-B2E4-7E1915A3FFC0}" type="presParOf" srcId="{0C19BECE-B642-4FC7-A963-3004CBD7DFCA}" destId="{28672ED8-5233-462D-B1A7-C4CDF49D14EB}" srcOrd="0" destOrd="0" presId="urn:microsoft.com/office/officeart/2005/8/layout/list1"/>
    <dgm:cxn modelId="{638A4339-AFEA-4BF5-AEA2-085A2EA2628E}" type="presParOf" srcId="{28672ED8-5233-462D-B1A7-C4CDF49D14EB}" destId="{38FC89A6-D243-4DC8-8B1E-1B1CD3737AA1}" srcOrd="0" destOrd="0" presId="urn:microsoft.com/office/officeart/2005/8/layout/list1"/>
    <dgm:cxn modelId="{147FFDDE-7659-426D-A48F-D0F5DA23B701}" type="presParOf" srcId="{28672ED8-5233-462D-B1A7-C4CDF49D14EB}" destId="{13894C13-FC21-4CF2-89D5-B990CD930759}" srcOrd="1" destOrd="0" presId="urn:microsoft.com/office/officeart/2005/8/layout/list1"/>
    <dgm:cxn modelId="{1EDE907A-E082-4A6A-8681-F4D08A6626E6}" type="presParOf" srcId="{0C19BECE-B642-4FC7-A963-3004CBD7DFCA}" destId="{8A864052-DEAE-4E15-BAB1-00FABA12A10A}" srcOrd="1" destOrd="0" presId="urn:microsoft.com/office/officeart/2005/8/layout/list1"/>
    <dgm:cxn modelId="{0A727F2E-01D4-4E60-BACA-2C8275543B1C}" type="presParOf" srcId="{0C19BECE-B642-4FC7-A963-3004CBD7DFCA}" destId="{7474B31F-32D8-4CA4-A403-AA57E9E7D5E3}" srcOrd="2" destOrd="0" presId="urn:microsoft.com/office/officeart/2005/8/layout/list1"/>
    <dgm:cxn modelId="{1C66BA34-0A57-469D-A206-6C723ABD5A6E}" type="presParOf" srcId="{0C19BECE-B642-4FC7-A963-3004CBD7DFCA}" destId="{C2E70399-B7D9-40EF-9442-5F33FDFB2F1A}" srcOrd="3" destOrd="0" presId="urn:microsoft.com/office/officeart/2005/8/layout/list1"/>
    <dgm:cxn modelId="{8292D140-6A2A-444D-8E8A-B667E157440D}" type="presParOf" srcId="{0C19BECE-B642-4FC7-A963-3004CBD7DFCA}" destId="{6E2DB10A-B954-42DB-8510-2D522F32C0D5}" srcOrd="4" destOrd="0" presId="urn:microsoft.com/office/officeart/2005/8/layout/list1"/>
    <dgm:cxn modelId="{244DF1FF-03D1-4328-AE6C-FB2BCD8C8B32}" type="presParOf" srcId="{6E2DB10A-B954-42DB-8510-2D522F32C0D5}" destId="{690E4A8C-821C-4994-BF6C-822C7A746D28}" srcOrd="0" destOrd="0" presId="urn:microsoft.com/office/officeart/2005/8/layout/list1"/>
    <dgm:cxn modelId="{3E077013-32F7-42FF-ACAC-D6AB14441AD3}" type="presParOf" srcId="{6E2DB10A-B954-42DB-8510-2D522F32C0D5}" destId="{2DE0681A-AEEF-47B5-9429-15C2CACA8F24}" srcOrd="1" destOrd="0" presId="urn:microsoft.com/office/officeart/2005/8/layout/list1"/>
    <dgm:cxn modelId="{8726497B-7C7B-4536-9F92-2C6C7C0389A6}" type="presParOf" srcId="{0C19BECE-B642-4FC7-A963-3004CBD7DFCA}" destId="{22AF3FC0-155D-42D2-BEF3-65F2FB1E92FF}" srcOrd="5" destOrd="0" presId="urn:microsoft.com/office/officeart/2005/8/layout/list1"/>
    <dgm:cxn modelId="{A4BC7B84-77FA-418E-997C-4D536BC649F5}" type="presParOf" srcId="{0C19BECE-B642-4FC7-A963-3004CBD7DFCA}" destId="{28399174-A137-4598-8E0D-AC0F3B8D1129}" srcOrd="6" destOrd="0" presId="urn:microsoft.com/office/officeart/2005/8/layout/list1"/>
    <dgm:cxn modelId="{68B44697-E4C4-443E-8608-C5313806186A}" type="presParOf" srcId="{0C19BECE-B642-4FC7-A963-3004CBD7DFCA}" destId="{24335FE0-E9A4-4AC6-B53C-DACDE29D503E}" srcOrd="7" destOrd="0" presId="urn:microsoft.com/office/officeart/2005/8/layout/list1"/>
    <dgm:cxn modelId="{9C658B2E-BC27-41DE-B424-5371C1523F51}" type="presParOf" srcId="{0C19BECE-B642-4FC7-A963-3004CBD7DFCA}" destId="{14557F01-7E2F-4FCB-AA8D-FB76133F3371}" srcOrd="8" destOrd="0" presId="urn:microsoft.com/office/officeart/2005/8/layout/list1"/>
    <dgm:cxn modelId="{FB179284-E034-4F27-939E-60D440CD198C}" type="presParOf" srcId="{14557F01-7E2F-4FCB-AA8D-FB76133F3371}" destId="{7DEEBE47-F7B3-44E8-9258-31A665F5C399}" srcOrd="0" destOrd="0" presId="urn:microsoft.com/office/officeart/2005/8/layout/list1"/>
    <dgm:cxn modelId="{1D51FC4C-4E98-4CED-A391-3445C9E4B7E6}" type="presParOf" srcId="{14557F01-7E2F-4FCB-AA8D-FB76133F3371}" destId="{64475F83-3063-4AAB-8128-07E4A8BE1037}" srcOrd="1" destOrd="0" presId="urn:microsoft.com/office/officeart/2005/8/layout/list1"/>
    <dgm:cxn modelId="{6E6C9B14-3331-496C-B2D9-D1F715A98CA6}" type="presParOf" srcId="{0C19BECE-B642-4FC7-A963-3004CBD7DFCA}" destId="{D3C84BF8-679A-40C3-8EEC-64B468336C88}" srcOrd="9" destOrd="0" presId="urn:microsoft.com/office/officeart/2005/8/layout/list1"/>
    <dgm:cxn modelId="{B29647E9-9879-43EA-BD47-6EF03C77FBD1}" type="presParOf" srcId="{0C19BECE-B642-4FC7-A963-3004CBD7DFCA}" destId="{71F527FF-1BCC-4B54-B783-44DFB87AF12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ACB104-C18E-489A-8B11-BCFC9A6CD57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09E3955-0455-4375-ACE8-0DDFA58CFBB9}">
      <dgm:prSet/>
      <dgm:spPr/>
      <dgm:t>
        <a:bodyPr/>
        <a:lstStyle/>
        <a:p>
          <a:r>
            <a:rPr lang="en-US"/>
            <a:t>Influencing Policy</a:t>
          </a:r>
        </a:p>
      </dgm:t>
    </dgm:pt>
    <dgm:pt modelId="{C37A7448-5038-440A-89DB-82D33B124C72}" type="parTrans" cxnId="{2BE7B5EF-3F3B-4A8F-9E10-C6D7E6E4A192}">
      <dgm:prSet/>
      <dgm:spPr/>
      <dgm:t>
        <a:bodyPr/>
        <a:lstStyle/>
        <a:p>
          <a:endParaRPr lang="en-US"/>
        </a:p>
      </dgm:t>
    </dgm:pt>
    <dgm:pt modelId="{38FA3930-5AAF-4CEA-9AB0-93E3B30C914C}" type="sibTrans" cxnId="{2BE7B5EF-3F3B-4A8F-9E10-C6D7E6E4A192}">
      <dgm:prSet/>
      <dgm:spPr/>
      <dgm:t>
        <a:bodyPr/>
        <a:lstStyle/>
        <a:p>
          <a:endParaRPr lang="en-US"/>
        </a:p>
      </dgm:t>
    </dgm:pt>
    <dgm:pt modelId="{13FFA29D-B9D5-42F1-9981-98DD9C4C6DCF}">
      <dgm:prSet/>
      <dgm:spPr/>
      <dgm:t>
        <a:bodyPr/>
        <a:lstStyle/>
        <a:p>
          <a:r>
            <a:rPr lang="en-US"/>
            <a:t>How research can shape educational policies.</a:t>
          </a:r>
        </a:p>
      </dgm:t>
    </dgm:pt>
    <dgm:pt modelId="{37726B35-6FF2-420B-9763-2BCF2897B4F3}" type="parTrans" cxnId="{7932F928-4B53-492F-9C51-1E91698383D3}">
      <dgm:prSet/>
      <dgm:spPr/>
      <dgm:t>
        <a:bodyPr/>
        <a:lstStyle/>
        <a:p>
          <a:endParaRPr lang="en-US"/>
        </a:p>
      </dgm:t>
    </dgm:pt>
    <dgm:pt modelId="{F5507B06-AADD-4EE1-891C-70BAEE456DAE}" type="sibTrans" cxnId="{7932F928-4B53-492F-9C51-1E91698383D3}">
      <dgm:prSet/>
      <dgm:spPr/>
      <dgm:t>
        <a:bodyPr/>
        <a:lstStyle/>
        <a:p>
          <a:endParaRPr lang="en-US"/>
        </a:p>
      </dgm:t>
    </dgm:pt>
    <dgm:pt modelId="{27E47C53-9921-4771-B7E2-4D981AF21891}">
      <dgm:prSet/>
      <dgm:spPr/>
      <dgm:t>
        <a:bodyPr/>
        <a:lstStyle/>
        <a:p>
          <a:r>
            <a:rPr lang="en-US"/>
            <a:t>Advocacy</a:t>
          </a:r>
        </a:p>
      </dgm:t>
    </dgm:pt>
    <dgm:pt modelId="{12EB13D0-98EE-4569-A9FB-E2EE122BB6F8}" type="parTrans" cxnId="{67F9C618-2F44-4B52-9FDB-638200B8AAB0}">
      <dgm:prSet/>
      <dgm:spPr/>
      <dgm:t>
        <a:bodyPr/>
        <a:lstStyle/>
        <a:p>
          <a:endParaRPr lang="en-US"/>
        </a:p>
      </dgm:t>
    </dgm:pt>
    <dgm:pt modelId="{67A20432-F731-40E8-B825-8F05C5DE0CFD}" type="sibTrans" cxnId="{67F9C618-2F44-4B52-9FDB-638200B8AAB0}">
      <dgm:prSet/>
      <dgm:spPr/>
      <dgm:t>
        <a:bodyPr/>
        <a:lstStyle/>
        <a:p>
          <a:endParaRPr lang="en-US"/>
        </a:p>
      </dgm:t>
    </dgm:pt>
    <dgm:pt modelId="{4ABAD7E8-FAAB-4AEC-9B73-378BE599F678}">
      <dgm:prSet/>
      <dgm:spPr/>
      <dgm:t>
        <a:bodyPr/>
        <a:lstStyle/>
        <a:p>
          <a:r>
            <a:rPr lang="en-US"/>
            <a:t>Using research to advocate for change in educational systems.</a:t>
          </a:r>
        </a:p>
      </dgm:t>
    </dgm:pt>
    <dgm:pt modelId="{6C8360EF-3F2F-4EEB-9B7D-9FA4E67244C4}" type="parTrans" cxnId="{28BB72D4-DD52-4010-B904-2FAD6562B772}">
      <dgm:prSet/>
      <dgm:spPr/>
      <dgm:t>
        <a:bodyPr/>
        <a:lstStyle/>
        <a:p>
          <a:endParaRPr lang="en-US"/>
        </a:p>
      </dgm:t>
    </dgm:pt>
    <dgm:pt modelId="{30FF095C-1692-4AAA-89ED-34394902CE53}" type="sibTrans" cxnId="{28BB72D4-DD52-4010-B904-2FAD6562B772}">
      <dgm:prSet/>
      <dgm:spPr/>
      <dgm:t>
        <a:bodyPr/>
        <a:lstStyle/>
        <a:p>
          <a:endParaRPr lang="en-US"/>
        </a:p>
      </dgm:t>
    </dgm:pt>
    <dgm:pt modelId="{5B06B173-8C80-43AD-9FD8-1E85AC0CDBDE}">
      <dgm:prSet/>
      <dgm:spPr/>
      <dgm:t>
        <a:bodyPr/>
        <a:lstStyle/>
        <a:p>
          <a:r>
            <a:rPr lang="en-US"/>
            <a:t>Long-Term Impact</a:t>
          </a:r>
        </a:p>
      </dgm:t>
    </dgm:pt>
    <dgm:pt modelId="{E8976A81-794A-456A-8665-1CD85B84B946}" type="parTrans" cxnId="{D90FE0B1-7468-493F-AA0D-2C710C77BC06}">
      <dgm:prSet/>
      <dgm:spPr/>
      <dgm:t>
        <a:bodyPr/>
        <a:lstStyle/>
        <a:p>
          <a:endParaRPr lang="en-US"/>
        </a:p>
      </dgm:t>
    </dgm:pt>
    <dgm:pt modelId="{B478BDA6-D870-4FD8-95E6-641A095867BE}" type="sibTrans" cxnId="{D90FE0B1-7468-493F-AA0D-2C710C77BC06}">
      <dgm:prSet/>
      <dgm:spPr/>
      <dgm:t>
        <a:bodyPr/>
        <a:lstStyle/>
        <a:p>
          <a:endParaRPr lang="en-US"/>
        </a:p>
      </dgm:t>
    </dgm:pt>
    <dgm:pt modelId="{438412CE-539E-45C9-BD69-760082DDEDDF}">
      <dgm:prSet/>
      <dgm:spPr/>
      <dgm:t>
        <a:bodyPr/>
        <a:lstStyle/>
        <a:p>
          <a:r>
            <a:rPr lang="en-US"/>
            <a:t>Considering the potential long-term societal benefits or consequences of implementing your findings in policy.</a:t>
          </a:r>
        </a:p>
      </dgm:t>
    </dgm:pt>
    <dgm:pt modelId="{494A6F9B-645A-409D-8865-A26E5065194A}" type="parTrans" cxnId="{0BB20785-060B-483D-AECA-48261E198093}">
      <dgm:prSet/>
      <dgm:spPr/>
      <dgm:t>
        <a:bodyPr/>
        <a:lstStyle/>
        <a:p>
          <a:endParaRPr lang="en-US"/>
        </a:p>
      </dgm:t>
    </dgm:pt>
    <dgm:pt modelId="{52545BA0-BD2F-46FD-AC6C-54B92958E8D6}" type="sibTrans" cxnId="{0BB20785-060B-483D-AECA-48261E198093}">
      <dgm:prSet/>
      <dgm:spPr/>
      <dgm:t>
        <a:bodyPr/>
        <a:lstStyle/>
        <a:p>
          <a:endParaRPr lang="en-US"/>
        </a:p>
      </dgm:t>
    </dgm:pt>
    <dgm:pt modelId="{105967CA-ED15-45F0-B57C-27C8538E5914}" type="pres">
      <dgm:prSet presAssocID="{81ACB104-C18E-489A-8B11-BCFC9A6CD575}" presName="linear" presStyleCnt="0">
        <dgm:presLayoutVars>
          <dgm:animLvl val="lvl"/>
          <dgm:resizeHandles val="exact"/>
        </dgm:presLayoutVars>
      </dgm:prSet>
      <dgm:spPr/>
    </dgm:pt>
    <dgm:pt modelId="{99301519-B968-459C-B848-42CEDB34130D}" type="pres">
      <dgm:prSet presAssocID="{C09E3955-0455-4375-ACE8-0DDFA58CFBB9}" presName="parentText" presStyleLbl="node1" presStyleIdx="0" presStyleCnt="3">
        <dgm:presLayoutVars>
          <dgm:chMax val="0"/>
          <dgm:bulletEnabled val="1"/>
        </dgm:presLayoutVars>
      </dgm:prSet>
      <dgm:spPr/>
    </dgm:pt>
    <dgm:pt modelId="{A92CD578-DA0E-4408-AE3E-9ABBB5CB1E27}" type="pres">
      <dgm:prSet presAssocID="{C09E3955-0455-4375-ACE8-0DDFA58CFBB9}" presName="childText" presStyleLbl="revTx" presStyleIdx="0" presStyleCnt="3">
        <dgm:presLayoutVars>
          <dgm:bulletEnabled val="1"/>
        </dgm:presLayoutVars>
      </dgm:prSet>
      <dgm:spPr/>
    </dgm:pt>
    <dgm:pt modelId="{C338A0A3-658B-4521-BE83-4ABAB0B39ED7}" type="pres">
      <dgm:prSet presAssocID="{27E47C53-9921-4771-B7E2-4D981AF21891}" presName="parentText" presStyleLbl="node1" presStyleIdx="1" presStyleCnt="3">
        <dgm:presLayoutVars>
          <dgm:chMax val="0"/>
          <dgm:bulletEnabled val="1"/>
        </dgm:presLayoutVars>
      </dgm:prSet>
      <dgm:spPr/>
    </dgm:pt>
    <dgm:pt modelId="{3A5E62E3-6A0C-448B-8837-351C55F4E401}" type="pres">
      <dgm:prSet presAssocID="{27E47C53-9921-4771-B7E2-4D981AF21891}" presName="childText" presStyleLbl="revTx" presStyleIdx="1" presStyleCnt="3">
        <dgm:presLayoutVars>
          <dgm:bulletEnabled val="1"/>
        </dgm:presLayoutVars>
      </dgm:prSet>
      <dgm:spPr/>
    </dgm:pt>
    <dgm:pt modelId="{E174C43D-F9A2-4887-A4BA-B83C61E77A1A}" type="pres">
      <dgm:prSet presAssocID="{5B06B173-8C80-43AD-9FD8-1E85AC0CDBDE}" presName="parentText" presStyleLbl="node1" presStyleIdx="2" presStyleCnt="3">
        <dgm:presLayoutVars>
          <dgm:chMax val="0"/>
          <dgm:bulletEnabled val="1"/>
        </dgm:presLayoutVars>
      </dgm:prSet>
      <dgm:spPr/>
    </dgm:pt>
    <dgm:pt modelId="{78A8AB70-0DCA-4489-8637-FFF34E8A0005}" type="pres">
      <dgm:prSet presAssocID="{5B06B173-8C80-43AD-9FD8-1E85AC0CDBDE}" presName="childText" presStyleLbl="revTx" presStyleIdx="2" presStyleCnt="3">
        <dgm:presLayoutVars>
          <dgm:bulletEnabled val="1"/>
        </dgm:presLayoutVars>
      </dgm:prSet>
      <dgm:spPr/>
    </dgm:pt>
  </dgm:ptLst>
  <dgm:cxnLst>
    <dgm:cxn modelId="{CFEE2C13-F0E6-4DAB-8FEF-7C7264B73FE7}" type="presOf" srcId="{4ABAD7E8-FAAB-4AEC-9B73-378BE599F678}" destId="{3A5E62E3-6A0C-448B-8837-351C55F4E401}" srcOrd="0" destOrd="0" presId="urn:microsoft.com/office/officeart/2005/8/layout/vList2"/>
    <dgm:cxn modelId="{67F9C618-2F44-4B52-9FDB-638200B8AAB0}" srcId="{81ACB104-C18E-489A-8B11-BCFC9A6CD575}" destId="{27E47C53-9921-4771-B7E2-4D981AF21891}" srcOrd="1" destOrd="0" parTransId="{12EB13D0-98EE-4569-A9FB-E2EE122BB6F8}" sibTransId="{67A20432-F731-40E8-B825-8F05C5DE0CFD}"/>
    <dgm:cxn modelId="{7932F928-4B53-492F-9C51-1E91698383D3}" srcId="{C09E3955-0455-4375-ACE8-0DDFA58CFBB9}" destId="{13FFA29D-B9D5-42F1-9981-98DD9C4C6DCF}" srcOrd="0" destOrd="0" parTransId="{37726B35-6FF2-420B-9763-2BCF2897B4F3}" sibTransId="{F5507B06-AADD-4EE1-891C-70BAEE456DAE}"/>
    <dgm:cxn modelId="{A72E3D48-55F9-489F-ADD2-EF248132474F}" type="presOf" srcId="{13FFA29D-B9D5-42F1-9981-98DD9C4C6DCF}" destId="{A92CD578-DA0E-4408-AE3E-9ABBB5CB1E27}" srcOrd="0" destOrd="0" presId="urn:microsoft.com/office/officeart/2005/8/layout/vList2"/>
    <dgm:cxn modelId="{449E4870-DC00-4B05-A001-4156F97B9AE5}" type="presOf" srcId="{5B06B173-8C80-43AD-9FD8-1E85AC0CDBDE}" destId="{E174C43D-F9A2-4887-A4BA-B83C61E77A1A}" srcOrd="0" destOrd="0" presId="urn:microsoft.com/office/officeart/2005/8/layout/vList2"/>
    <dgm:cxn modelId="{3C94BA79-A053-400E-9089-2479F4484C8F}" type="presOf" srcId="{81ACB104-C18E-489A-8B11-BCFC9A6CD575}" destId="{105967CA-ED15-45F0-B57C-27C8538E5914}" srcOrd="0" destOrd="0" presId="urn:microsoft.com/office/officeart/2005/8/layout/vList2"/>
    <dgm:cxn modelId="{0BB20785-060B-483D-AECA-48261E198093}" srcId="{5B06B173-8C80-43AD-9FD8-1E85AC0CDBDE}" destId="{438412CE-539E-45C9-BD69-760082DDEDDF}" srcOrd="0" destOrd="0" parTransId="{494A6F9B-645A-409D-8865-A26E5065194A}" sibTransId="{52545BA0-BD2F-46FD-AC6C-54B92958E8D6}"/>
    <dgm:cxn modelId="{93C860A0-BECF-4646-A701-ABF6FFEE7295}" type="presOf" srcId="{27E47C53-9921-4771-B7E2-4D981AF21891}" destId="{C338A0A3-658B-4521-BE83-4ABAB0B39ED7}" srcOrd="0" destOrd="0" presId="urn:microsoft.com/office/officeart/2005/8/layout/vList2"/>
    <dgm:cxn modelId="{D90FE0B1-7468-493F-AA0D-2C710C77BC06}" srcId="{81ACB104-C18E-489A-8B11-BCFC9A6CD575}" destId="{5B06B173-8C80-43AD-9FD8-1E85AC0CDBDE}" srcOrd="2" destOrd="0" parTransId="{E8976A81-794A-456A-8665-1CD85B84B946}" sibTransId="{B478BDA6-D870-4FD8-95E6-641A095867BE}"/>
    <dgm:cxn modelId="{EE5184D2-AFF8-4B81-9D92-E14EA7E69E4E}" type="presOf" srcId="{C09E3955-0455-4375-ACE8-0DDFA58CFBB9}" destId="{99301519-B968-459C-B848-42CEDB34130D}" srcOrd="0" destOrd="0" presId="urn:microsoft.com/office/officeart/2005/8/layout/vList2"/>
    <dgm:cxn modelId="{28BB72D4-DD52-4010-B904-2FAD6562B772}" srcId="{27E47C53-9921-4771-B7E2-4D981AF21891}" destId="{4ABAD7E8-FAAB-4AEC-9B73-378BE599F678}" srcOrd="0" destOrd="0" parTransId="{6C8360EF-3F2F-4EEB-9B7D-9FA4E67244C4}" sibTransId="{30FF095C-1692-4AAA-89ED-34394902CE53}"/>
    <dgm:cxn modelId="{5DC911DF-DD46-4E5C-A1A9-2037C36518C1}" type="presOf" srcId="{438412CE-539E-45C9-BD69-760082DDEDDF}" destId="{78A8AB70-0DCA-4489-8637-FFF34E8A0005}" srcOrd="0" destOrd="0" presId="urn:microsoft.com/office/officeart/2005/8/layout/vList2"/>
    <dgm:cxn modelId="{2BE7B5EF-3F3B-4A8F-9E10-C6D7E6E4A192}" srcId="{81ACB104-C18E-489A-8B11-BCFC9A6CD575}" destId="{C09E3955-0455-4375-ACE8-0DDFA58CFBB9}" srcOrd="0" destOrd="0" parTransId="{C37A7448-5038-440A-89DB-82D33B124C72}" sibTransId="{38FA3930-5AAF-4CEA-9AB0-93E3B30C914C}"/>
    <dgm:cxn modelId="{8F3F666F-FEE6-4426-AE98-D07C74B23616}" type="presParOf" srcId="{105967CA-ED15-45F0-B57C-27C8538E5914}" destId="{99301519-B968-459C-B848-42CEDB34130D}" srcOrd="0" destOrd="0" presId="urn:microsoft.com/office/officeart/2005/8/layout/vList2"/>
    <dgm:cxn modelId="{A6EFEE63-EAD6-44E6-82FA-B1485B18976D}" type="presParOf" srcId="{105967CA-ED15-45F0-B57C-27C8538E5914}" destId="{A92CD578-DA0E-4408-AE3E-9ABBB5CB1E27}" srcOrd="1" destOrd="0" presId="urn:microsoft.com/office/officeart/2005/8/layout/vList2"/>
    <dgm:cxn modelId="{9F59BCB5-2BB5-4174-98D4-A30AB8587614}" type="presParOf" srcId="{105967CA-ED15-45F0-B57C-27C8538E5914}" destId="{C338A0A3-658B-4521-BE83-4ABAB0B39ED7}" srcOrd="2" destOrd="0" presId="urn:microsoft.com/office/officeart/2005/8/layout/vList2"/>
    <dgm:cxn modelId="{87306690-D2EE-4010-B779-9D2EF9315FDC}" type="presParOf" srcId="{105967CA-ED15-45F0-B57C-27C8538E5914}" destId="{3A5E62E3-6A0C-448B-8837-351C55F4E401}" srcOrd="3" destOrd="0" presId="urn:microsoft.com/office/officeart/2005/8/layout/vList2"/>
    <dgm:cxn modelId="{3493A50A-A774-4C55-819F-60D22B06D7C0}" type="presParOf" srcId="{105967CA-ED15-45F0-B57C-27C8538E5914}" destId="{E174C43D-F9A2-4887-A4BA-B83C61E77A1A}" srcOrd="4" destOrd="0" presId="urn:microsoft.com/office/officeart/2005/8/layout/vList2"/>
    <dgm:cxn modelId="{C7561073-4A3F-47A3-9C7A-7DC12D7F9462}" type="presParOf" srcId="{105967CA-ED15-45F0-B57C-27C8538E5914}" destId="{78A8AB70-0DCA-4489-8637-FFF34E8A000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E01601-B698-479A-862B-F76F5B5C0AFE}" type="doc">
      <dgm:prSet loTypeId="urn:microsoft.com/office/officeart/2005/8/layout/cycle1" loCatId="cycle" qsTypeId="urn:microsoft.com/office/officeart/2005/8/quickstyle/simple1" qsCatId="simple" csTypeId="urn:microsoft.com/office/officeart/2005/8/colors/accent1_2" csCatId="accent1"/>
      <dgm:spPr/>
      <dgm:t>
        <a:bodyPr/>
        <a:lstStyle/>
        <a:p>
          <a:endParaRPr lang="en-US"/>
        </a:p>
      </dgm:t>
    </dgm:pt>
    <dgm:pt modelId="{3B4BB890-8297-401D-B911-EDDA4F610E1F}">
      <dgm:prSet/>
      <dgm:spPr/>
      <dgm:t>
        <a:bodyPr/>
        <a:lstStyle/>
        <a:p>
          <a:r>
            <a:rPr lang="en-US"/>
            <a:t>Clarity and Conciseness</a:t>
          </a:r>
        </a:p>
      </dgm:t>
    </dgm:pt>
    <dgm:pt modelId="{E07A43C8-5594-4720-8217-E33F693DD7B6}" type="parTrans" cxnId="{F719DD4B-ABEE-425C-86F0-61472AB498B9}">
      <dgm:prSet/>
      <dgm:spPr/>
      <dgm:t>
        <a:bodyPr/>
        <a:lstStyle/>
        <a:p>
          <a:endParaRPr lang="en-US"/>
        </a:p>
      </dgm:t>
    </dgm:pt>
    <dgm:pt modelId="{AF4D7395-F418-469E-B758-3118D59C7B98}" type="sibTrans" cxnId="{F719DD4B-ABEE-425C-86F0-61472AB498B9}">
      <dgm:prSet/>
      <dgm:spPr/>
      <dgm:t>
        <a:bodyPr/>
        <a:lstStyle/>
        <a:p>
          <a:endParaRPr lang="en-US"/>
        </a:p>
      </dgm:t>
    </dgm:pt>
    <dgm:pt modelId="{7FC90562-F698-4B20-9232-3C560266FF1E}">
      <dgm:prSet/>
      <dgm:spPr/>
      <dgm:t>
        <a:bodyPr/>
        <a:lstStyle/>
        <a:p>
          <a:r>
            <a:rPr lang="en-US"/>
            <a:t>Audience Awareness</a:t>
          </a:r>
        </a:p>
      </dgm:t>
    </dgm:pt>
    <dgm:pt modelId="{3441802E-5738-46AF-AF25-1F56A67807CA}" type="parTrans" cxnId="{BA987CD8-92CB-49EA-A33F-9BE2A928AFAE}">
      <dgm:prSet/>
      <dgm:spPr/>
      <dgm:t>
        <a:bodyPr/>
        <a:lstStyle/>
        <a:p>
          <a:endParaRPr lang="en-US"/>
        </a:p>
      </dgm:t>
    </dgm:pt>
    <dgm:pt modelId="{24CDAA36-F868-4529-A56B-D63A54FE7BFE}" type="sibTrans" cxnId="{BA987CD8-92CB-49EA-A33F-9BE2A928AFAE}">
      <dgm:prSet/>
      <dgm:spPr/>
      <dgm:t>
        <a:bodyPr/>
        <a:lstStyle/>
        <a:p>
          <a:endParaRPr lang="en-US"/>
        </a:p>
      </dgm:t>
    </dgm:pt>
    <dgm:pt modelId="{241D3E5D-EE02-497E-8A0D-A3196F43CAE7}">
      <dgm:prSet/>
      <dgm:spPr/>
      <dgm:t>
        <a:bodyPr/>
        <a:lstStyle/>
        <a:p>
          <a:r>
            <a:rPr lang="en-US"/>
            <a:t>Avoid Overgeneralization</a:t>
          </a:r>
        </a:p>
      </dgm:t>
    </dgm:pt>
    <dgm:pt modelId="{B9FFDBA4-D837-489C-A9AE-38C363326C75}" type="parTrans" cxnId="{4654B307-2EAC-43BD-95D6-68D39E3DBAE4}">
      <dgm:prSet/>
      <dgm:spPr/>
      <dgm:t>
        <a:bodyPr/>
        <a:lstStyle/>
        <a:p>
          <a:endParaRPr lang="en-US"/>
        </a:p>
      </dgm:t>
    </dgm:pt>
    <dgm:pt modelId="{45F459E1-C0D6-4EC0-8B49-5539BDEFBB93}" type="sibTrans" cxnId="{4654B307-2EAC-43BD-95D6-68D39E3DBAE4}">
      <dgm:prSet/>
      <dgm:spPr/>
      <dgm:t>
        <a:bodyPr/>
        <a:lstStyle/>
        <a:p>
          <a:endParaRPr lang="en-US"/>
        </a:p>
      </dgm:t>
    </dgm:pt>
    <dgm:pt modelId="{1D9B8B16-289D-4881-BC75-FA18540ED07E}" type="pres">
      <dgm:prSet presAssocID="{81E01601-B698-479A-862B-F76F5B5C0AFE}" presName="cycle" presStyleCnt="0">
        <dgm:presLayoutVars>
          <dgm:dir/>
          <dgm:resizeHandles val="exact"/>
        </dgm:presLayoutVars>
      </dgm:prSet>
      <dgm:spPr/>
    </dgm:pt>
    <dgm:pt modelId="{BE78979B-8A05-4441-873A-76A1AC7B8396}" type="pres">
      <dgm:prSet presAssocID="{3B4BB890-8297-401D-B911-EDDA4F610E1F}" presName="dummy" presStyleCnt="0"/>
      <dgm:spPr/>
    </dgm:pt>
    <dgm:pt modelId="{F849849C-5011-4AFD-A420-730BAE1D7644}" type="pres">
      <dgm:prSet presAssocID="{3B4BB890-8297-401D-B911-EDDA4F610E1F}" presName="node" presStyleLbl="revTx" presStyleIdx="0" presStyleCnt="3">
        <dgm:presLayoutVars>
          <dgm:bulletEnabled val="1"/>
        </dgm:presLayoutVars>
      </dgm:prSet>
      <dgm:spPr/>
    </dgm:pt>
    <dgm:pt modelId="{1A19ADE8-27A9-4694-9DB9-2598D9347DDA}" type="pres">
      <dgm:prSet presAssocID="{AF4D7395-F418-469E-B758-3118D59C7B98}" presName="sibTrans" presStyleLbl="node1" presStyleIdx="0" presStyleCnt="3"/>
      <dgm:spPr/>
    </dgm:pt>
    <dgm:pt modelId="{EABDF18A-D930-4057-96EA-B8F53538A9D7}" type="pres">
      <dgm:prSet presAssocID="{7FC90562-F698-4B20-9232-3C560266FF1E}" presName="dummy" presStyleCnt="0"/>
      <dgm:spPr/>
    </dgm:pt>
    <dgm:pt modelId="{60886D3C-DAE3-4C98-BAEB-A283DD9ADD3C}" type="pres">
      <dgm:prSet presAssocID="{7FC90562-F698-4B20-9232-3C560266FF1E}" presName="node" presStyleLbl="revTx" presStyleIdx="1" presStyleCnt="3">
        <dgm:presLayoutVars>
          <dgm:bulletEnabled val="1"/>
        </dgm:presLayoutVars>
      </dgm:prSet>
      <dgm:spPr/>
    </dgm:pt>
    <dgm:pt modelId="{8D80FC8C-40E5-4300-86D3-C37890CE9D90}" type="pres">
      <dgm:prSet presAssocID="{24CDAA36-F868-4529-A56B-D63A54FE7BFE}" presName="sibTrans" presStyleLbl="node1" presStyleIdx="1" presStyleCnt="3"/>
      <dgm:spPr/>
    </dgm:pt>
    <dgm:pt modelId="{C0186B40-A683-4C30-BE8A-8A3DDC4B7031}" type="pres">
      <dgm:prSet presAssocID="{241D3E5D-EE02-497E-8A0D-A3196F43CAE7}" presName="dummy" presStyleCnt="0"/>
      <dgm:spPr/>
    </dgm:pt>
    <dgm:pt modelId="{657C7188-129D-4FA4-9BDB-2B5BE74E8C76}" type="pres">
      <dgm:prSet presAssocID="{241D3E5D-EE02-497E-8A0D-A3196F43CAE7}" presName="node" presStyleLbl="revTx" presStyleIdx="2" presStyleCnt="3">
        <dgm:presLayoutVars>
          <dgm:bulletEnabled val="1"/>
        </dgm:presLayoutVars>
      </dgm:prSet>
      <dgm:spPr/>
    </dgm:pt>
    <dgm:pt modelId="{57DD4050-5F25-47FB-9361-D1274C25522A}" type="pres">
      <dgm:prSet presAssocID="{45F459E1-C0D6-4EC0-8B49-5539BDEFBB93}" presName="sibTrans" presStyleLbl="node1" presStyleIdx="2" presStyleCnt="3"/>
      <dgm:spPr/>
    </dgm:pt>
  </dgm:ptLst>
  <dgm:cxnLst>
    <dgm:cxn modelId="{4654B307-2EAC-43BD-95D6-68D39E3DBAE4}" srcId="{81E01601-B698-479A-862B-F76F5B5C0AFE}" destId="{241D3E5D-EE02-497E-8A0D-A3196F43CAE7}" srcOrd="2" destOrd="0" parTransId="{B9FFDBA4-D837-489C-A9AE-38C363326C75}" sibTransId="{45F459E1-C0D6-4EC0-8B49-5539BDEFBB93}"/>
    <dgm:cxn modelId="{5A10D519-AD58-470F-883E-B492C3CF5763}" type="presOf" srcId="{45F459E1-C0D6-4EC0-8B49-5539BDEFBB93}" destId="{57DD4050-5F25-47FB-9361-D1274C25522A}" srcOrd="0" destOrd="0" presId="urn:microsoft.com/office/officeart/2005/8/layout/cycle1"/>
    <dgm:cxn modelId="{F719DD4B-ABEE-425C-86F0-61472AB498B9}" srcId="{81E01601-B698-479A-862B-F76F5B5C0AFE}" destId="{3B4BB890-8297-401D-B911-EDDA4F610E1F}" srcOrd="0" destOrd="0" parTransId="{E07A43C8-5594-4720-8217-E33F693DD7B6}" sibTransId="{AF4D7395-F418-469E-B758-3118D59C7B98}"/>
    <dgm:cxn modelId="{5796E57A-F5EE-4F5B-879A-9C4B485E9A0A}" type="presOf" srcId="{7FC90562-F698-4B20-9232-3C560266FF1E}" destId="{60886D3C-DAE3-4C98-BAEB-A283DD9ADD3C}" srcOrd="0" destOrd="0" presId="urn:microsoft.com/office/officeart/2005/8/layout/cycle1"/>
    <dgm:cxn modelId="{1476A87E-7AD9-4200-8B1C-791F4B2C633B}" type="presOf" srcId="{3B4BB890-8297-401D-B911-EDDA4F610E1F}" destId="{F849849C-5011-4AFD-A420-730BAE1D7644}" srcOrd="0" destOrd="0" presId="urn:microsoft.com/office/officeart/2005/8/layout/cycle1"/>
    <dgm:cxn modelId="{DD414388-EAC1-4904-8DD7-37C1BEBDC930}" type="presOf" srcId="{241D3E5D-EE02-497E-8A0D-A3196F43CAE7}" destId="{657C7188-129D-4FA4-9BDB-2B5BE74E8C76}" srcOrd="0" destOrd="0" presId="urn:microsoft.com/office/officeart/2005/8/layout/cycle1"/>
    <dgm:cxn modelId="{82BE6D9A-9618-49B3-942B-37619C7766C4}" type="presOf" srcId="{24CDAA36-F868-4529-A56B-D63A54FE7BFE}" destId="{8D80FC8C-40E5-4300-86D3-C37890CE9D90}" srcOrd="0" destOrd="0" presId="urn:microsoft.com/office/officeart/2005/8/layout/cycle1"/>
    <dgm:cxn modelId="{BA987CD8-92CB-49EA-A33F-9BE2A928AFAE}" srcId="{81E01601-B698-479A-862B-F76F5B5C0AFE}" destId="{7FC90562-F698-4B20-9232-3C560266FF1E}" srcOrd="1" destOrd="0" parTransId="{3441802E-5738-46AF-AF25-1F56A67807CA}" sibTransId="{24CDAA36-F868-4529-A56B-D63A54FE7BFE}"/>
    <dgm:cxn modelId="{A40F5DDD-1E96-4885-ACDB-B25F91342653}" type="presOf" srcId="{81E01601-B698-479A-862B-F76F5B5C0AFE}" destId="{1D9B8B16-289D-4881-BC75-FA18540ED07E}" srcOrd="0" destOrd="0" presId="urn:microsoft.com/office/officeart/2005/8/layout/cycle1"/>
    <dgm:cxn modelId="{E3EC90E2-D1E5-46FA-A655-576AB1B0CB7E}" type="presOf" srcId="{AF4D7395-F418-469E-B758-3118D59C7B98}" destId="{1A19ADE8-27A9-4694-9DB9-2598D9347DDA}" srcOrd="0" destOrd="0" presId="urn:microsoft.com/office/officeart/2005/8/layout/cycle1"/>
    <dgm:cxn modelId="{0C4FACD4-29AC-4851-B4AA-C4E38B8A99C4}" type="presParOf" srcId="{1D9B8B16-289D-4881-BC75-FA18540ED07E}" destId="{BE78979B-8A05-4441-873A-76A1AC7B8396}" srcOrd="0" destOrd="0" presId="urn:microsoft.com/office/officeart/2005/8/layout/cycle1"/>
    <dgm:cxn modelId="{A28426DF-FF3C-4664-AB06-F03917725CF4}" type="presParOf" srcId="{1D9B8B16-289D-4881-BC75-FA18540ED07E}" destId="{F849849C-5011-4AFD-A420-730BAE1D7644}" srcOrd="1" destOrd="0" presId="urn:microsoft.com/office/officeart/2005/8/layout/cycle1"/>
    <dgm:cxn modelId="{B78C8841-66BB-46DE-BCB4-8D3AD685F395}" type="presParOf" srcId="{1D9B8B16-289D-4881-BC75-FA18540ED07E}" destId="{1A19ADE8-27A9-4694-9DB9-2598D9347DDA}" srcOrd="2" destOrd="0" presId="urn:microsoft.com/office/officeart/2005/8/layout/cycle1"/>
    <dgm:cxn modelId="{4594C4C0-2960-4D5A-8D04-A9A42F4D48BA}" type="presParOf" srcId="{1D9B8B16-289D-4881-BC75-FA18540ED07E}" destId="{EABDF18A-D930-4057-96EA-B8F53538A9D7}" srcOrd="3" destOrd="0" presId="urn:microsoft.com/office/officeart/2005/8/layout/cycle1"/>
    <dgm:cxn modelId="{670A4CBD-05BC-4BA9-A7D3-5466174680E4}" type="presParOf" srcId="{1D9B8B16-289D-4881-BC75-FA18540ED07E}" destId="{60886D3C-DAE3-4C98-BAEB-A283DD9ADD3C}" srcOrd="4" destOrd="0" presId="urn:microsoft.com/office/officeart/2005/8/layout/cycle1"/>
    <dgm:cxn modelId="{562C12BB-39C4-43C2-88CB-B7F5A2CB22F3}" type="presParOf" srcId="{1D9B8B16-289D-4881-BC75-FA18540ED07E}" destId="{8D80FC8C-40E5-4300-86D3-C37890CE9D90}" srcOrd="5" destOrd="0" presId="urn:microsoft.com/office/officeart/2005/8/layout/cycle1"/>
    <dgm:cxn modelId="{6E4F93D9-B978-4861-85D3-07EE9A508EEB}" type="presParOf" srcId="{1D9B8B16-289D-4881-BC75-FA18540ED07E}" destId="{C0186B40-A683-4C30-BE8A-8A3DDC4B7031}" srcOrd="6" destOrd="0" presId="urn:microsoft.com/office/officeart/2005/8/layout/cycle1"/>
    <dgm:cxn modelId="{70261670-3845-4DA3-869A-941563E80B72}" type="presParOf" srcId="{1D9B8B16-289D-4881-BC75-FA18540ED07E}" destId="{657C7188-129D-4FA4-9BDB-2B5BE74E8C76}" srcOrd="7" destOrd="0" presId="urn:microsoft.com/office/officeart/2005/8/layout/cycle1"/>
    <dgm:cxn modelId="{DFCE26E7-1EA0-4269-9369-D4A3DEF2E7D5}" type="presParOf" srcId="{1D9B8B16-289D-4881-BC75-FA18540ED07E}" destId="{57DD4050-5F25-47FB-9361-D1274C25522A}"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75107B-7941-44DC-A339-8700E72F7DB4}"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3D7614E-38DF-4CE9-AA65-EB273C32067A}">
      <dgm:prSet/>
      <dgm:spPr/>
      <dgm:t>
        <a:bodyPr/>
        <a:lstStyle/>
        <a:p>
          <a:r>
            <a:rPr lang="en-US"/>
            <a:t>Overstating Results</a:t>
          </a:r>
        </a:p>
      </dgm:t>
    </dgm:pt>
    <dgm:pt modelId="{48471E5F-BAD9-4907-8320-5E88943A818C}" type="parTrans" cxnId="{37A17495-1F43-49C1-9E37-6E4CD6AA5F44}">
      <dgm:prSet/>
      <dgm:spPr/>
      <dgm:t>
        <a:bodyPr/>
        <a:lstStyle/>
        <a:p>
          <a:endParaRPr lang="en-US"/>
        </a:p>
      </dgm:t>
    </dgm:pt>
    <dgm:pt modelId="{20660909-2426-4AE3-B9BA-CFEEFC1FA17B}" type="sibTrans" cxnId="{37A17495-1F43-49C1-9E37-6E4CD6AA5F44}">
      <dgm:prSet/>
      <dgm:spPr/>
      <dgm:t>
        <a:bodyPr/>
        <a:lstStyle/>
        <a:p>
          <a:endParaRPr lang="en-US"/>
        </a:p>
      </dgm:t>
    </dgm:pt>
    <dgm:pt modelId="{6F29D90F-72C8-4B48-B284-F0054CC3CA24}">
      <dgm:prSet/>
      <dgm:spPr/>
      <dgm:t>
        <a:bodyPr/>
        <a:lstStyle/>
        <a:p>
          <a:r>
            <a:rPr lang="en-US"/>
            <a:t>Avoid making claims that are not supported by your data.</a:t>
          </a:r>
        </a:p>
      </dgm:t>
    </dgm:pt>
    <dgm:pt modelId="{CBCB9433-04C5-4672-B1FC-C10910F9DA4F}" type="parTrans" cxnId="{8A499088-EE6C-4B7C-8462-9935E412A926}">
      <dgm:prSet/>
      <dgm:spPr/>
      <dgm:t>
        <a:bodyPr/>
        <a:lstStyle/>
        <a:p>
          <a:endParaRPr lang="en-US"/>
        </a:p>
      </dgm:t>
    </dgm:pt>
    <dgm:pt modelId="{F42EC84F-6161-4ABF-B99D-4CE7AB8B5C21}" type="sibTrans" cxnId="{8A499088-EE6C-4B7C-8462-9935E412A926}">
      <dgm:prSet/>
      <dgm:spPr/>
      <dgm:t>
        <a:bodyPr/>
        <a:lstStyle/>
        <a:p>
          <a:endParaRPr lang="en-US"/>
        </a:p>
      </dgm:t>
    </dgm:pt>
    <dgm:pt modelId="{A96CC054-CE02-4A26-B1E1-3418197E8562}">
      <dgm:prSet/>
      <dgm:spPr/>
      <dgm:t>
        <a:bodyPr/>
        <a:lstStyle/>
        <a:p>
          <a:r>
            <a:rPr lang="en-US"/>
            <a:t>Ignoring Negative Outcomes</a:t>
          </a:r>
        </a:p>
      </dgm:t>
    </dgm:pt>
    <dgm:pt modelId="{2DAB0738-96BA-47EA-8DBF-4F5D80810F8B}" type="parTrans" cxnId="{272BCD9A-C609-44AE-B2BA-7E81D45C40B8}">
      <dgm:prSet/>
      <dgm:spPr/>
      <dgm:t>
        <a:bodyPr/>
        <a:lstStyle/>
        <a:p>
          <a:endParaRPr lang="en-US"/>
        </a:p>
      </dgm:t>
    </dgm:pt>
    <dgm:pt modelId="{8D0EA562-83A9-42F4-BD8F-8BBA61F3A78D}" type="sibTrans" cxnId="{272BCD9A-C609-44AE-B2BA-7E81D45C40B8}">
      <dgm:prSet/>
      <dgm:spPr/>
      <dgm:t>
        <a:bodyPr/>
        <a:lstStyle/>
        <a:p>
          <a:endParaRPr lang="en-US"/>
        </a:p>
      </dgm:t>
    </dgm:pt>
    <dgm:pt modelId="{089A84D3-4022-4C95-AC27-74E01E1E9A6F}">
      <dgm:prSet/>
      <dgm:spPr/>
      <dgm:t>
        <a:bodyPr/>
        <a:lstStyle/>
        <a:p>
          <a:r>
            <a:rPr lang="en-US"/>
            <a:t>Address potential negative implications of your findings.</a:t>
          </a:r>
        </a:p>
      </dgm:t>
    </dgm:pt>
    <dgm:pt modelId="{FC536C89-C499-41D3-8299-1DF1C92AFC03}" type="parTrans" cxnId="{DE9FF934-75AC-447D-8221-1112E854C755}">
      <dgm:prSet/>
      <dgm:spPr/>
      <dgm:t>
        <a:bodyPr/>
        <a:lstStyle/>
        <a:p>
          <a:endParaRPr lang="en-US"/>
        </a:p>
      </dgm:t>
    </dgm:pt>
    <dgm:pt modelId="{5C83E947-F0E9-4C64-9397-E2443EC8C0EF}" type="sibTrans" cxnId="{DE9FF934-75AC-447D-8221-1112E854C755}">
      <dgm:prSet/>
      <dgm:spPr/>
      <dgm:t>
        <a:bodyPr/>
        <a:lstStyle/>
        <a:p>
          <a:endParaRPr lang="en-US"/>
        </a:p>
      </dgm:t>
    </dgm:pt>
    <dgm:pt modelId="{F56223A6-D91D-463B-866D-D5A5D482EF3C}">
      <dgm:prSet/>
      <dgm:spPr/>
      <dgm:t>
        <a:bodyPr/>
        <a:lstStyle/>
        <a:p>
          <a:r>
            <a:rPr lang="en-US"/>
            <a:t>Lack of Evidence</a:t>
          </a:r>
        </a:p>
      </dgm:t>
    </dgm:pt>
    <dgm:pt modelId="{69AFE077-5F8C-4034-9192-842EA36CF962}" type="parTrans" cxnId="{52AE6B3F-0BDF-4674-B1B2-D6942F202550}">
      <dgm:prSet/>
      <dgm:spPr/>
      <dgm:t>
        <a:bodyPr/>
        <a:lstStyle/>
        <a:p>
          <a:endParaRPr lang="en-US"/>
        </a:p>
      </dgm:t>
    </dgm:pt>
    <dgm:pt modelId="{5D1CA143-83E6-4A0C-8994-4121BFB3AB16}" type="sibTrans" cxnId="{52AE6B3F-0BDF-4674-B1B2-D6942F202550}">
      <dgm:prSet/>
      <dgm:spPr/>
      <dgm:t>
        <a:bodyPr/>
        <a:lstStyle/>
        <a:p>
          <a:endParaRPr lang="en-US"/>
        </a:p>
      </dgm:t>
    </dgm:pt>
    <dgm:pt modelId="{211F8568-5418-4D96-86C1-883356D0E08B}">
      <dgm:prSet/>
      <dgm:spPr/>
      <dgm:t>
        <a:bodyPr/>
        <a:lstStyle/>
        <a:p>
          <a:r>
            <a:rPr lang="en-US"/>
            <a:t>Ensure that your implications are firmly rooted in your research evidence.</a:t>
          </a:r>
        </a:p>
      </dgm:t>
    </dgm:pt>
    <dgm:pt modelId="{F7BA6D89-7715-4A25-AE90-D8F0A8F3200D}" type="parTrans" cxnId="{243E96D1-2686-4DD2-8263-A5418CFC022A}">
      <dgm:prSet/>
      <dgm:spPr/>
      <dgm:t>
        <a:bodyPr/>
        <a:lstStyle/>
        <a:p>
          <a:endParaRPr lang="en-US"/>
        </a:p>
      </dgm:t>
    </dgm:pt>
    <dgm:pt modelId="{73CD8042-4A95-48B7-A42A-0D678BDE4705}" type="sibTrans" cxnId="{243E96D1-2686-4DD2-8263-A5418CFC022A}">
      <dgm:prSet/>
      <dgm:spPr/>
      <dgm:t>
        <a:bodyPr/>
        <a:lstStyle/>
        <a:p>
          <a:endParaRPr lang="en-US"/>
        </a:p>
      </dgm:t>
    </dgm:pt>
    <dgm:pt modelId="{9BAABB9B-50EB-4C9C-B9D0-B1E32B9B0380}" type="pres">
      <dgm:prSet presAssocID="{AB75107B-7941-44DC-A339-8700E72F7DB4}" presName="Name0" presStyleCnt="0">
        <dgm:presLayoutVars>
          <dgm:dir/>
          <dgm:animLvl val="lvl"/>
          <dgm:resizeHandles val="exact"/>
        </dgm:presLayoutVars>
      </dgm:prSet>
      <dgm:spPr/>
    </dgm:pt>
    <dgm:pt modelId="{F02C9964-41AD-4C63-BD90-8C55B6D23DBC}" type="pres">
      <dgm:prSet presAssocID="{63D7614E-38DF-4CE9-AA65-EB273C32067A}" presName="linNode" presStyleCnt="0"/>
      <dgm:spPr/>
    </dgm:pt>
    <dgm:pt modelId="{3F6DD580-33B1-4E41-8A50-BFA3353C9DA8}" type="pres">
      <dgm:prSet presAssocID="{63D7614E-38DF-4CE9-AA65-EB273C32067A}" presName="parentText" presStyleLbl="node1" presStyleIdx="0" presStyleCnt="3">
        <dgm:presLayoutVars>
          <dgm:chMax val="1"/>
          <dgm:bulletEnabled val="1"/>
        </dgm:presLayoutVars>
      </dgm:prSet>
      <dgm:spPr/>
    </dgm:pt>
    <dgm:pt modelId="{0866B3C0-73EB-4A45-AFC0-788505B89641}" type="pres">
      <dgm:prSet presAssocID="{63D7614E-38DF-4CE9-AA65-EB273C32067A}" presName="descendantText" presStyleLbl="alignAccFollowNode1" presStyleIdx="0" presStyleCnt="3">
        <dgm:presLayoutVars>
          <dgm:bulletEnabled val="1"/>
        </dgm:presLayoutVars>
      </dgm:prSet>
      <dgm:spPr/>
    </dgm:pt>
    <dgm:pt modelId="{23CEE170-2066-4E59-B13A-687DA51462B4}" type="pres">
      <dgm:prSet presAssocID="{20660909-2426-4AE3-B9BA-CFEEFC1FA17B}" presName="sp" presStyleCnt="0"/>
      <dgm:spPr/>
    </dgm:pt>
    <dgm:pt modelId="{AEA49356-F672-4483-A7DD-3F737FE24603}" type="pres">
      <dgm:prSet presAssocID="{A96CC054-CE02-4A26-B1E1-3418197E8562}" presName="linNode" presStyleCnt="0"/>
      <dgm:spPr/>
    </dgm:pt>
    <dgm:pt modelId="{9E78A4A5-36BC-4CD1-B7D0-5D6EEED145C1}" type="pres">
      <dgm:prSet presAssocID="{A96CC054-CE02-4A26-B1E1-3418197E8562}" presName="parentText" presStyleLbl="node1" presStyleIdx="1" presStyleCnt="3">
        <dgm:presLayoutVars>
          <dgm:chMax val="1"/>
          <dgm:bulletEnabled val="1"/>
        </dgm:presLayoutVars>
      </dgm:prSet>
      <dgm:spPr/>
    </dgm:pt>
    <dgm:pt modelId="{9643827D-7596-4413-9359-8567D2F13E1D}" type="pres">
      <dgm:prSet presAssocID="{A96CC054-CE02-4A26-B1E1-3418197E8562}" presName="descendantText" presStyleLbl="alignAccFollowNode1" presStyleIdx="1" presStyleCnt="3">
        <dgm:presLayoutVars>
          <dgm:bulletEnabled val="1"/>
        </dgm:presLayoutVars>
      </dgm:prSet>
      <dgm:spPr/>
    </dgm:pt>
    <dgm:pt modelId="{3A255D3C-C432-4DEB-AE93-1DDC11E70959}" type="pres">
      <dgm:prSet presAssocID="{8D0EA562-83A9-42F4-BD8F-8BBA61F3A78D}" presName="sp" presStyleCnt="0"/>
      <dgm:spPr/>
    </dgm:pt>
    <dgm:pt modelId="{5678EC03-2E21-4B7F-83B9-A167A4D2EA94}" type="pres">
      <dgm:prSet presAssocID="{F56223A6-D91D-463B-866D-D5A5D482EF3C}" presName="linNode" presStyleCnt="0"/>
      <dgm:spPr/>
    </dgm:pt>
    <dgm:pt modelId="{F6ABD3C2-700D-49EC-A703-3987085850E0}" type="pres">
      <dgm:prSet presAssocID="{F56223A6-D91D-463B-866D-D5A5D482EF3C}" presName="parentText" presStyleLbl="node1" presStyleIdx="2" presStyleCnt="3">
        <dgm:presLayoutVars>
          <dgm:chMax val="1"/>
          <dgm:bulletEnabled val="1"/>
        </dgm:presLayoutVars>
      </dgm:prSet>
      <dgm:spPr/>
    </dgm:pt>
    <dgm:pt modelId="{C47E566F-683D-488A-9F50-965BDC39BD9F}" type="pres">
      <dgm:prSet presAssocID="{F56223A6-D91D-463B-866D-D5A5D482EF3C}" presName="descendantText" presStyleLbl="alignAccFollowNode1" presStyleIdx="2" presStyleCnt="3">
        <dgm:presLayoutVars>
          <dgm:bulletEnabled val="1"/>
        </dgm:presLayoutVars>
      </dgm:prSet>
      <dgm:spPr/>
    </dgm:pt>
  </dgm:ptLst>
  <dgm:cxnLst>
    <dgm:cxn modelId="{DE9FF934-75AC-447D-8221-1112E854C755}" srcId="{A96CC054-CE02-4A26-B1E1-3418197E8562}" destId="{089A84D3-4022-4C95-AC27-74E01E1E9A6F}" srcOrd="0" destOrd="0" parTransId="{FC536C89-C499-41D3-8299-1DF1C92AFC03}" sibTransId="{5C83E947-F0E9-4C64-9397-E2443EC8C0EF}"/>
    <dgm:cxn modelId="{52AE6B3F-0BDF-4674-B1B2-D6942F202550}" srcId="{AB75107B-7941-44DC-A339-8700E72F7DB4}" destId="{F56223A6-D91D-463B-866D-D5A5D482EF3C}" srcOrd="2" destOrd="0" parTransId="{69AFE077-5F8C-4034-9192-842EA36CF962}" sibTransId="{5D1CA143-83E6-4A0C-8994-4121BFB3AB16}"/>
    <dgm:cxn modelId="{F6316666-377F-4F9E-8110-04546B953207}" type="presOf" srcId="{63D7614E-38DF-4CE9-AA65-EB273C32067A}" destId="{3F6DD580-33B1-4E41-8A50-BFA3353C9DA8}" srcOrd="0" destOrd="0" presId="urn:microsoft.com/office/officeart/2005/8/layout/vList5"/>
    <dgm:cxn modelId="{A25AD266-709F-49B3-B487-36D2154197D8}" type="presOf" srcId="{AB75107B-7941-44DC-A339-8700E72F7DB4}" destId="{9BAABB9B-50EB-4C9C-B9D0-B1E32B9B0380}" srcOrd="0" destOrd="0" presId="urn:microsoft.com/office/officeart/2005/8/layout/vList5"/>
    <dgm:cxn modelId="{D321B64D-1731-4E28-92C0-AF49E1C1C092}" type="presOf" srcId="{A96CC054-CE02-4A26-B1E1-3418197E8562}" destId="{9E78A4A5-36BC-4CD1-B7D0-5D6EEED145C1}" srcOrd="0" destOrd="0" presId="urn:microsoft.com/office/officeart/2005/8/layout/vList5"/>
    <dgm:cxn modelId="{8A499088-EE6C-4B7C-8462-9935E412A926}" srcId="{63D7614E-38DF-4CE9-AA65-EB273C32067A}" destId="{6F29D90F-72C8-4B48-B284-F0054CC3CA24}" srcOrd="0" destOrd="0" parTransId="{CBCB9433-04C5-4672-B1FC-C10910F9DA4F}" sibTransId="{F42EC84F-6161-4ABF-B99D-4CE7AB8B5C21}"/>
    <dgm:cxn modelId="{37A17495-1F43-49C1-9E37-6E4CD6AA5F44}" srcId="{AB75107B-7941-44DC-A339-8700E72F7DB4}" destId="{63D7614E-38DF-4CE9-AA65-EB273C32067A}" srcOrd="0" destOrd="0" parTransId="{48471E5F-BAD9-4907-8320-5E88943A818C}" sibTransId="{20660909-2426-4AE3-B9BA-CFEEFC1FA17B}"/>
    <dgm:cxn modelId="{272BCD9A-C609-44AE-B2BA-7E81D45C40B8}" srcId="{AB75107B-7941-44DC-A339-8700E72F7DB4}" destId="{A96CC054-CE02-4A26-B1E1-3418197E8562}" srcOrd="1" destOrd="0" parTransId="{2DAB0738-96BA-47EA-8DBF-4F5D80810F8B}" sibTransId="{8D0EA562-83A9-42F4-BD8F-8BBA61F3A78D}"/>
    <dgm:cxn modelId="{3D1C44CC-D33A-4993-A95D-3F9094CE3408}" type="presOf" srcId="{6F29D90F-72C8-4B48-B284-F0054CC3CA24}" destId="{0866B3C0-73EB-4A45-AFC0-788505B89641}" srcOrd="0" destOrd="0" presId="urn:microsoft.com/office/officeart/2005/8/layout/vList5"/>
    <dgm:cxn modelId="{243E96D1-2686-4DD2-8263-A5418CFC022A}" srcId="{F56223A6-D91D-463B-866D-D5A5D482EF3C}" destId="{211F8568-5418-4D96-86C1-883356D0E08B}" srcOrd="0" destOrd="0" parTransId="{F7BA6D89-7715-4A25-AE90-D8F0A8F3200D}" sibTransId="{73CD8042-4A95-48B7-A42A-0D678BDE4705}"/>
    <dgm:cxn modelId="{CFAFDCD6-2AFB-41AC-9819-5B2AADB8CD24}" type="presOf" srcId="{089A84D3-4022-4C95-AC27-74E01E1E9A6F}" destId="{9643827D-7596-4413-9359-8567D2F13E1D}" srcOrd="0" destOrd="0" presId="urn:microsoft.com/office/officeart/2005/8/layout/vList5"/>
    <dgm:cxn modelId="{4B0D80D9-E71E-42F6-9346-D14C3C9189C5}" type="presOf" srcId="{F56223A6-D91D-463B-866D-D5A5D482EF3C}" destId="{F6ABD3C2-700D-49EC-A703-3987085850E0}" srcOrd="0" destOrd="0" presId="urn:microsoft.com/office/officeart/2005/8/layout/vList5"/>
    <dgm:cxn modelId="{32A358E1-DBC7-4FC7-A1F5-2FF956814AF3}" type="presOf" srcId="{211F8568-5418-4D96-86C1-883356D0E08B}" destId="{C47E566F-683D-488A-9F50-965BDC39BD9F}" srcOrd="0" destOrd="0" presId="urn:microsoft.com/office/officeart/2005/8/layout/vList5"/>
    <dgm:cxn modelId="{A2659703-7D46-4E71-813A-D8B9C64EBDD8}" type="presParOf" srcId="{9BAABB9B-50EB-4C9C-B9D0-B1E32B9B0380}" destId="{F02C9964-41AD-4C63-BD90-8C55B6D23DBC}" srcOrd="0" destOrd="0" presId="urn:microsoft.com/office/officeart/2005/8/layout/vList5"/>
    <dgm:cxn modelId="{F3D18E9E-724E-4FEB-8D8E-9C1AA6E7253A}" type="presParOf" srcId="{F02C9964-41AD-4C63-BD90-8C55B6D23DBC}" destId="{3F6DD580-33B1-4E41-8A50-BFA3353C9DA8}" srcOrd="0" destOrd="0" presId="urn:microsoft.com/office/officeart/2005/8/layout/vList5"/>
    <dgm:cxn modelId="{375DEC25-8645-48E6-9C3A-1183E3BE0496}" type="presParOf" srcId="{F02C9964-41AD-4C63-BD90-8C55B6D23DBC}" destId="{0866B3C0-73EB-4A45-AFC0-788505B89641}" srcOrd="1" destOrd="0" presId="urn:microsoft.com/office/officeart/2005/8/layout/vList5"/>
    <dgm:cxn modelId="{3B284FC7-4EE8-4BA6-8C6D-1D38C1C44988}" type="presParOf" srcId="{9BAABB9B-50EB-4C9C-B9D0-B1E32B9B0380}" destId="{23CEE170-2066-4E59-B13A-687DA51462B4}" srcOrd="1" destOrd="0" presId="urn:microsoft.com/office/officeart/2005/8/layout/vList5"/>
    <dgm:cxn modelId="{7AD00B3C-43C7-4EC1-BCB2-F606156947A6}" type="presParOf" srcId="{9BAABB9B-50EB-4C9C-B9D0-B1E32B9B0380}" destId="{AEA49356-F672-4483-A7DD-3F737FE24603}" srcOrd="2" destOrd="0" presId="urn:microsoft.com/office/officeart/2005/8/layout/vList5"/>
    <dgm:cxn modelId="{21F23D85-A0D7-4F77-A670-A41DC08A70A3}" type="presParOf" srcId="{AEA49356-F672-4483-A7DD-3F737FE24603}" destId="{9E78A4A5-36BC-4CD1-B7D0-5D6EEED145C1}" srcOrd="0" destOrd="0" presId="urn:microsoft.com/office/officeart/2005/8/layout/vList5"/>
    <dgm:cxn modelId="{F506FE2E-DD52-4C03-9640-B746FC9CF14A}" type="presParOf" srcId="{AEA49356-F672-4483-A7DD-3F737FE24603}" destId="{9643827D-7596-4413-9359-8567D2F13E1D}" srcOrd="1" destOrd="0" presId="urn:microsoft.com/office/officeart/2005/8/layout/vList5"/>
    <dgm:cxn modelId="{62431E8B-656C-4757-803E-E2073874879C}" type="presParOf" srcId="{9BAABB9B-50EB-4C9C-B9D0-B1E32B9B0380}" destId="{3A255D3C-C432-4DEB-AE93-1DDC11E70959}" srcOrd="3" destOrd="0" presId="urn:microsoft.com/office/officeart/2005/8/layout/vList5"/>
    <dgm:cxn modelId="{EF87F318-DAD6-46DD-8DD2-DAE571455ECC}" type="presParOf" srcId="{9BAABB9B-50EB-4C9C-B9D0-B1E32B9B0380}" destId="{5678EC03-2E21-4B7F-83B9-A167A4D2EA94}" srcOrd="4" destOrd="0" presId="urn:microsoft.com/office/officeart/2005/8/layout/vList5"/>
    <dgm:cxn modelId="{7ECE98BB-2C0D-4E51-844D-38FFB598035B}" type="presParOf" srcId="{5678EC03-2E21-4B7F-83B9-A167A4D2EA94}" destId="{F6ABD3C2-700D-49EC-A703-3987085850E0}" srcOrd="0" destOrd="0" presId="urn:microsoft.com/office/officeart/2005/8/layout/vList5"/>
    <dgm:cxn modelId="{4D58FEA6-1BFB-4976-91F2-3AAF3F30422F}" type="presParOf" srcId="{5678EC03-2E21-4B7F-83B9-A167A4D2EA94}" destId="{C47E566F-683D-488A-9F50-965BDC39BD9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905E8-59F3-4858-ADF4-4E63364C2A9F}">
      <dsp:nvSpPr>
        <dsp:cNvPr id="0" name=""/>
        <dsp:cNvSpPr/>
      </dsp:nvSpPr>
      <dsp:spPr>
        <a:xfrm>
          <a:off x="1052690" y="841797"/>
          <a:ext cx="1695937" cy="169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DA9DB8-4886-4082-A1E8-710052BA5D7A}">
      <dsp:nvSpPr>
        <dsp:cNvPr id="0" name=""/>
        <dsp:cNvSpPr/>
      </dsp:nvSpPr>
      <dsp:spPr>
        <a:xfrm>
          <a:off x="16284" y="296416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What?</a:t>
          </a:r>
        </a:p>
      </dsp:txBody>
      <dsp:txXfrm>
        <a:off x="16284" y="2964165"/>
        <a:ext cx="3768750" cy="720000"/>
      </dsp:txXfrm>
    </dsp:sp>
    <dsp:sp modelId="{963A045B-0DAF-49F4-BD70-CC4D0B92D538}">
      <dsp:nvSpPr>
        <dsp:cNvPr id="0" name=""/>
        <dsp:cNvSpPr/>
      </dsp:nvSpPr>
      <dsp:spPr>
        <a:xfrm>
          <a:off x="5480971" y="841797"/>
          <a:ext cx="1695937" cy="169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284B0A-F136-4C74-A14B-2B9B99C17EB2}">
      <dsp:nvSpPr>
        <dsp:cNvPr id="0" name=""/>
        <dsp:cNvSpPr/>
      </dsp:nvSpPr>
      <dsp:spPr>
        <a:xfrm>
          <a:off x="4444565" y="296416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Why?</a:t>
          </a:r>
        </a:p>
      </dsp:txBody>
      <dsp:txXfrm>
        <a:off x="4444565" y="2964165"/>
        <a:ext cx="37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14E7E-915B-40FB-B2F4-260C2373DD3B}">
      <dsp:nvSpPr>
        <dsp:cNvPr id="0" name=""/>
        <dsp:cNvSpPr/>
      </dsp:nvSpPr>
      <dsp:spPr>
        <a:xfrm>
          <a:off x="0" y="682"/>
          <a:ext cx="4683949"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EDE1CD-AADE-450B-A2DA-F13823C9F8AE}">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3CBE62-D6F6-4DE3-9BFD-F160015DB7B6}">
      <dsp:nvSpPr>
        <dsp:cNvPr id="0" name=""/>
        <dsp:cNvSpPr/>
      </dsp:nvSpPr>
      <dsp:spPr>
        <a:xfrm>
          <a:off x="1844034" y="682"/>
          <a:ext cx="2839914"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a:t>Practical Implications</a:t>
          </a:r>
        </a:p>
      </dsp:txBody>
      <dsp:txXfrm>
        <a:off x="1844034" y="682"/>
        <a:ext cx="2839914" cy="1596566"/>
      </dsp:txXfrm>
    </dsp:sp>
    <dsp:sp modelId="{9D4DCB8F-354A-4D28-9C81-D178F38983EB}">
      <dsp:nvSpPr>
        <dsp:cNvPr id="0" name=""/>
        <dsp:cNvSpPr/>
      </dsp:nvSpPr>
      <dsp:spPr>
        <a:xfrm>
          <a:off x="0" y="1996390"/>
          <a:ext cx="4683949"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3538D-2FA8-457E-ABCE-DEAE83CB1027}">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E33546-B6EC-4929-8F90-F776D7CA85C7}">
      <dsp:nvSpPr>
        <dsp:cNvPr id="0" name=""/>
        <dsp:cNvSpPr/>
      </dsp:nvSpPr>
      <dsp:spPr>
        <a:xfrm>
          <a:off x="1844034" y="1996390"/>
          <a:ext cx="2839914"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a:t>Theoretical Implications</a:t>
          </a:r>
        </a:p>
      </dsp:txBody>
      <dsp:txXfrm>
        <a:off x="1844034" y="1996390"/>
        <a:ext cx="2839914" cy="1596566"/>
      </dsp:txXfrm>
    </dsp:sp>
    <dsp:sp modelId="{0DA20C58-C9D0-4CCA-8FBC-0FC6299AF3D2}">
      <dsp:nvSpPr>
        <dsp:cNvPr id="0" name=""/>
        <dsp:cNvSpPr/>
      </dsp:nvSpPr>
      <dsp:spPr>
        <a:xfrm>
          <a:off x="0" y="3992098"/>
          <a:ext cx="4683949"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A39E4F-3C6F-4215-96FA-2DF5FAF3A377}">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D6D07E-A663-4D2B-9D42-DF3F81F831B0}">
      <dsp:nvSpPr>
        <dsp:cNvPr id="0" name=""/>
        <dsp:cNvSpPr/>
      </dsp:nvSpPr>
      <dsp:spPr>
        <a:xfrm>
          <a:off x="1844034" y="3992098"/>
          <a:ext cx="2839914"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a:t>Policy Implications</a:t>
          </a:r>
        </a:p>
      </dsp:txBody>
      <dsp:txXfrm>
        <a:off x="1844034" y="3992098"/>
        <a:ext cx="2839914" cy="1596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3C6BF-73AF-4B1E-AC00-4FFD15055858}">
      <dsp:nvSpPr>
        <dsp:cNvPr id="0" name=""/>
        <dsp:cNvSpPr/>
      </dsp:nvSpPr>
      <dsp:spPr>
        <a:xfrm>
          <a:off x="634" y="326260"/>
          <a:ext cx="2567731" cy="308127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635" tIns="0" rIns="253635" bIns="330200" numCol="1" spcCol="1270" anchor="t" anchorCtr="0">
          <a:noAutofit/>
        </a:bodyPr>
        <a:lstStyle/>
        <a:p>
          <a:pPr marL="0" lvl="0" indent="0" algn="l" defTabSz="1155700">
            <a:lnSpc>
              <a:spcPct val="90000"/>
            </a:lnSpc>
            <a:spcBef>
              <a:spcPct val="0"/>
            </a:spcBef>
            <a:spcAft>
              <a:spcPct val="35000"/>
            </a:spcAft>
            <a:buNone/>
          </a:pPr>
          <a:r>
            <a:rPr lang="en-US" sz="2600" kern="1200"/>
            <a:t>Revisit Your Research Questions</a:t>
          </a:r>
        </a:p>
      </dsp:txBody>
      <dsp:txXfrm>
        <a:off x="634" y="1558771"/>
        <a:ext cx="2567731" cy="1848766"/>
      </dsp:txXfrm>
    </dsp:sp>
    <dsp:sp modelId="{2A0795E5-64CD-4A2A-992A-81BBCB414474}">
      <dsp:nvSpPr>
        <dsp:cNvPr id="0" name=""/>
        <dsp:cNvSpPr/>
      </dsp:nvSpPr>
      <dsp:spPr>
        <a:xfrm>
          <a:off x="634" y="326260"/>
          <a:ext cx="2567731" cy="123251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3635" tIns="165100" rIns="253635"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634" y="326260"/>
        <a:ext cx="2567731" cy="1232511"/>
      </dsp:txXfrm>
    </dsp:sp>
    <dsp:sp modelId="{03D1FA95-AD6D-4AAA-A0A4-5BF253524D21}">
      <dsp:nvSpPr>
        <dsp:cNvPr id="0" name=""/>
        <dsp:cNvSpPr/>
      </dsp:nvSpPr>
      <dsp:spPr>
        <a:xfrm>
          <a:off x="2773784" y="326260"/>
          <a:ext cx="2567731" cy="308127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635" tIns="0" rIns="253635" bIns="330200" numCol="1" spcCol="1270" anchor="t" anchorCtr="0">
          <a:noAutofit/>
        </a:bodyPr>
        <a:lstStyle/>
        <a:p>
          <a:pPr marL="0" lvl="0" indent="0" algn="l" defTabSz="1155700">
            <a:lnSpc>
              <a:spcPct val="90000"/>
            </a:lnSpc>
            <a:spcBef>
              <a:spcPct val="0"/>
            </a:spcBef>
            <a:spcAft>
              <a:spcPct val="35000"/>
            </a:spcAft>
            <a:buNone/>
          </a:pPr>
          <a:r>
            <a:rPr lang="en-US" sz="2600" kern="1200"/>
            <a:t>Examine Your Findings</a:t>
          </a:r>
        </a:p>
      </dsp:txBody>
      <dsp:txXfrm>
        <a:off x="2773784" y="1558771"/>
        <a:ext cx="2567731" cy="1848766"/>
      </dsp:txXfrm>
    </dsp:sp>
    <dsp:sp modelId="{8BF6014E-FA62-49F0-ADB1-03DC9CEE4075}">
      <dsp:nvSpPr>
        <dsp:cNvPr id="0" name=""/>
        <dsp:cNvSpPr/>
      </dsp:nvSpPr>
      <dsp:spPr>
        <a:xfrm>
          <a:off x="2773784" y="326260"/>
          <a:ext cx="2567731" cy="123251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3635" tIns="165100" rIns="253635"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773784" y="326260"/>
        <a:ext cx="2567731" cy="1232511"/>
      </dsp:txXfrm>
    </dsp:sp>
    <dsp:sp modelId="{BAE8AB2D-8987-43D2-A965-3C84FD52441A}">
      <dsp:nvSpPr>
        <dsp:cNvPr id="0" name=""/>
        <dsp:cNvSpPr/>
      </dsp:nvSpPr>
      <dsp:spPr>
        <a:xfrm>
          <a:off x="5546934" y="326260"/>
          <a:ext cx="2567731" cy="308127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635" tIns="0" rIns="253635" bIns="330200" numCol="1" spcCol="1270" anchor="t" anchorCtr="0">
          <a:noAutofit/>
        </a:bodyPr>
        <a:lstStyle/>
        <a:p>
          <a:pPr marL="0" lvl="0" indent="0" algn="l" defTabSz="1155700">
            <a:lnSpc>
              <a:spcPct val="90000"/>
            </a:lnSpc>
            <a:spcBef>
              <a:spcPct val="0"/>
            </a:spcBef>
            <a:spcAft>
              <a:spcPct val="35000"/>
            </a:spcAft>
            <a:buNone/>
          </a:pPr>
          <a:r>
            <a:rPr lang="en-US" sz="2600" kern="1200"/>
            <a:t>Consider Broader Effects</a:t>
          </a:r>
        </a:p>
      </dsp:txBody>
      <dsp:txXfrm>
        <a:off x="5546934" y="1558771"/>
        <a:ext cx="2567731" cy="1848766"/>
      </dsp:txXfrm>
    </dsp:sp>
    <dsp:sp modelId="{817602A3-AB4E-4544-B5CA-6D539B849B1C}">
      <dsp:nvSpPr>
        <dsp:cNvPr id="0" name=""/>
        <dsp:cNvSpPr/>
      </dsp:nvSpPr>
      <dsp:spPr>
        <a:xfrm>
          <a:off x="5546934" y="326260"/>
          <a:ext cx="2567731" cy="123251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3635" tIns="165100" rIns="253635"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546934" y="326260"/>
        <a:ext cx="2567731" cy="1232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0578D-DE1A-463D-8959-8BC67490655C}">
      <dsp:nvSpPr>
        <dsp:cNvPr id="0" name=""/>
        <dsp:cNvSpPr/>
      </dsp:nvSpPr>
      <dsp:spPr>
        <a:xfrm>
          <a:off x="0" y="15239"/>
          <a:ext cx="8115300" cy="64759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Application in Practice</a:t>
          </a:r>
        </a:p>
      </dsp:txBody>
      <dsp:txXfrm>
        <a:off x="31613" y="46852"/>
        <a:ext cx="8052074" cy="584369"/>
      </dsp:txXfrm>
    </dsp:sp>
    <dsp:sp modelId="{C6784781-0544-43A4-952C-6310E8AC205A}">
      <dsp:nvSpPr>
        <dsp:cNvPr id="0" name=""/>
        <dsp:cNvSpPr/>
      </dsp:nvSpPr>
      <dsp:spPr>
        <a:xfrm>
          <a:off x="0" y="662834"/>
          <a:ext cx="81153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66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Direct ways your research can be implemented.</a:t>
          </a:r>
        </a:p>
      </dsp:txBody>
      <dsp:txXfrm>
        <a:off x="0" y="662834"/>
        <a:ext cx="8115300" cy="447120"/>
      </dsp:txXfrm>
    </dsp:sp>
    <dsp:sp modelId="{661832C7-D3FB-492D-85D2-A94D8EF51170}">
      <dsp:nvSpPr>
        <dsp:cNvPr id="0" name=""/>
        <dsp:cNvSpPr/>
      </dsp:nvSpPr>
      <dsp:spPr>
        <a:xfrm>
          <a:off x="0" y="1109954"/>
          <a:ext cx="8115300" cy="647595"/>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Recommendations for Educators</a:t>
          </a:r>
        </a:p>
      </dsp:txBody>
      <dsp:txXfrm>
        <a:off x="31613" y="1141567"/>
        <a:ext cx="8052074" cy="584369"/>
      </dsp:txXfrm>
    </dsp:sp>
    <dsp:sp modelId="{5C49E35D-FF36-490F-896E-37C295C2AFCF}">
      <dsp:nvSpPr>
        <dsp:cNvPr id="0" name=""/>
        <dsp:cNvSpPr/>
      </dsp:nvSpPr>
      <dsp:spPr>
        <a:xfrm>
          <a:off x="0" y="1757549"/>
          <a:ext cx="8115300"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66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Specific advice or strategies for teachers, administrators, and other stakeholders.</a:t>
          </a:r>
        </a:p>
      </dsp:txBody>
      <dsp:txXfrm>
        <a:off x="0" y="1757549"/>
        <a:ext cx="8115300" cy="656707"/>
      </dsp:txXfrm>
    </dsp:sp>
    <dsp:sp modelId="{F47CB390-9AB4-49D5-B6B3-68D1E10B77C7}">
      <dsp:nvSpPr>
        <dsp:cNvPr id="0" name=""/>
        <dsp:cNvSpPr/>
      </dsp:nvSpPr>
      <dsp:spPr>
        <a:xfrm>
          <a:off x="0" y="2414257"/>
          <a:ext cx="8115300" cy="647595"/>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Future Interventions</a:t>
          </a:r>
        </a:p>
      </dsp:txBody>
      <dsp:txXfrm>
        <a:off x="31613" y="2445870"/>
        <a:ext cx="8052074" cy="584369"/>
      </dsp:txXfrm>
    </dsp:sp>
    <dsp:sp modelId="{D35BD355-DC59-4057-A3DC-20BA5AE13215}">
      <dsp:nvSpPr>
        <dsp:cNvPr id="0" name=""/>
        <dsp:cNvSpPr/>
      </dsp:nvSpPr>
      <dsp:spPr>
        <a:xfrm>
          <a:off x="0" y="3061852"/>
          <a:ext cx="8115300"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66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Potential programs or interventions that could be developed based on your findings.</a:t>
          </a:r>
        </a:p>
      </dsp:txBody>
      <dsp:txXfrm>
        <a:off x="0" y="3061852"/>
        <a:ext cx="8115300" cy="6567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4B31F-32D8-4CA4-A403-AA57E9E7D5E3}">
      <dsp:nvSpPr>
        <dsp:cNvPr id="0" name=""/>
        <dsp:cNvSpPr/>
      </dsp:nvSpPr>
      <dsp:spPr>
        <a:xfrm>
          <a:off x="0" y="361109"/>
          <a:ext cx="8115300" cy="1020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9837" tIns="374904" rIns="62983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How your research fills gaps or adds to the sociological understanding of education.</a:t>
          </a:r>
        </a:p>
      </dsp:txBody>
      <dsp:txXfrm>
        <a:off x="0" y="361109"/>
        <a:ext cx="8115300" cy="1020600"/>
      </dsp:txXfrm>
    </dsp:sp>
    <dsp:sp modelId="{13894C13-FC21-4CF2-89D5-B990CD930759}">
      <dsp:nvSpPr>
        <dsp:cNvPr id="0" name=""/>
        <dsp:cNvSpPr/>
      </dsp:nvSpPr>
      <dsp:spPr>
        <a:xfrm>
          <a:off x="405765" y="95429"/>
          <a:ext cx="5680710" cy="53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717" tIns="0" rIns="214717" bIns="0" numCol="1" spcCol="1270" anchor="ctr" anchorCtr="0">
          <a:noAutofit/>
        </a:bodyPr>
        <a:lstStyle/>
        <a:p>
          <a:pPr marL="0" lvl="0" indent="0" algn="l" defTabSz="800100">
            <a:lnSpc>
              <a:spcPct val="90000"/>
            </a:lnSpc>
            <a:spcBef>
              <a:spcPct val="0"/>
            </a:spcBef>
            <a:spcAft>
              <a:spcPct val="35000"/>
            </a:spcAft>
            <a:buNone/>
          </a:pPr>
          <a:r>
            <a:rPr lang="en-US" sz="1800" kern="1200"/>
            <a:t>Contribution to Knowledge</a:t>
          </a:r>
        </a:p>
      </dsp:txBody>
      <dsp:txXfrm>
        <a:off x="431704" y="121368"/>
        <a:ext cx="5628832" cy="479482"/>
      </dsp:txXfrm>
    </dsp:sp>
    <dsp:sp modelId="{28399174-A137-4598-8E0D-AC0F3B8D1129}">
      <dsp:nvSpPr>
        <dsp:cNvPr id="0" name=""/>
        <dsp:cNvSpPr/>
      </dsp:nvSpPr>
      <dsp:spPr>
        <a:xfrm>
          <a:off x="0" y="1744589"/>
          <a:ext cx="8115300" cy="765450"/>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9837" tIns="374904" rIns="62983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How your findings support or challenge current theories.</a:t>
          </a:r>
        </a:p>
      </dsp:txBody>
      <dsp:txXfrm>
        <a:off x="0" y="1744589"/>
        <a:ext cx="8115300" cy="765450"/>
      </dsp:txXfrm>
    </dsp:sp>
    <dsp:sp modelId="{2DE0681A-AEEF-47B5-9429-15C2CACA8F24}">
      <dsp:nvSpPr>
        <dsp:cNvPr id="0" name=""/>
        <dsp:cNvSpPr/>
      </dsp:nvSpPr>
      <dsp:spPr>
        <a:xfrm>
          <a:off x="405765" y="1478909"/>
          <a:ext cx="5680710" cy="53136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717" tIns="0" rIns="214717" bIns="0" numCol="1" spcCol="1270" anchor="ctr" anchorCtr="0">
          <a:noAutofit/>
        </a:bodyPr>
        <a:lstStyle/>
        <a:p>
          <a:pPr marL="0" lvl="0" indent="0" algn="l" defTabSz="800100">
            <a:lnSpc>
              <a:spcPct val="90000"/>
            </a:lnSpc>
            <a:spcBef>
              <a:spcPct val="0"/>
            </a:spcBef>
            <a:spcAft>
              <a:spcPct val="35000"/>
            </a:spcAft>
            <a:buNone/>
          </a:pPr>
          <a:r>
            <a:rPr lang="en-US" sz="1800" kern="1200"/>
            <a:t>Modifying Existing Theories</a:t>
          </a:r>
        </a:p>
      </dsp:txBody>
      <dsp:txXfrm>
        <a:off x="431704" y="1504848"/>
        <a:ext cx="5628832" cy="479482"/>
      </dsp:txXfrm>
    </dsp:sp>
    <dsp:sp modelId="{71F527FF-1BCC-4B54-B783-44DFB87AF128}">
      <dsp:nvSpPr>
        <dsp:cNvPr id="0" name=""/>
        <dsp:cNvSpPr/>
      </dsp:nvSpPr>
      <dsp:spPr>
        <a:xfrm>
          <a:off x="0" y="2872919"/>
          <a:ext cx="8115300" cy="76545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9837" tIns="374904" rIns="62983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Suggest areas where further investigation is needed.</a:t>
          </a:r>
        </a:p>
      </dsp:txBody>
      <dsp:txXfrm>
        <a:off x="0" y="2872919"/>
        <a:ext cx="8115300" cy="765450"/>
      </dsp:txXfrm>
    </dsp:sp>
    <dsp:sp modelId="{64475F83-3063-4AAB-8128-07E4A8BE1037}">
      <dsp:nvSpPr>
        <dsp:cNvPr id="0" name=""/>
        <dsp:cNvSpPr/>
      </dsp:nvSpPr>
      <dsp:spPr>
        <a:xfrm>
          <a:off x="405765" y="2607239"/>
          <a:ext cx="5680710" cy="53136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717" tIns="0" rIns="214717" bIns="0" numCol="1" spcCol="1270" anchor="ctr" anchorCtr="0">
          <a:noAutofit/>
        </a:bodyPr>
        <a:lstStyle/>
        <a:p>
          <a:pPr marL="0" lvl="0" indent="0" algn="l" defTabSz="800100">
            <a:lnSpc>
              <a:spcPct val="90000"/>
            </a:lnSpc>
            <a:spcBef>
              <a:spcPct val="0"/>
            </a:spcBef>
            <a:spcAft>
              <a:spcPct val="35000"/>
            </a:spcAft>
            <a:buNone/>
          </a:pPr>
          <a:r>
            <a:rPr lang="en-US" sz="1800" kern="1200"/>
            <a:t>Groundwork for Future Research</a:t>
          </a:r>
        </a:p>
      </dsp:txBody>
      <dsp:txXfrm>
        <a:off x="431704" y="2633178"/>
        <a:ext cx="5628832"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01519-B968-459C-B848-42CEDB34130D}">
      <dsp:nvSpPr>
        <dsp:cNvPr id="0" name=""/>
        <dsp:cNvSpPr/>
      </dsp:nvSpPr>
      <dsp:spPr>
        <a:xfrm>
          <a:off x="0" y="48089"/>
          <a:ext cx="8115300" cy="6715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Influencing Policy</a:t>
          </a:r>
        </a:p>
      </dsp:txBody>
      <dsp:txXfrm>
        <a:off x="32784" y="80873"/>
        <a:ext cx="8049732" cy="606012"/>
      </dsp:txXfrm>
    </dsp:sp>
    <dsp:sp modelId="{A92CD578-DA0E-4408-AE3E-9ABBB5CB1E27}">
      <dsp:nvSpPr>
        <dsp:cNvPr id="0" name=""/>
        <dsp:cNvSpPr/>
      </dsp:nvSpPr>
      <dsp:spPr>
        <a:xfrm>
          <a:off x="0" y="719669"/>
          <a:ext cx="811530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66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How research can shape educational policies.</a:t>
          </a:r>
        </a:p>
      </dsp:txBody>
      <dsp:txXfrm>
        <a:off x="0" y="719669"/>
        <a:ext cx="8115300" cy="463680"/>
      </dsp:txXfrm>
    </dsp:sp>
    <dsp:sp modelId="{C338A0A3-658B-4521-BE83-4ABAB0B39ED7}">
      <dsp:nvSpPr>
        <dsp:cNvPr id="0" name=""/>
        <dsp:cNvSpPr/>
      </dsp:nvSpPr>
      <dsp:spPr>
        <a:xfrm>
          <a:off x="0" y="1183349"/>
          <a:ext cx="8115300" cy="67158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Advocacy</a:t>
          </a:r>
        </a:p>
      </dsp:txBody>
      <dsp:txXfrm>
        <a:off x="32784" y="1216133"/>
        <a:ext cx="8049732" cy="606012"/>
      </dsp:txXfrm>
    </dsp:sp>
    <dsp:sp modelId="{3A5E62E3-6A0C-448B-8837-351C55F4E401}">
      <dsp:nvSpPr>
        <dsp:cNvPr id="0" name=""/>
        <dsp:cNvSpPr/>
      </dsp:nvSpPr>
      <dsp:spPr>
        <a:xfrm>
          <a:off x="0" y="1854929"/>
          <a:ext cx="811530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66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Using research to advocate for change in educational systems.</a:t>
          </a:r>
        </a:p>
      </dsp:txBody>
      <dsp:txXfrm>
        <a:off x="0" y="1854929"/>
        <a:ext cx="8115300" cy="463680"/>
      </dsp:txXfrm>
    </dsp:sp>
    <dsp:sp modelId="{E174C43D-F9A2-4887-A4BA-B83C61E77A1A}">
      <dsp:nvSpPr>
        <dsp:cNvPr id="0" name=""/>
        <dsp:cNvSpPr/>
      </dsp:nvSpPr>
      <dsp:spPr>
        <a:xfrm>
          <a:off x="0" y="2318609"/>
          <a:ext cx="8115300" cy="67158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Long-Term Impact</a:t>
          </a:r>
        </a:p>
      </dsp:txBody>
      <dsp:txXfrm>
        <a:off x="32784" y="2351393"/>
        <a:ext cx="8049732" cy="606012"/>
      </dsp:txXfrm>
    </dsp:sp>
    <dsp:sp modelId="{78A8AB70-0DCA-4489-8637-FFF34E8A0005}">
      <dsp:nvSpPr>
        <dsp:cNvPr id="0" name=""/>
        <dsp:cNvSpPr/>
      </dsp:nvSpPr>
      <dsp:spPr>
        <a:xfrm>
          <a:off x="0" y="2990189"/>
          <a:ext cx="81153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66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Considering the potential long-term societal benefits or consequences of implementing your findings in policy.</a:t>
          </a:r>
        </a:p>
      </dsp:txBody>
      <dsp:txXfrm>
        <a:off x="0" y="2990189"/>
        <a:ext cx="8115300" cy="6955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9849C-5011-4AFD-A420-730BAE1D7644}">
      <dsp:nvSpPr>
        <dsp:cNvPr id="0" name=""/>
        <dsp:cNvSpPr/>
      </dsp:nvSpPr>
      <dsp:spPr>
        <a:xfrm>
          <a:off x="4695402" y="333237"/>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Clarity and Conciseness</a:t>
          </a:r>
        </a:p>
      </dsp:txBody>
      <dsp:txXfrm>
        <a:off x="4695402" y="333237"/>
        <a:ext cx="1707802" cy="1707802"/>
      </dsp:txXfrm>
    </dsp:sp>
    <dsp:sp modelId="{1A19ADE8-27A9-4694-9DB9-2598D9347DDA}">
      <dsp:nvSpPr>
        <dsp:cNvPr id="0" name=""/>
        <dsp:cNvSpPr/>
      </dsp:nvSpPr>
      <dsp:spPr>
        <a:xfrm>
          <a:off x="2097603" y="-1846"/>
          <a:ext cx="4034392" cy="4034392"/>
        </a:xfrm>
        <a:prstGeom prst="circularArrow">
          <a:avLst>
            <a:gd name="adj1" fmla="val 8255"/>
            <a:gd name="adj2" fmla="val 576638"/>
            <a:gd name="adj3" fmla="val 2961472"/>
            <a:gd name="adj4" fmla="val 53319"/>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886D3C-DAE3-4C98-BAEB-A283DD9ADD3C}">
      <dsp:nvSpPr>
        <dsp:cNvPr id="0" name=""/>
        <dsp:cNvSpPr/>
      </dsp:nvSpPr>
      <dsp:spPr>
        <a:xfrm>
          <a:off x="3260898" y="2817871"/>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Audience Awareness</a:t>
          </a:r>
        </a:p>
      </dsp:txBody>
      <dsp:txXfrm>
        <a:off x="3260898" y="2817871"/>
        <a:ext cx="1707802" cy="1707802"/>
      </dsp:txXfrm>
    </dsp:sp>
    <dsp:sp modelId="{8D80FC8C-40E5-4300-86D3-C37890CE9D90}">
      <dsp:nvSpPr>
        <dsp:cNvPr id="0" name=""/>
        <dsp:cNvSpPr/>
      </dsp:nvSpPr>
      <dsp:spPr>
        <a:xfrm>
          <a:off x="2097603" y="-1846"/>
          <a:ext cx="4034392" cy="4034392"/>
        </a:xfrm>
        <a:prstGeom prst="circularArrow">
          <a:avLst>
            <a:gd name="adj1" fmla="val 8255"/>
            <a:gd name="adj2" fmla="val 576638"/>
            <a:gd name="adj3" fmla="val 10170043"/>
            <a:gd name="adj4" fmla="val 7261890"/>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7C7188-129D-4FA4-9BDB-2B5BE74E8C76}">
      <dsp:nvSpPr>
        <dsp:cNvPr id="0" name=""/>
        <dsp:cNvSpPr/>
      </dsp:nvSpPr>
      <dsp:spPr>
        <a:xfrm>
          <a:off x="1826394" y="333237"/>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Avoid Overgeneralization</a:t>
          </a:r>
        </a:p>
      </dsp:txBody>
      <dsp:txXfrm>
        <a:off x="1826394" y="333237"/>
        <a:ext cx="1707802" cy="1707802"/>
      </dsp:txXfrm>
    </dsp:sp>
    <dsp:sp modelId="{57DD4050-5F25-47FB-9361-D1274C25522A}">
      <dsp:nvSpPr>
        <dsp:cNvPr id="0" name=""/>
        <dsp:cNvSpPr/>
      </dsp:nvSpPr>
      <dsp:spPr>
        <a:xfrm>
          <a:off x="2097603" y="-1846"/>
          <a:ext cx="4034392" cy="4034392"/>
        </a:xfrm>
        <a:prstGeom prst="circularArrow">
          <a:avLst>
            <a:gd name="adj1" fmla="val 8255"/>
            <a:gd name="adj2" fmla="val 576638"/>
            <a:gd name="adj3" fmla="val 16854496"/>
            <a:gd name="adj4" fmla="val 14968867"/>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6B3C0-73EB-4A45-AFC0-788505B89641}">
      <dsp:nvSpPr>
        <dsp:cNvPr id="0" name=""/>
        <dsp:cNvSpPr/>
      </dsp:nvSpPr>
      <dsp:spPr>
        <a:xfrm rot="5400000">
          <a:off x="5012703" y="-1901980"/>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Avoid making claims that are not supported by your data.</a:t>
          </a:r>
        </a:p>
      </dsp:txBody>
      <dsp:txXfrm rot="-5400000">
        <a:off x="2962656" y="205028"/>
        <a:ext cx="5209983" cy="1052927"/>
      </dsp:txXfrm>
    </dsp:sp>
    <dsp:sp modelId="{3F6DD580-33B1-4E41-8A50-BFA3353C9DA8}">
      <dsp:nvSpPr>
        <dsp:cNvPr id="0" name=""/>
        <dsp:cNvSpPr/>
      </dsp:nvSpPr>
      <dsp:spPr>
        <a:xfrm>
          <a:off x="0" y="2209"/>
          <a:ext cx="2962656"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Overstating Results</a:t>
          </a:r>
        </a:p>
      </dsp:txBody>
      <dsp:txXfrm>
        <a:off x="71201" y="73410"/>
        <a:ext cx="2820254" cy="1316160"/>
      </dsp:txXfrm>
    </dsp:sp>
    <dsp:sp modelId="{9643827D-7596-4413-9359-8567D2F13E1D}">
      <dsp:nvSpPr>
        <dsp:cNvPr id="0" name=""/>
        <dsp:cNvSpPr/>
      </dsp:nvSpPr>
      <dsp:spPr>
        <a:xfrm rot="5400000">
          <a:off x="5012703" y="-370490"/>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Address potential negative implications of your findings.</a:t>
          </a:r>
        </a:p>
      </dsp:txBody>
      <dsp:txXfrm rot="-5400000">
        <a:off x="2962656" y="1736518"/>
        <a:ext cx="5209983" cy="1052927"/>
      </dsp:txXfrm>
    </dsp:sp>
    <dsp:sp modelId="{9E78A4A5-36BC-4CD1-B7D0-5D6EEED145C1}">
      <dsp:nvSpPr>
        <dsp:cNvPr id="0" name=""/>
        <dsp:cNvSpPr/>
      </dsp:nvSpPr>
      <dsp:spPr>
        <a:xfrm>
          <a:off x="0" y="1533700"/>
          <a:ext cx="2962656"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Ignoring Negative Outcomes</a:t>
          </a:r>
        </a:p>
      </dsp:txBody>
      <dsp:txXfrm>
        <a:off x="71201" y="1604901"/>
        <a:ext cx="2820254" cy="1316160"/>
      </dsp:txXfrm>
    </dsp:sp>
    <dsp:sp modelId="{C47E566F-683D-488A-9F50-965BDC39BD9F}">
      <dsp:nvSpPr>
        <dsp:cNvPr id="0" name=""/>
        <dsp:cNvSpPr/>
      </dsp:nvSpPr>
      <dsp:spPr>
        <a:xfrm rot="5400000">
          <a:off x="5012703" y="1160999"/>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Ensure that your implications are firmly rooted in your research evidence.</a:t>
          </a:r>
        </a:p>
      </dsp:txBody>
      <dsp:txXfrm rot="-5400000">
        <a:off x="2962656" y="3268008"/>
        <a:ext cx="5209983" cy="1052927"/>
      </dsp:txXfrm>
    </dsp:sp>
    <dsp:sp modelId="{F6ABD3C2-700D-49EC-A703-3987085850E0}">
      <dsp:nvSpPr>
        <dsp:cNvPr id="0" name=""/>
        <dsp:cNvSpPr/>
      </dsp:nvSpPr>
      <dsp:spPr>
        <a:xfrm>
          <a:off x="0" y="3065190"/>
          <a:ext cx="2962656"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Lack of Evidence</a:t>
          </a:r>
        </a:p>
      </dsp:txBody>
      <dsp:txXfrm>
        <a:off x="71201" y="3136391"/>
        <a:ext cx="2820254" cy="131616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12EA0-1810-4788-AA6D-54D171908D2E}" type="datetimeFigureOut">
              <a:rPr lang="en-GB" smtClean="0"/>
              <a:t>09/04/2024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EF382-0812-4ADA-A0A8-418CFD426843}" type="slidenum">
              <a:rPr lang="en-GB" smtClean="0"/>
              <a:t>‹#›</a:t>
            </a:fld>
            <a:endParaRPr lang="en-GB"/>
          </a:p>
        </p:txBody>
      </p:sp>
    </p:spTree>
    <p:extLst>
      <p:ext uri="{BB962C8B-B14F-4D97-AF65-F5344CB8AC3E}">
        <p14:creationId xmlns:p14="http://schemas.microsoft.com/office/powerpoint/2010/main" val="127330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a:t>
            </a:fld>
            <a:endParaRPr lang="en-GB"/>
          </a:p>
        </p:txBody>
      </p:sp>
    </p:spTree>
    <p:extLst>
      <p:ext uri="{BB962C8B-B14F-4D97-AF65-F5344CB8AC3E}">
        <p14:creationId xmlns:p14="http://schemas.microsoft.com/office/powerpoint/2010/main" val="366681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2</a:t>
            </a:fld>
            <a:endParaRPr lang="en-GB"/>
          </a:p>
        </p:txBody>
      </p:sp>
    </p:spTree>
    <p:extLst>
      <p:ext uri="{BB962C8B-B14F-4D97-AF65-F5344CB8AC3E}">
        <p14:creationId xmlns:p14="http://schemas.microsoft.com/office/powerpoint/2010/main" val="2164798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b="1" dirty="0"/>
          </a:p>
        </p:txBody>
      </p:sp>
      <p:sp>
        <p:nvSpPr>
          <p:cNvPr id="4" name="灯片编号占位符 3"/>
          <p:cNvSpPr>
            <a:spLocks noGrp="1"/>
          </p:cNvSpPr>
          <p:nvPr>
            <p:ph type="sldNum" sz="quarter" idx="5"/>
          </p:nvPr>
        </p:nvSpPr>
        <p:spPr/>
        <p:txBody>
          <a:bodyPr/>
          <a:lstStyle/>
          <a:p>
            <a:fld id="{02EEF382-0812-4ADA-A0A8-418CFD426843}" type="slidenum">
              <a:rPr lang="en-GB" smtClean="0"/>
              <a:t>3</a:t>
            </a:fld>
            <a:endParaRPr lang="en-GB"/>
          </a:p>
        </p:txBody>
      </p:sp>
    </p:spTree>
    <p:extLst>
      <p:ext uri="{BB962C8B-B14F-4D97-AF65-F5344CB8AC3E}">
        <p14:creationId xmlns:p14="http://schemas.microsoft.com/office/powerpoint/2010/main" val="66078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sz="1200" b="0" i="0" kern="1200" dirty="0">
                <a:solidFill>
                  <a:schemeClr val="tx1"/>
                </a:solidFill>
                <a:effectLst/>
                <a:latin typeface="+mn-lt"/>
                <a:ea typeface="+mn-ea"/>
                <a:cs typeface="+mn-cs"/>
              </a:rPr>
              <a:t>Let's start with the basics: What exactly are research implications? Simply put, they are the effects or consequences that your research may have on the field of education, policy, and practice. They answer the "So what?" question of your research.</a:t>
            </a:r>
          </a:p>
          <a:p>
            <a:r>
              <a:rPr lang="en-US" altLang="zh-HK" sz="1200" b="0" i="0" kern="1200" dirty="0">
                <a:solidFill>
                  <a:schemeClr val="tx1"/>
                </a:solidFill>
                <a:effectLst/>
                <a:latin typeface="+mn-lt"/>
                <a:ea typeface="+mn-ea"/>
                <a:cs typeface="+mn-cs"/>
              </a:rPr>
              <a:t>Why are they important? Because without them, our research could remain confined to academic journals, never reaching the classrooms, policy discussions, or educational institutions where change can be made.</a:t>
            </a:r>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5</a:t>
            </a:fld>
            <a:endParaRPr lang="en-GB"/>
          </a:p>
        </p:txBody>
      </p:sp>
    </p:spTree>
    <p:extLst>
      <p:ext uri="{BB962C8B-B14F-4D97-AF65-F5344CB8AC3E}">
        <p14:creationId xmlns:p14="http://schemas.microsoft.com/office/powerpoint/2010/main" val="333188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Practical implications are the direct applications of your findings. For instance, if your research discovers that students from minority backgrounds feel underrepresented in the curriculum, a practical implication might be to develop a more inclusive curriculum that reflects a diverse range of histories and perspectives.</a:t>
            </a:r>
          </a:p>
          <a:p>
            <a:endParaRPr lang="en-US" altLang="zh-HK" dirty="0"/>
          </a:p>
          <a:p>
            <a:r>
              <a:rPr lang="en-US" altLang="zh-HK" dirty="0"/>
              <a:t>Theoretical implications pertain to the realm of ideas. Let's say your research supports the theory that peer collaboration enhances learning outcomes. This finding strengthens sociocultural theories of learning and suggests that educators should incorporate more group work into their teaching strategies.</a:t>
            </a:r>
          </a:p>
          <a:p>
            <a:endParaRPr lang="en-US" altLang="zh-HK" dirty="0"/>
          </a:p>
          <a:p>
            <a:r>
              <a:rPr lang="en-US" altLang="zh-HK" dirty="0"/>
              <a:t>Policy implications involve how your research might inform or reshape educational policies. Imagine your study reveals that standardized testing disproportionately disadvantages students from lower socioeconomic backgrounds. This could lead to policymakers re-evaluating the fairness and effectiveness of these tests.</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6</a:t>
            </a:fld>
            <a:endParaRPr lang="en-GB"/>
          </a:p>
        </p:txBody>
      </p:sp>
    </p:spTree>
    <p:extLst>
      <p:ext uri="{BB962C8B-B14F-4D97-AF65-F5344CB8AC3E}">
        <p14:creationId xmlns:p14="http://schemas.microsoft.com/office/powerpoint/2010/main" val="110156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Now, identifying these implications involves looking closely at your research questions and findings. Consider the broader effects and who might be affected by your research.</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7</a:t>
            </a:fld>
            <a:endParaRPr lang="en-GB"/>
          </a:p>
        </p:txBody>
      </p:sp>
    </p:spTree>
    <p:extLst>
      <p:ext uri="{BB962C8B-B14F-4D97-AF65-F5344CB8AC3E}">
        <p14:creationId xmlns:p14="http://schemas.microsoft.com/office/powerpoint/2010/main" val="4158143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Communicating these implications is as important as identifying them. Be clear and concise, and ensure that your audience, whether they are fellow scholars, educators, or policymakers, can understand and see the value of your work.</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11</a:t>
            </a:fld>
            <a:endParaRPr lang="en-GB"/>
          </a:p>
        </p:txBody>
      </p:sp>
    </p:spTree>
    <p:extLst>
      <p:ext uri="{BB962C8B-B14F-4D97-AF65-F5344CB8AC3E}">
        <p14:creationId xmlns:p14="http://schemas.microsoft.com/office/powerpoint/2010/main" val="412947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However, beware of common pitfalls such as overstating results, ignoring negative outcomes, or basing implications on insufficient evidence. Always ensure that your claims are supported by your data.</a:t>
            </a:r>
          </a:p>
          <a:p>
            <a:endParaRPr lang="en-US" altLang="zh-HK" dirty="0"/>
          </a:p>
          <a:p>
            <a:r>
              <a:rPr lang="en-US" altLang="zh-HK" dirty="0"/>
              <a:t>As you embark on your projects this term, remember that your research has the power to influence and inspire change. I encourage you to think deeply about the implications of your work and how it can contribute to a better understanding and improvement of education.</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12</a:t>
            </a:fld>
            <a:endParaRPr lang="en-GB"/>
          </a:p>
        </p:txBody>
      </p:sp>
    </p:spTree>
    <p:extLst>
      <p:ext uri="{BB962C8B-B14F-4D97-AF65-F5344CB8AC3E}">
        <p14:creationId xmlns:p14="http://schemas.microsoft.com/office/powerpoint/2010/main" val="326894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99B191B-9396-4CDE-BC06-04A76A9378AE}" type="datetime1">
              <a:rPr lang="en-GB" altLang="zh-HK" smtClean="0"/>
              <a:t>09/04/2024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70475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5F1018C-DA4F-442F-9B67-AEDB136F274B}" type="datetime1">
              <a:rPr lang="en-GB" altLang="zh-HK" smtClean="0"/>
              <a:t>09/04/2024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4854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3CFC45E-1CB0-42AD-9D37-EB84D69C0689}" type="datetime1">
              <a:rPr lang="en-GB" altLang="zh-HK" smtClean="0"/>
              <a:t>09/04/2024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7979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C27A013-80CC-4AE3-AF78-1F028DACBB5A}" type="datetime1">
              <a:rPr lang="en-GB" altLang="zh-HK" smtClean="0"/>
              <a:t>09/04/2024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66879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314D0-4747-443D-8129-D89C4166DBE6}" type="datetime1">
              <a:rPr lang="en-GB" altLang="zh-HK" smtClean="0"/>
              <a:t>09/04/2024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13929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A52C0D3-16D1-47B8-AA2D-29D40CA9F472}" type="datetime1">
              <a:rPr lang="en-GB" altLang="zh-HK" smtClean="0"/>
              <a:t>09/04/2024</a:t>
            </a:fld>
            <a:endParaRPr lang="en-GB"/>
          </a:p>
        </p:txBody>
      </p:sp>
      <p:sp>
        <p:nvSpPr>
          <p:cNvPr id="6" name="Footer Placeholder 5"/>
          <p:cNvSpPr>
            <a:spLocks noGrp="1"/>
          </p:cNvSpPr>
          <p:nvPr>
            <p:ph type="ftr" sz="quarter" idx="11"/>
          </p:nvPr>
        </p:nvSpPr>
        <p:spPr/>
        <p:txBody>
          <a:bodyPr/>
          <a:lstStyle/>
          <a:p>
            <a:r>
              <a:rPr lang="en-GB"/>
              <a:t>SOCI2010</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68520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59E6112-4E18-42BA-AC9A-4920845B77C6}" type="datetime1">
              <a:rPr lang="en-GB" altLang="zh-HK" smtClean="0"/>
              <a:t>09/04/2024</a:t>
            </a:fld>
            <a:endParaRPr lang="en-GB"/>
          </a:p>
        </p:txBody>
      </p:sp>
      <p:sp>
        <p:nvSpPr>
          <p:cNvPr id="8" name="Footer Placeholder 7"/>
          <p:cNvSpPr>
            <a:spLocks noGrp="1"/>
          </p:cNvSpPr>
          <p:nvPr>
            <p:ph type="ftr" sz="quarter" idx="11"/>
          </p:nvPr>
        </p:nvSpPr>
        <p:spPr/>
        <p:txBody>
          <a:bodyPr/>
          <a:lstStyle/>
          <a:p>
            <a:r>
              <a:rPr lang="en-GB"/>
              <a:t>SOCI2010</a:t>
            </a:r>
          </a:p>
        </p:txBody>
      </p:sp>
      <p:sp>
        <p:nvSpPr>
          <p:cNvPr id="9" name="Slide Number Placeholder 8"/>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010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E66D42D-3870-40C5-8CD0-A6EB1FDB9726}" type="datetime1">
              <a:rPr lang="en-GB" altLang="zh-HK" smtClean="0"/>
              <a:t>09/04/2024</a:t>
            </a:fld>
            <a:endParaRPr lang="en-GB"/>
          </a:p>
        </p:txBody>
      </p:sp>
      <p:sp>
        <p:nvSpPr>
          <p:cNvPr id="4" name="Footer Placeholder 3"/>
          <p:cNvSpPr>
            <a:spLocks noGrp="1"/>
          </p:cNvSpPr>
          <p:nvPr>
            <p:ph type="ftr" sz="quarter" idx="11"/>
          </p:nvPr>
        </p:nvSpPr>
        <p:spPr/>
        <p:txBody>
          <a:bodyPr/>
          <a:lstStyle/>
          <a:p>
            <a:r>
              <a:rPr lang="en-GB"/>
              <a:t>SOCI2010</a:t>
            </a:r>
          </a:p>
        </p:txBody>
      </p:sp>
      <p:sp>
        <p:nvSpPr>
          <p:cNvPr id="5" name="Slide Number Placeholder 4"/>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3664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8B7A4-FDD6-4910-9A98-9B5E811BEADF}" type="datetime1">
              <a:rPr lang="en-GB" altLang="zh-HK" smtClean="0"/>
              <a:t>09/04/2024</a:t>
            </a:fld>
            <a:endParaRPr lang="en-GB"/>
          </a:p>
        </p:txBody>
      </p:sp>
      <p:sp>
        <p:nvSpPr>
          <p:cNvPr id="3" name="Footer Placeholder 2"/>
          <p:cNvSpPr>
            <a:spLocks noGrp="1"/>
          </p:cNvSpPr>
          <p:nvPr>
            <p:ph type="ftr" sz="quarter" idx="11"/>
          </p:nvPr>
        </p:nvSpPr>
        <p:spPr/>
        <p:txBody>
          <a:bodyPr/>
          <a:lstStyle/>
          <a:p>
            <a:r>
              <a:rPr lang="en-GB"/>
              <a:t>SOCI2010</a:t>
            </a:r>
          </a:p>
        </p:txBody>
      </p:sp>
      <p:sp>
        <p:nvSpPr>
          <p:cNvPr id="4" name="Slide Number Placeholder 3"/>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20465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540A40-E9BE-42EC-81DC-F90894F71D3D}" type="datetime1">
              <a:rPr lang="en-GB" altLang="zh-HK" smtClean="0"/>
              <a:t>09/04/2024</a:t>
            </a:fld>
            <a:endParaRPr lang="en-GB"/>
          </a:p>
        </p:txBody>
      </p:sp>
      <p:sp>
        <p:nvSpPr>
          <p:cNvPr id="6" name="Footer Placeholder 5"/>
          <p:cNvSpPr>
            <a:spLocks noGrp="1"/>
          </p:cNvSpPr>
          <p:nvPr>
            <p:ph type="ftr" sz="quarter" idx="11"/>
          </p:nvPr>
        </p:nvSpPr>
        <p:spPr/>
        <p:txBody>
          <a:bodyPr/>
          <a:lstStyle/>
          <a:p>
            <a:r>
              <a:rPr lang="en-GB"/>
              <a:t>SOCI2010</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75055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0ACE6C-BB8B-445C-BC10-6B68EEB0BF76}" type="datetime1">
              <a:rPr lang="en-GB" altLang="zh-HK" smtClean="0"/>
              <a:t>09/04/2024</a:t>
            </a:fld>
            <a:endParaRPr lang="en-GB"/>
          </a:p>
        </p:txBody>
      </p:sp>
      <p:sp>
        <p:nvSpPr>
          <p:cNvPr id="6" name="Footer Placeholder 5"/>
          <p:cNvSpPr>
            <a:spLocks noGrp="1"/>
          </p:cNvSpPr>
          <p:nvPr>
            <p:ph type="ftr" sz="quarter" idx="11"/>
          </p:nvPr>
        </p:nvSpPr>
        <p:spPr/>
        <p:txBody>
          <a:bodyPr/>
          <a:lstStyle/>
          <a:p>
            <a:r>
              <a:rPr lang="en-GB"/>
              <a:t>SOCI2010</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77279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850BA-973F-4678-A825-874BF88A11F6}" type="datetime1">
              <a:rPr lang="en-GB" altLang="zh-HK" smtClean="0"/>
              <a:t>09/04/2024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SOCI2010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439CC-877A-4B95-A599-E6FAAD7B1E05}" type="slidenum">
              <a:rPr lang="en-GB" smtClean="0"/>
              <a:t>‹#›</a:t>
            </a:fld>
            <a:endParaRPr lang="en-GB"/>
          </a:p>
        </p:txBody>
      </p:sp>
    </p:spTree>
    <p:extLst>
      <p:ext uri="{BB962C8B-B14F-4D97-AF65-F5344CB8AC3E}">
        <p14:creationId xmlns:p14="http://schemas.microsoft.com/office/powerpoint/2010/main" val="346324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5" y="764704"/>
            <a:ext cx="7772400" cy="1647724"/>
          </a:xfrm>
        </p:spPr>
        <p:txBody>
          <a:bodyPr>
            <a:noAutofit/>
          </a:bodyPr>
          <a:lstStyle/>
          <a:p>
            <a:br>
              <a:rPr lang="en-US" sz="3000" dirty="0"/>
            </a:br>
            <a:r>
              <a:rPr lang="en-US" sz="3000" dirty="0"/>
              <a:t>2024 Spring</a:t>
            </a:r>
            <a:br>
              <a:rPr lang="en-US" sz="3000" dirty="0"/>
            </a:br>
            <a:r>
              <a:rPr lang="en-US" sz="3000" dirty="0"/>
              <a:t>SOCI2010 (Education and Society)</a:t>
            </a:r>
            <a:br>
              <a:rPr lang="en-US" sz="3000" b="1" dirty="0"/>
            </a:br>
            <a:r>
              <a:rPr lang="en-US" sz="3000" b="1" dirty="0"/>
              <a:t> Tutorial 9</a:t>
            </a:r>
            <a:endParaRPr lang="en-GB" sz="3000" b="1" dirty="0"/>
          </a:p>
        </p:txBody>
      </p:sp>
      <p:sp>
        <p:nvSpPr>
          <p:cNvPr id="3" name="Subtitle 2"/>
          <p:cNvSpPr>
            <a:spLocks noGrp="1"/>
          </p:cNvSpPr>
          <p:nvPr>
            <p:ph type="subTitle" idx="1"/>
          </p:nvPr>
        </p:nvSpPr>
        <p:spPr>
          <a:xfrm>
            <a:off x="1169367" y="2222850"/>
            <a:ext cx="6944816" cy="2911030"/>
          </a:xfrm>
        </p:spPr>
        <p:txBody>
          <a:bodyPr>
            <a:noAutofit/>
          </a:bodyPr>
          <a:lstStyle/>
          <a:p>
            <a:br>
              <a:rPr lang="en-US" sz="2800" dirty="0"/>
            </a:br>
            <a:endParaRPr lang="en-GB" sz="2800" dirty="0"/>
          </a:p>
          <a:p>
            <a:r>
              <a:rPr lang="en-GB" sz="2000" dirty="0"/>
              <a:t>Wanying LING</a:t>
            </a:r>
          </a:p>
          <a:p>
            <a:r>
              <a:rPr lang="en-US" sz="2000" dirty="0"/>
              <a:t>Department of Sociology</a:t>
            </a:r>
          </a:p>
          <a:p>
            <a:r>
              <a:rPr lang="en-US" sz="2000" dirty="0"/>
              <a:t>The University of Hong Kong</a:t>
            </a:r>
            <a:endParaRPr lang="en-GB" sz="2000" dirty="0"/>
          </a:p>
          <a:p>
            <a:r>
              <a:rPr lang="en-GB" sz="2000" dirty="0"/>
              <a:t>lingwany@connect.hku.hk</a:t>
            </a:r>
          </a:p>
          <a:p>
            <a:pPr>
              <a:spcBef>
                <a:spcPts val="1200"/>
              </a:spcBef>
            </a:pPr>
            <a:r>
              <a:rPr lang="en-GB" sz="2000" dirty="0"/>
              <a:t>Apr 10, 2024</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4698" y="5301208"/>
            <a:ext cx="1374155" cy="137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3" name="Group 12">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14" name="Rectangle 13">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Freeform: Shape 16">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9" name="Rectangle 18">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标题 1">
            <a:extLst>
              <a:ext uri="{FF2B5EF4-FFF2-40B4-BE49-F238E27FC236}">
                <a16:creationId xmlns:a16="http://schemas.microsoft.com/office/drawing/2014/main" id="{A8449EFA-547D-351A-0624-D413E0EB8C2E}"/>
              </a:ext>
            </a:extLst>
          </p:cNvPr>
          <p:cNvSpPr>
            <a:spLocks noGrp="1"/>
          </p:cNvSpPr>
          <p:nvPr>
            <p:ph type="title"/>
          </p:nvPr>
        </p:nvSpPr>
        <p:spPr>
          <a:xfrm>
            <a:off x="857250" y="990599"/>
            <a:ext cx="7429500" cy="685800"/>
          </a:xfrm>
        </p:spPr>
        <p:txBody>
          <a:bodyPr anchor="t">
            <a:normAutofit/>
          </a:bodyPr>
          <a:lstStyle/>
          <a:p>
            <a:pPr lvl="0"/>
            <a:r>
              <a:rPr lang="en-US" altLang="zh-HK" sz="3500"/>
              <a:t>Policy Implications</a:t>
            </a:r>
            <a:endParaRPr lang="zh-HK" altLang="en-US" sz="3500"/>
          </a:p>
        </p:txBody>
      </p:sp>
      <p:sp>
        <p:nvSpPr>
          <p:cNvPr id="4" name="页脚占位符 3">
            <a:extLst>
              <a:ext uri="{FF2B5EF4-FFF2-40B4-BE49-F238E27FC236}">
                <a16:creationId xmlns:a16="http://schemas.microsoft.com/office/drawing/2014/main" id="{939D01D8-9489-3315-7949-814B0D79F5BB}"/>
              </a:ext>
            </a:extLst>
          </p:cNvPr>
          <p:cNvSpPr>
            <a:spLocks noGrp="1"/>
          </p:cNvSpPr>
          <p:nvPr>
            <p:ph type="ftr" sz="quarter" idx="11"/>
          </p:nvPr>
        </p:nvSpPr>
        <p:spPr>
          <a:xfrm>
            <a:off x="342900" y="6400800"/>
            <a:ext cx="5257800" cy="457200"/>
          </a:xfrm>
        </p:spPr>
        <p:txBody>
          <a:bodyPr anchor="ctr">
            <a:normAutofit/>
          </a:bodyPr>
          <a:lstStyle/>
          <a:p>
            <a:pPr algn="l">
              <a:spcAft>
                <a:spcPts val="600"/>
              </a:spcAft>
            </a:pPr>
            <a:r>
              <a:rPr lang="en-GB" sz="800">
                <a:solidFill>
                  <a:srgbClr val="000000">
                    <a:alpha val="70000"/>
                  </a:srgbClr>
                </a:solidFill>
              </a:rPr>
              <a:t>SOCI2010</a:t>
            </a:r>
          </a:p>
        </p:txBody>
      </p:sp>
      <p:sp>
        <p:nvSpPr>
          <p:cNvPr id="5" name="灯片编号占位符 4">
            <a:extLst>
              <a:ext uri="{FF2B5EF4-FFF2-40B4-BE49-F238E27FC236}">
                <a16:creationId xmlns:a16="http://schemas.microsoft.com/office/drawing/2014/main" id="{7DF5AA7D-861E-BD67-A80D-AB4236B6D61B}"/>
              </a:ext>
            </a:extLst>
          </p:cNvPr>
          <p:cNvSpPr>
            <a:spLocks noGrp="1"/>
          </p:cNvSpPr>
          <p:nvPr>
            <p:ph type="sldNum" sz="quarter" idx="12"/>
          </p:nvPr>
        </p:nvSpPr>
        <p:spPr>
          <a:xfrm>
            <a:off x="8286750" y="6400800"/>
            <a:ext cx="514350" cy="457200"/>
          </a:xfrm>
        </p:spPr>
        <p:txBody>
          <a:bodyPr anchor="ctr">
            <a:normAutofit/>
          </a:bodyPr>
          <a:lstStyle/>
          <a:p>
            <a:pPr>
              <a:spcAft>
                <a:spcPts val="600"/>
              </a:spcAft>
            </a:pPr>
            <a:fld id="{99A439CC-877A-4B95-A599-E6FAAD7B1E05}" type="slidenum">
              <a:rPr lang="en-GB" sz="900">
                <a:solidFill>
                  <a:srgbClr val="000000">
                    <a:alpha val="70000"/>
                  </a:srgbClr>
                </a:solidFill>
              </a:rPr>
              <a:pPr>
                <a:spcAft>
                  <a:spcPts val="600"/>
                </a:spcAft>
              </a:pPr>
              <a:t>10</a:t>
            </a:fld>
            <a:endParaRPr lang="en-GB" sz="900">
              <a:solidFill>
                <a:srgbClr val="000000">
                  <a:alpha val="70000"/>
                </a:srgbClr>
              </a:solidFill>
            </a:endParaRPr>
          </a:p>
        </p:txBody>
      </p:sp>
      <p:graphicFrame>
        <p:nvGraphicFramePr>
          <p:cNvPr id="7" name="内容占位符 2">
            <a:extLst>
              <a:ext uri="{FF2B5EF4-FFF2-40B4-BE49-F238E27FC236}">
                <a16:creationId xmlns:a16="http://schemas.microsoft.com/office/drawing/2014/main" id="{760E29DC-03EF-67B5-0BAA-822D300FD37F}"/>
              </a:ext>
            </a:extLst>
          </p:cNvPr>
          <p:cNvGraphicFramePr>
            <a:graphicFrameLocks noGrp="1"/>
          </p:cNvGraphicFramePr>
          <p:nvPr>
            <p:ph idx="1"/>
            <p:extLst>
              <p:ext uri="{D42A27DB-BD31-4B8C-83A1-F6EECF244321}">
                <p14:modId xmlns:p14="http://schemas.microsoft.com/office/powerpoint/2010/main" val="401554354"/>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650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4F011-944A-2056-DA8C-5669FC733863}"/>
              </a:ext>
            </a:extLst>
          </p:cNvPr>
          <p:cNvSpPr>
            <a:spLocks noGrp="1"/>
          </p:cNvSpPr>
          <p:nvPr>
            <p:ph type="title"/>
          </p:nvPr>
        </p:nvSpPr>
        <p:spPr/>
        <p:txBody>
          <a:bodyPr/>
          <a:lstStyle/>
          <a:p>
            <a:pPr lvl="0"/>
            <a:r>
              <a:rPr lang="en-US" altLang="zh-HK" dirty="0"/>
              <a:t>Communicating Implications</a:t>
            </a:r>
            <a:endParaRPr lang="zh-HK" altLang="en-US" dirty="0"/>
          </a:p>
        </p:txBody>
      </p:sp>
      <p:graphicFrame>
        <p:nvGraphicFramePr>
          <p:cNvPr id="7" name="内容占位符 2">
            <a:extLst>
              <a:ext uri="{FF2B5EF4-FFF2-40B4-BE49-F238E27FC236}">
                <a16:creationId xmlns:a16="http://schemas.microsoft.com/office/drawing/2014/main" id="{9921E51B-D9D7-05A8-C477-3F19E93814B4}"/>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页脚占位符 3">
            <a:extLst>
              <a:ext uri="{FF2B5EF4-FFF2-40B4-BE49-F238E27FC236}">
                <a16:creationId xmlns:a16="http://schemas.microsoft.com/office/drawing/2014/main" id="{D2FA9A99-9241-07F7-D876-6514A0418B58}"/>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B2F5F47D-1135-A637-559E-1051CE4FE9D4}"/>
              </a:ext>
            </a:extLst>
          </p:cNvPr>
          <p:cNvSpPr>
            <a:spLocks noGrp="1"/>
          </p:cNvSpPr>
          <p:nvPr>
            <p:ph type="sldNum" sz="quarter" idx="12"/>
          </p:nvPr>
        </p:nvSpPr>
        <p:spPr/>
        <p:txBody>
          <a:bodyPr/>
          <a:lstStyle/>
          <a:p>
            <a:fld id="{99A439CC-877A-4B95-A599-E6FAAD7B1E05}" type="slidenum">
              <a:rPr lang="en-GB" smtClean="0"/>
              <a:t>11</a:t>
            </a:fld>
            <a:endParaRPr lang="en-GB"/>
          </a:p>
        </p:txBody>
      </p:sp>
    </p:spTree>
    <p:extLst>
      <p:ext uri="{BB962C8B-B14F-4D97-AF65-F5344CB8AC3E}">
        <p14:creationId xmlns:p14="http://schemas.microsoft.com/office/powerpoint/2010/main" val="359285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ACE7D-EBE6-E130-5745-D0727E20AB00}"/>
              </a:ext>
            </a:extLst>
          </p:cNvPr>
          <p:cNvSpPr>
            <a:spLocks noGrp="1"/>
          </p:cNvSpPr>
          <p:nvPr>
            <p:ph type="title"/>
          </p:nvPr>
        </p:nvSpPr>
        <p:spPr/>
        <p:txBody>
          <a:bodyPr/>
          <a:lstStyle/>
          <a:p>
            <a:pPr lvl="0"/>
            <a:r>
              <a:rPr lang="en-US" altLang="zh-HK" dirty="0"/>
              <a:t>Common Pitfalls</a:t>
            </a:r>
            <a:endParaRPr lang="zh-HK" altLang="en-US" dirty="0"/>
          </a:p>
        </p:txBody>
      </p:sp>
      <p:graphicFrame>
        <p:nvGraphicFramePr>
          <p:cNvPr id="7" name="内容占位符 2">
            <a:extLst>
              <a:ext uri="{FF2B5EF4-FFF2-40B4-BE49-F238E27FC236}">
                <a16:creationId xmlns:a16="http://schemas.microsoft.com/office/drawing/2014/main" id="{A6185E01-3E5E-590C-DD79-EFD88F56D7AA}"/>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页脚占位符 3">
            <a:extLst>
              <a:ext uri="{FF2B5EF4-FFF2-40B4-BE49-F238E27FC236}">
                <a16:creationId xmlns:a16="http://schemas.microsoft.com/office/drawing/2014/main" id="{8E30D084-C551-A4DE-A27D-97AC552803DF}"/>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3458642A-C16B-8473-5BDD-B4DC4FF2AC57}"/>
              </a:ext>
            </a:extLst>
          </p:cNvPr>
          <p:cNvSpPr>
            <a:spLocks noGrp="1"/>
          </p:cNvSpPr>
          <p:nvPr>
            <p:ph type="sldNum" sz="quarter" idx="12"/>
          </p:nvPr>
        </p:nvSpPr>
        <p:spPr/>
        <p:txBody>
          <a:bodyPr/>
          <a:lstStyle/>
          <a:p>
            <a:fld id="{99A439CC-877A-4B95-A599-E6FAAD7B1E05}" type="slidenum">
              <a:rPr lang="en-GB" smtClean="0"/>
              <a:t>12</a:t>
            </a:fld>
            <a:endParaRPr lang="en-GB"/>
          </a:p>
        </p:txBody>
      </p:sp>
    </p:spTree>
    <p:extLst>
      <p:ext uri="{BB962C8B-B14F-4D97-AF65-F5344CB8AC3E}">
        <p14:creationId xmlns:p14="http://schemas.microsoft.com/office/powerpoint/2010/main" val="374124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B3A9DA3-2618-B9D6-44AB-1AE43E3E91C4}"/>
              </a:ext>
            </a:extLst>
          </p:cNvPr>
          <p:cNvSpPr>
            <a:spLocks noGrp="1"/>
          </p:cNvSpPr>
          <p:nvPr>
            <p:ph type="title"/>
          </p:nvPr>
        </p:nvSpPr>
        <p:spPr>
          <a:xfrm>
            <a:off x="728181" y="1220919"/>
            <a:ext cx="4069335" cy="2387600"/>
          </a:xfrm>
        </p:spPr>
        <p:txBody>
          <a:bodyPr vert="horz" lIns="91440" tIns="45720" rIns="91440" bIns="45720" rtlCol="0" anchor="b">
            <a:normAutofit/>
          </a:bodyPr>
          <a:lstStyle/>
          <a:p>
            <a:pPr algn="l">
              <a:lnSpc>
                <a:spcPct val="90000"/>
              </a:lnSpc>
            </a:pPr>
            <a:r>
              <a:rPr lang="en-US" altLang="zh-HK" sz="4700" kern="1200" dirty="0" err="1">
                <a:solidFill>
                  <a:schemeClr val="tx1"/>
                </a:solidFill>
                <a:latin typeface="+mj-lt"/>
                <a:ea typeface="+mj-ea"/>
                <a:cs typeface="+mj-cs"/>
              </a:rPr>
              <a:t>Analysing</a:t>
            </a:r>
            <a:r>
              <a:rPr lang="en-US" altLang="zh-HK" sz="4700" kern="1200" dirty="0">
                <a:solidFill>
                  <a:schemeClr val="tx1"/>
                </a:solidFill>
                <a:latin typeface="+mj-lt"/>
                <a:ea typeface="+mj-ea"/>
                <a:cs typeface="+mj-cs"/>
              </a:rPr>
              <a:t> Data Using SPSS (Demonstration)</a:t>
            </a:r>
          </a:p>
        </p:txBody>
      </p:sp>
      <p:sp>
        <p:nvSpPr>
          <p:cNvPr id="12" name="Freeform: Shape 11">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lock Arc 15">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00844"/>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0" name="Straight Connector 19">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页脚占位符 3">
            <a:extLst>
              <a:ext uri="{FF2B5EF4-FFF2-40B4-BE49-F238E27FC236}">
                <a16:creationId xmlns:a16="http://schemas.microsoft.com/office/drawing/2014/main" id="{70449CAE-7343-5807-F9F6-24C148B60E42}"/>
              </a:ext>
            </a:extLst>
          </p:cNvPr>
          <p:cNvSpPr>
            <a:spLocks noGrp="1"/>
          </p:cNvSpPr>
          <p:nvPr>
            <p:ph type="ftr" sz="quarter" idx="11"/>
          </p:nvPr>
        </p:nvSpPr>
        <p:spPr>
          <a:xfrm>
            <a:off x="2045503" y="6356350"/>
            <a:ext cx="2946496"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SOCI2010</a:t>
            </a:r>
          </a:p>
        </p:txBody>
      </p:sp>
      <p:sp>
        <p:nvSpPr>
          <p:cNvPr id="5" name="灯片编号占位符 4">
            <a:extLst>
              <a:ext uri="{FF2B5EF4-FFF2-40B4-BE49-F238E27FC236}">
                <a16:creationId xmlns:a16="http://schemas.microsoft.com/office/drawing/2014/main" id="{C413EF1C-F07A-73F4-84FE-1625382F1F5A}"/>
              </a:ext>
            </a:extLst>
          </p:cNvPr>
          <p:cNvSpPr>
            <a:spLocks noGrp="1"/>
          </p:cNvSpPr>
          <p:nvPr>
            <p:ph type="sldNum" sz="quarter" idx="12"/>
          </p:nvPr>
        </p:nvSpPr>
        <p:spPr>
          <a:xfrm>
            <a:off x="7390479" y="6356350"/>
            <a:ext cx="1124871" cy="365125"/>
          </a:xfrm>
        </p:spPr>
        <p:txBody>
          <a:bodyPr vert="horz" lIns="91440" tIns="45720" rIns="91440" bIns="45720" rtlCol="0" anchor="ctr">
            <a:normAutofit/>
          </a:bodyPr>
          <a:lstStyle/>
          <a:p>
            <a:pPr>
              <a:spcAft>
                <a:spcPts val="600"/>
              </a:spcAft>
            </a:pPr>
            <a:fld id="{99A439CC-877A-4B95-A599-E6FAAD7B1E05}"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sp>
        <p:nvSpPr>
          <p:cNvPr id="24" name="Arc 23">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51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9858-103A-075F-7B2E-5948FFB8B3D1}"/>
              </a:ext>
            </a:extLst>
          </p:cNvPr>
          <p:cNvSpPr>
            <a:spLocks noGrp="1"/>
          </p:cNvSpPr>
          <p:nvPr>
            <p:ph type="title"/>
          </p:nvPr>
        </p:nvSpPr>
        <p:spPr/>
        <p:txBody>
          <a:bodyPr/>
          <a:lstStyle/>
          <a:p>
            <a:r>
              <a:rPr lang="en-US" altLang="zh-HK" dirty="0"/>
              <a:t>N</a:t>
            </a:r>
            <a:r>
              <a:rPr lang="en-US" altLang="zh-CN" dirty="0"/>
              <a:t>ext Tutorial</a:t>
            </a:r>
            <a:endParaRPr lang="zh-HK" altLang="en-US" dirty="0"/>
          </a:p>
        </p:txBody>
      </p:sp>
      <p:sp>
        <p:nvSpPr>
          <p:cNvPr id="3" name="内容占位符 2">
            <a:extLst>
              <a:ext uri="{FF2B5EF4-FFF2-40B4-BE49-F238E27FC236}">
                <a16:creationId xmlns:a16="http://schemas.microsoft.com/office/drawing/2014/main" id="{250304B8-B972-E76F-329D-3F542E5E4194}"/>
              </a:ext>
            </a:extLst>
          </p:cNvPr>
          <p:cNvSpPr>
            <a:spLocks noGrp="1"/>
          </p:cNvSpPr>
          <p:nvPr>
            <p:ph idx="1"/>
          </p:nvPr>
        </p:nvSpPr>
        <p:spPr/>
        <p:txBody>
          <a:bodyPr/>
          <a:lstStyle/>
          <a:p>
            <a:r>
              <a:rPr lang="en-US" altLang="zh-HK" dirty="0"/>
              <a:t>Discuss the presentation with your peers</a:t>
            </a:r>
          </a:p>
          <a:p>
            <a:r>
              <a:rPr lang="en-US" altLang="zh-HK" dirty="0"/>
              <a:t>Complete slides and submit it at the end of the tutorial</a:t>
            </a:r>
          </a:p>
          <a:p>
            <a:endParaRPr lang="en-US" altLang="zh-HK" dirty="0"/>
          </a:p>
        </p:txBody>
      </p:sp>
      <p:sp>
        <p:nvSpPr>
          <p:cNvPr id="4" name="页脚占位符 3">
            <a:extLst>
              <a:ext uri="{FF2B5EF4-FFF2-40B4-BE49-F238E27FC236}">
                <a16:creationId xmlns:a16="http://schemas.microsoft.com/office/drawing/2014/main" id="{1DB85549-829B-E0FF-E4F3-66EAE1E98528}"/>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55BB88F6-5E3D-002E-ABEE-3006B29A2E3E}"/>
              </a:ext>
            </a:extLst>
          </p:cNvPr>
          <p:cNvSpPr>
            <a:spLocks noGrp="1"/>
          </p:cNvSpPr>
          <p:nvPr>
            <p:ph type="sldNum" sz="quarter" idx="12"/>
          </p:nvPr>
        </p:nvSpPr>
        <p:spPr/>
        <p:txBody>
          <a:bodyPr/>
          <a:lstStyle/>
          <a:p>
            <a:fld id="{99A439CC-877A-4B95-A599-E6FAAD7B1E05}" type="slidenum">
              <a:rPr lang="en-GB" smtClean="0"/>
              <a:t>14</a:t>
            </a:fld>
            <a:endParaRPr lang="en-GB"/>
          </a:p>
        </p:txBody>
      </p:sp>
    </p:spTree>
    <p:extLst>
      <p:ext uri="{BB962C8B-B14F-4D97-AF65-F5344CB8AC3E}">
        <p14:creationId xmlns:p14="http://schemas.microsoft.com/office/powerpoint/2010/main" val="553628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CC99-0DF6-679D-B56C-931D99806BCF}"/>
              </a:ext>
            </a:extLst>
          </p:cNvPr>
          <p:cNvSpPr>
            <a:spLocks noGrp="1"/>
          </p:cNvSpPr>
          <p:nvPr>
            <p:ph type="title"/>
          </p:nvPr>
        </p:nvSpPr>
        <p:spPr/>
        <p:txBody>
          <a:bodyPr>
            <a:noAutofit/>
          </a:bodyPr>
          <a:lstStyle/>
          <a:p>
            <a:r>
              <a:rPr lang="en-US" altLang="zh-HK" dirty="0"/>
              <a:t>Tell me!</a:t>
            </a:r>
            <a:br>
              <a:rPr lang="en-US" altLang="zh-HK" sz="2800" dirty="0"/>
            </a:br>
            <a:r>
              <a:rPr lang="en-US" altLang="zh-HK" sz="2800" b="1" dirty="0">
                <a:solidFill>
                  <a:srgbClr val="C00000"/>
                </a:solidFill>
              </a:rPr>
              <a:t>(Please remember to select the corresponding date)</a:t>
            </a:r>
            <a:endParaRPr lang="zh-HK" altLang="en-US" sz="2800" b="1" dirty="0">
              <a:solidFill>
                <a:srgbClr val="C00000"/>
              </a:solidFill>
            </a:endParaRPr>
          </a:p>
        </p:txBody>
      </p:sp>
      <p:pic>
        <p:nvPicPr>
          <p:cNvPr id="7" name="内容占位符 6" descr="QR 代码&#10;&#10;描述已自动生成">
            <a:extLst>
              <a:ext uri="{FF2B5EF4-FFF2-40B4-BE49-F238E27FC236}">
                <a16:creationId xmlns:a16="http://schemas.microsoft.com/office/drawing/2014/main" id="{09666303-2D16-7B21-34A5-6C77ED8A4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775" y="1412775"/>
            <a:ext cx="4104457" cy="4104457"/>
          </a:xfrm>
        </p:spPr>
      </p:pic>
      <p:sp>
        <p:nvSpPr>
          <p:cNvPr id="4" name="页脚占位符 3">
            <a:extLst>
              <a:ext uri="{FF2B5EF4-FFF2-40B4-BE49-F238E27FC236}">
                <a16:creationId xmlns:a16="http://schemas.microsoft.com/office/drawing/2014/main" id="{24ACC6E9-383D-2C45-3C16-0C0CD9D1A650}"/>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A452221F-D63B-8292-D671-1B23983D4F11}"/>
              </a:ext>
            </a:extLst>
          </p:cNvPr>
          <p:cNvSpPr>
            <a:spLocks noGrp="1"/>
          </p:cNvSpPr>
          <p:nvPr>
            <p:ph type="sldNum" sz="quarter" idx="12"/>
          </p:nvPr>
        </p:nvSpPr>
        <p:spPr/>
        <p:txBody>
          <a:bodyPr/>
          <a:lstStyle/>
          <a:p>
            <a:fld id="{99A439CC-877A-4B95-A599-E6FAAD7B1E05}" type="slidenum">
              <a:rPr lang="en-GB" smtClean="0"/>
              <a:t>15</a:t>
            </a:fld>
            <a:endParaRPr lang="en-GB"/>
          </a:p>
        </p:txBody>
      </p:sp>
      <p:sp>
        <p:nvSpPr>
          <p:cNvPr id="9" name="文本框 8">
            <a:extLst>
              <a:ext uri="{FF2B5EF4-FFF2-40B4-BE49-F238E27FC236}">
                <a16:creationId xmlns:a16="http://schemas.microsoft.com/office/drawing/2014/main" id="{50C16980-3930-9BF5-4944-8DACFA8D3926}"/>
              </a:ext>
            </a:extLst>
          </p:cNvPr>
          <p:cNvSpPr txBox="1"/>
          <p:nvPr/>
        </p:nvSpPr>
        <p:spPr>
          <a:xfrm>
            <a:off x="755576" y="5576893"/>
            <a:ext cx="8136904" cy="461665"/>
          </a:xfrm>
          <a:prstGeom prst="rect">
            <a:avLst/>
          </a:prstGeom>
          <a:noFill/>
        </p:spPr>
        <p:txBody>
          <a:bodyPr wrap="square">
            <a:spAutoFit/>
          </a:bodyPr>
          <a:lstStyle/>
          <a:p>
            <a:r>
              <a:rPr lang="en-US" altLang="zh-HK" sz="2400" i="0" dirty="0">
                <a:solidFill>
                  <a:srgbClr val="000000"/>
                </a:solidFill>
                <a:effectLst/>
                <a:latin typeface="72"/>
              </a:rPr>
              <a:t>https://hku.au1.qualtrics.com/jfe/form/SV_0CAc6wAIyoTfH4W</a:t>
            </a:r>
            <a:endParaRPr lang="zh-HK" altLang="en-US" sz="2400" dirty="0"/>
          </a:p>
        </p:txBody>
      </p:sp>
    </p:spTree>
    <p:extLst>
      <p:ext uri="{BB962C8B-B14F-4D97-AF65-F5344CB8AC3E}">
        <p14:creationId xmlns:p14="http://schemas.microsoft.com/office/powerpoint/2010/main" val="233335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040" y="2144903"/>
            <a:ext cx="7772400" cy="1647724"/>
          </a:xfrm>
        </p:spPr>
        <p:txBody>
          <a:bodyPr>
            <a:noAutofit/>
          </a:bodyPr>
          <a:lstStyle/>
          <a:p>
            <a:r>
              <a:rPr lang="en-GB" sz="3600" dirty="0"/>
              <a:t>Thank you!</a:t>
            </a:r>
            <a:endParaRPr lang="en-GB" sz="3600" b="1" dirty="0"/>
          </a:p>
        </p:txBody>
      </p:sp>
      <p:sp>
        <p:nvSpPr>
          <p:cNvPr id="3" name="Subtitle 2"/>
          <p:cNvSpPr>
            <a:spLocks noGrp="1"/>
          </p:cNvSpPr>
          <p:nvPr>
            <p:ph type="subTitle" idx="1"/>
          </p:nvPr>
        </p:nvSpPr>
        <p:spPr>
          <a:xfrm>
            <a:off x="466712" y="3912392"/>
            <a:ext cx="8359055" cy="2911030"/>
          </a:xfrm>
        </p:spPr>
        <p:txBody>
          <a:bodyPr>
            <a:noAutofit/>
          </a:bodyPr>
          <a:lstStyle/>
          <a:p>
            <a:r>
              <a:rPr lang="en-GB" sz="2800" dirty="0"/>
              <a:t>Wanying Ling </a:t>
            </a:r>
          </a:p>
          <a:p>
            <a:r>
              <a:rPr lang="en-GB" sz="2800" dirty="0"/>
              <a:t>lingwany@connect.hku.hk</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406689"/>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96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EC5DAC4-F53D-0B42-EC83-D3F2DE6D8B54}"/>
              </a:ext>
            </a:extLst>
          </p:cNvPr>
          <p:cNvSpPr>
            <a:spLocks noGrp="1"/>
          </p:cNvSpPr>
          <p:nvPr>
            <p:ph type="title"/>
          </p:nvPr>
        </p:nvSpPr>
        <p:spPr/>
        <p:txBody>
          <a:bodyPr/>
          <a:lstStyle/>
          <a:p>
            <a:r>
              <a:rPr lang="en-US" altLang="zh-HK" dirty="0"/>
              <a:t>Updated Tutorial Schedule</a:t>
            </a:r>
            <a:endParaRPr lang="zh-HK" altLang="en-US" dirty="0"/>
          </a:p>
        </p:txBody>
      </p:sp>
      <p:graphicFrame>
        <p:nvGraphicFramePr>
          <p:cNvPr id="6" name="内容占位符 5">
            <a:extLst>
              <a:ext uri="{FF2B5EF4-FFF2-40B4-BE49-F238E27FC236}">
                <a16:creationId xmlns:a16="http://schemas.microsoft.com/office/drawing/2014/main" id="{F22413F0-42B1-4FA1-3FFC-6B92396117CA}"/>
              </a:ext>
            </a:extLst>
          </p:cNvPr>
          <p:cNvGraphicFramePr>
            <a:graphicFrameLocks noGrp="1"/>
          </p:cNvGraphicFramePr>
          <p:nvPr>
            <p:ph idx="1"/>
            <p:extLst>
              <p:ext uri="{D42A27DB-BD31-4B8C-83A1-F6EECF244321}">
                <p14:modId xmlns:p14="http://schemas.microsoft.com/office/powerpoint/2010/main" val="2467280343"/>
              </p:ext>
            </p:extLst>
          </p:nvPr>
        </p:nvGraphicFramePr>
        <p:xfrm>
          <a:off x="457200" y="1340768"/>
          <a:ext cx="8229599" cy="4990040"/>
        </p:xfrm>
        <a:graphic>
          <a:graphicData uri="http://schemas.openxmlformats.org/drawingml/2006/table">
            <a:tbl>
              <a:tblPr firstRow="1" bandRow="1">
                <a:tableStyleId>{6E25E649-3F16-4E02-A733-19D2CDBF48F0}</a:tableStyleId>
              </a:tblPr>
              <a:tblGrid>
                <a:gridCol w="2149961">
                  <a:extLst>
                    <a:ext uri="{9D8B030D-6E8A-4147-A177-3AD203B41FA5}">
                      <a16:colId xmlns:a16="http://schemas.microsoft.com/office/drawing/2014/main" val="1466711530"/>
                    </a:ext>
                  </a:extLst>
                </a:gridCol>
                <a:gridCol w="6079638">
                  <a:extLst>
                    <a:ext uri="{9D8B030D-6E8A-4147-A177-3AD203B41FA5}">
                      <a16:colId xmlns:a16="http://schemas.microsoft.com/office/drawing/2014/main" val="2889463397"/>
                    </a:ext>
                  </a:extLst>
                </a:gridCol>
              </a:tblGrid>
              <a:tr h="401292">
                <a:tc>
                  <a:txBody>
                    <a:bodyPr/>
                    <a:lstStyle/>
                    <a:p>
                      <a:pPr algn="l" fontAlgn="ctr">
                        <a:spcBef>
                          <a:spcPts val="0"/>
                        </a:spcBef>
                        <a:spcAft>
                          <a:spcPts val="0"/>
                        </a:spcAft>
                      </a:pPr>
                      <a:r>
                        <a:rPr lang="en-US" sz="1600" b="1" u="none" strike="noStrike">
                          <a:solidFill>
                            <a:srgbClr val="000000"/>
                          </a:solidFill>
                          <a:effectLst/>
                        </a:rPr>
                        <a:t>Dates</a:t>
                      </a:r>
                      <a:endParaRPr lang="en-US" altLang="zh-HK" sz="1800" b="1"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1" u="none" strike="noStrike">
                          <a:solidFill>
                            <a:srgbClr val="000000"/>
                          </a:solidFill>
                          <a:effectLst/>
                        </a:rPr>
                        <a:t>Tutorial</a:t>
                      </a:r>
                      <a:endParaRPr lang="en-US" altLang="zh-HK" sz="1800" b="1" i="0" u="none" strike="noStrike">
                        <a:effectLst/>
                        <a:latin typeface="Arial" panose="020B0604020202020204" pitchFamily="34" charset="0"/>
                      </a:endParaRPr>
                    </a:p>
                  </a:txBody>
                  <a:tcPr marL="5332" marR="5332" marT="5332" marB="0" anchor="ctr"/>
                </a:tc>
                <a:extLst>
                  <a:ext uri="{0D108BD9-81ED-4DB2-BD59-A6C34878D82A}">
                    <a16:rowId xmlns:a16="http://schemas.microsoft.com/office/drawing/2014/main" val="4243398161"/>
                  </a:ext>
                </a:extLst>
              </a:tr>
              <a:tr h="726432">
                <a:tc>
                  <a:txBody>
                    <a:bodyPr/>
                    <a:lstStyle/>
                    <a:p>
                      <a:pPr algn="l" fontAlgn="ctr">
                        <a:spcBef>
                          <a:spcPts val="0"/>
                        </a:spcBef>
                        <a:spcAft>
                          <a:spcPts val="0"/>
                        </a:spcAft>
                      </a:pPr>
                      <a:r>
                        <a:rPr lang="en-US" sz="1600" b="0" u="none" strike="noStrike">
                          <a:solidFill>
                            <a:srgbClr val="000000"/>
                          </a:solidFill>
                          <a:effectLst/>
                        </a:rPr>
                        <a:t>T1 (Jan 31)</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a:solidFill>
                            <a:srgbClr val="000000"/>
                          </a:solidFill>
                          <a:effectLst/>
                        </a:rPr>
                        <a:t>• Form groups.</a:t>
                      </a:r>
                      <a:br>
                        <a:rPr lang="en-US" sz="1600" b="0" u="none" strike="noStrike">
                          <a:solidFill>
                            <a:srgbClr val="000000"/>
                          </a:solidFill>
                          <a:effectLst/>
                        </a:rPr>
                      </a:br>
                      <a:r>
                        <a:rPr lang="en-US" sz="1600" b="0" u="none" strike="noStrike">
                          <a:solidFill>
                            <a:srgbClr val="000000"/>
                          </a:solidFill>
                          <a:effectLst/>
                        </a:rPr>
                        <a:t>• Kick off the group project.</a:t>
                      </a:r>
                      <a:br>
                        <a:rPr lang="en-US" sz="1600" b="0" u="none" strike="noStrike">
                          <a:solidFill>
                            <a:srgbClr val="000000"/>
                          </a:solidFill>
                          <a:effectLst/>
                        </a:rPr>
                      </a:br>
                      <a:r>
                        <a:rPr lang="en-US" sz="1600" b="0" u="none" strike="noStrike">
                          <a:solidFill>
                            <a:srgbClr val="000000"/>
                          </a:solidFill>
                          <a:effectLst/>
                        </a:rPr>
                        <a:t>• Select an article and start reviewing.</a:t>
                      </a:r>
                      <a:endParaRPr lang="en-US" altLang="zh-HK" sz="1600" b="0" i="0" u="none" strike="noStrike">
                        <a:effectLst/>
                        <a:latin typeface="Arial" panose="020B0604020202020204" pitchFamily="34" charset="0"/>
                      </a:endParaRPr>
                    </a:p>
                  </a:txBody>
                  <a:tcPr marL="5332" marR="5332" marT="5332" marB="0" anchor="ctr"/>
                </a:tc>
                <a:extLst>
                  <a:ext uri="{0D108BD9-81ED-4DB2-BD59-A6C34878D82A}">
                    <a16:rowId xmlns:a16="http://schemas.microsoft.com/office/drawing/2014/main" val="1339290618"/>
                  </a:ext>
                </a:extLst>
              </a:tr>
              <a:tr h="486040">
                <a:tc>
                  <a:txBody>
                    <a:bodyPr/>
                    <a:lstStyle/>
                    <a:p>
                      <a:pPr algn="l" fontAlgn="ctr">
                        <a:spcBef>
                          <a:spcPts val="0"/>
                        </a:spcBef>
                        <a:spcAft>
                          <a:spcPts val="0"/>
                        </a:spcAft>
                      </a:pPr>
                      <a:r>
                        <a:rPr lang="en-US" sz="1600" b="0" u="none" strike="noStrike">
                          <a:solidFill>
                            <a:srgbClr val="000000"/>
                          </a:solidFill>
                          <a:effectLst/>
                        </a:rPr>
                        <a:t>T2 (Feb 7)</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rgbClr val="000000"/>
                          </a:solidFill>
                          <a:effectLst/>
                        </a:rPr>
                        <a:t>• </a:t>
                      </a:r>
                      <a:r>
                        <a:rPr lang="en-US" sz="1600" b="0" u="none" strike="noStrike" dirty="0" err="1">
                          <a:solidFill>
                            <a:srgbClr val="000000"/>
                          </a:solidFill>
                          <a:effectLst/>
                        </a:rPr>
                        <a:t>Summarise</a:t>
                      </a:r>
                      <a:r>
                        <a:rPr lang="en-US" sz="1600" b="0" u="none" strike="noStrike" dirty="0">
                          <a:solidFill>
                            <a:srgbClr val="000000"/>
                          </a:solidFill>
                          <a:effectLst/>
                        </a:rPr>
                        <a:t> the article</a:t>
                      </a:r>
                      <a:br>
                        <a:rPr lang="en-US" sz="1600" b="0" u="none" strike="noStrike" dirty="0">
                          <a:solidFill>
                            <a:srgbClr val="000000"/>
                          </a:solidFill>
                          <a:effectLst/>
                        </a:rPr>
                      </a:br>
                      <a:r>
                        <a:rPr lang="en-US" sz="1600" b="0" u="none" strike="noStrike" dirty="0">
                          <a:solidFill>
                            <a:srgbClr val="000000"/>
                          </a:solidFill>
                          <a:effectLst/>
                        </a:rPr>
                        <a:t>• Sharing topics of interest</a:t>
                      </a:r>
                      <a:endParaRPr lang="en-US" altLang="zh-HK" sz="1600" b="0" i="0" u="none" strike="noStrike" dirty="0">
                        <a:effectLst/>
                        <a:latin typeface="Arial" panose="020B0604020202020204" pitchFamily="34" charset="0"/>
                      </a:endParaRPr>
                    </a:p>
                  </a:txBody>
                  <a:tcPr marL="5332" marR="5332" marT="5332" marB="0" anchor="ctr"/>
                </a:tc>
                <a:extLst>
                  <a:ext uri="{0D108BD9-81ED-4DB2-BD59-A6C34878D82A}">
                    <a16:rowId xmlns:a16="http://schemas.microsoft.com/office/drawing/2014/main" val="2932620773"/>
                  </a:ext>
                </a:extLst>
              </a:tr>
              <a:tr h="486040">
                <a:tc>
                  <a:txBody>
                    <a:bodyPr/>
                    <a:lstStyle/>
                    <a:p>
                      <a:pPr algn="l" fontAlgn="ctr">
                        <a:spcBef>
                          <a:spcPts val="0"/>
                        </a:spcBef>
                        <a:spcAft>
                          <a:spcPts val="0"/>
                        </a:spcAft>
                      </a:pPr>
                      <a:r>
                        <a:rPr lang="en-US" sz="1600" b="0" u="none" strike="noStrike">
                          <a:solidFill>
                            <a:srgbClr val="000000"/>
                          </a:solidFill>
                          <a:effectLst/>
                        </a:rPr>
                        <a:t>T3 (Feb 21)</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rgbClr val="000000"/>
                          </a:solidFill>
                          <a:effectLst/>
                        </a:rPr>
                        <a:t>• Discuss the RQ/hypotheses.</a:t>
                      </a:r>
                      <a:br>
                        <a:rPr lang="en-US" sz="1600" b="0" u="none" strike="noStrike" dirty="0">
                          <a:solidFill>
                            <a:srgbClr val="000000"/>
                          </a:solidFill>
                          <a:effectLst/>
                        </a:rPr>
                      </a:br>
                      <a:r>
                        <a:rPr lang="en-US" sz="1600" b="0" u="none" strike="noStrike" dirty="0">
                          <a:solidFill>
                            <a:srgbClr val="000000"/>
                          </a:solidFill>
                          <a:effectLst/>
                        </a:rPr>
                        <a:t>• Discuss data collection/analysis methods.</a:t>
                      </a:r>
                      <a:endParaRPr lang="en-US" altLang="zh-HK" sz="1600" b="0" i="0" u="none" strike="noStrike" dirty="0">
                        <a:effectLst/>
                        <a:latin typeface="Arial" panose="020B0604020202020204" pitchFamily="34" charset="0"/>
                      </a:endParaRPr>
                    </a:p>
                  </a:txBody>
                  <a:tcPr marL="5332" marR="5332" marT="5332" marB="0" anchor="ctr"/>
                </a:tc>
                <a:extLst>
                  <a:ext uri="{0D108BD9-81ED-4DB2-BD59-A6C34878D82A}">
                    <a16:rowId xmlns:a16="http://schemas.microsoft.com/office/drawing/2014/main" val="3886254548"/>
                  </a:ext>
                </a:extLst>
              </a:tr>
              <a:tr h="486040">
                <a:tc>
                  <a:txBody>
                    <a:bodyPr/>
                    <a:lstStyle/>
                    <a:p>
                      <a:pPr algn="l" fontAlgn="ctr">
                        <a:spcBef>
                          <a:spcPts val="0"/>
                        </a:spcBef>
                        <a:spcAft>
                          <a:spcPts val="0"/>
                        </a:spcAft>
                      </a:pPr>
                      <a:r>
                        <a:rPr lang="en-US" sz="1600" b="0" u="none" strike="noStrike">
                          <a:solidFill>
                            <a:schemeClr val="tx1"/>
                          </a:solidFill>
                          <a:effectLst/>
                        </a:rPr>
                        <a:t>T4 (Feb 28)</a:t>
                      </a:r>
                      <a:endParaRPr lang="en-US" altLang="zh-HK" sz="1600" b="0" i="0" u="none" strike="noStrike">
                        <a:solidFill>
                          <a:schemeClr val="tx1"/>
                        </a:solidFill>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chemeClr val="tx1"/>
                          </a:solidFill>
                          <a:effectLst/>
                        </a:rPr>
                        <a:t>• </a:t>
                      </a:r>
                      <a:r>
                        <a:rPr lang="en-US" sz="1600" b="0" u="none" strike="noStrike" dirty="0" err="1">
                          <a:solidFill>
                            <a:schemeClr val="tx1"/>
                          </a:solidFill>
                          <a:effectLst/>
                        </a:rPr>
                        <a:t>Finalise</a:t>
                      </a:r>
                      <a:r>
                        <a:rPr lang="en-US" sz="1600" b="0" u="none" strike="noStrike" dirty="0">
                          <a:solidFill>
                            <a:schemeClr val="tx1"/>
                          </a:solidFill>
                          <a:effectLst/>
                        </a:rPr>
                        <a:t> the RQ/hypotheses.</a:t>
                      </a:r>
                      <a:br>
                        <a:rPr lang="en-US" sz="1600" b="0" u="none" strike="noStrike" dirty="0">
                          <a:solidFill>
                            <a:schemeClr val="tx1"/>
                          </a:solidFill>
                          <a:effectLst/>
                        </a:rPr>
                      </a:br>
                      <a:r>
                        <a:rPr lang="en-US" sz="1600" b="0" u="none" strike="noStrike" dirty="0">
                          <a:solidFill>
                            <a:schemeClr val="tx1"/>
                          </a:solidFill>
                          <a:effectLst/>
                        </a:rPr>
                        <a:t>• Discuss data collection/analysis methods.</a:t>
                      </a:r>
                      <a:endParaRPr lang="en-US" altLang="zh-HK" sz="1600" b="0" i="0" u="none" strike="noStrike" dirty="0">
                        <a:solidFill>
                          <a:schemeClr val="tx1"/>
                        </a:solidFill>
                        <a:effectLst/>
                        <a:latin typeface="Arial" panose="020B0604020202020204" pitchFamily="34" charset="0"/>
                      </a:endParaRPr>
                    </a:p>
                  </a:txBody>
                  <a:tcPr marL="5332" marR="5332" marT="5332" marB="0" anchor="ctr"/>
                </a:tc>
                <a:extLst>
                  <a:ext uri="{0D108BD9-81ED-4DB2-BD59-A6C34878D82A}">
                    <a16:rowId xmlns:a16="http://schemas.microsoft.com/office/drawing/2014/main" val="2953112636"/>
                  </a:ext>
                </a:extLst>
              </a:tr>
              <a:tr h="486040">
                <a:tc>
                  <a:txBody>
                    <a:bodyPr/>
                    <a:lstStyle/>
                    <a:p>
                      <a:pPr algn="l" fontAlgn="ctr">
                        <a:spcBef>
                          <a:spcPts val="0"/>
                        </a:spcBef>
                        <a:spcAft>
                          <a:spcPts val="0"/>
                        </a:spcAft>
                      </a:pPr>
                      <a:r>
                        <a:rPr lang="en-US" sz="1600" b="0" u="none" strike="noStrike" dirty="0">
                          <a:solidFill>
                            <a:schemeClr val="tx1"/>
                          </a:solidFill>
                          <a:effectLst/>
                        </a:rPr>
                        <a:t>T5 (Mar 13)</a:t>
                      </a:r>
                      <a:endParaRPr lang="en-US" altLang="zh-HK" sz="1600" b="0" i="0" u="none" strike="noStrike" dirty="0">
                        <a:solidFill>
                          <a:schemeClr val="tx1"/>
                        </a:solidFill>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chemeClr val="tx1"/>
                          </a:solidFill>
                          <a:effectLst/>
                        </a:rPr>
                        <a:t>• Discuss data collection/analysis methods.</a:t>
                      </a:r>
                      <a:br>
                        <a:rPr lang="en-US" sz="1600" b="0" u="none" strike="noStrike" dirty="0">
                          <a:solidFill>
                            <a:schemeClr val="tx1"/>
                          </a:solidFill>
                          <a:effectLst/>
                        </a:rPr>
                      </a:br>
                      <a:r>
                        <a:rPr lang="en-US" sz="1600" b="0" u="none" strike="noStrike" dirty="0">
                          <a:solidFill>
                            <a:schemeClr val="tx1"/>
                          </a:solidFill>
                          <a:effectLst/>
                        </a:rPr>
                        <a:t>• </a:t>
                      </a:r>
                      <a:r>
                        <a:rPr lang="en-US" sz="1600" b="0" u="none" strike="noStrike" dirty="0" err="1">
                          <a:solidFill>
                            <a:schemeClr val="tx1"/>
                          </a:solidFill>
                          <a:effectLst/>
                        </a:rPr>
                        <a:t>Finalise</a:t>
                      </a:r>
                      <a:r>
                        <a:rPr lang="en-US" sz="1600" b="0" u="none" strike="noStrike" dirty="0">
                          <a:solidFill>
                            <a:schemeClr val="tx1"/>
                          </a:solidFill>
                          <a:effectLst/>
                        </a:rPr>
                        <a:t> data collection/analysis methods.</a:t>
                      </a:r>
                      <a:endParaRPr lang="en-US" altLang="zh-HK" sz="1600" b="0" i="0" u="none" strike="noStrike" dirty="0">
                        <a:solidFill>
                          <a:schemeClr val="tx1"/>
                        </a:solidFill>
                        <a:effectLst/>
                        <a:latin typeface="Arial" panose="020B0604020202020204" pitchFamily="34" charset="0"/>
                      </a:endParaRPr>
                    </a:p>
                  </a:txBody>
                  <a:tcPr marL="5332" marR="5332" marT="5332" marB="0" anchor="ctr"/>
                </a:tc>
                <a:extLst>
                  <a:ext uri="{0D108BD9-81ED-4DB2-BD59-A6C34878D82A}">
                    <a16:rowId xmlns:a16="http://schemas.microsoft.com/office/drawing/2014/main" val="329936086"/>
                  </a:ext>
                </a:extLst>
              </a:tr>
              <a:tr h="245648">
                <a:tc>
                  <a:txBody>
                    <a:bodyPr/>
                    <a:lstStyle/>
                    <a:p>
                      <a:pPr algn="l" fontAlgn="ctr">
                        <a:spcBef>
                          <a:spcPts val="0"/>
                        </a:spcBef>
                        <a:spcAft>
                          <a:spcPts val="0"/>
                        </a:spcAft>
                      </a:pPr>
                      <a:r>
                        <a:rPr lang="en-US" sz="1600" b="0" u="none" strike="noStrike" dirty="0">
                          <a:solidFill>
                            <a:schemeClr val="tx1"/>
                          </a:solidFill>
                          <a:effectLst/>
                        </a:rPr>
                        <a:t>T6 (Mar 20)</a:t>
                      </a:r>
                      <a:endParaRPr lang="en-US" altLang="zh-HK" sz="1600" b="0" i="0" u="none" strike="noStrike" dirty="0">
                        <a:solidFill>
                          <a:schemeClr val="tx1"/>
                        </a:solidFill>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chemeClr val="tx1"/>
                          </a:solidFill>
                          <a:effectLst/>
                        </a:rPr>
                        <a:t>• Sharing of experiences and issues in data collection/data cleansing</a:t>
                      </a:r>
                      <a:endParaRPr lang="en-US" altLang="zh-HK" sz="1600" b="0" i="0" u="none" strike="noStrike" dirty="0">
                        <a:solidFill>
                          <a:schemeClr val="tx1"/>
                        </a:solidFill>
                        <a:effectLst/>
                        <a:latin typeface="Arial" panose="020B0604020202020204" pitchFamily="34" charset="0"/>
                      </a:endParaRPr>
                    </a:p>
                  </a:txBody>
                  <a:tcPr marL="5332" marR="5332" marT="5332" marB="0" anchor="ctr"/>
                </a:tc>
                <a:extLst>
                  <a:ext uri="{0D108BD9-81ED-4DB2-BD59-A6C34878D82A}">
                    <a16:rowId xmlns:a16="http://schemas.microsoft.com/office/drawing/2014/main" val="1688738372"/>
                  </a:ext>
                </a:extLst>
              </a:tr>
              <a:tr h="245648">
                <a:tc>
                  <a:txBody>
                    <a:bodyPr/>
                    <a:lstStyle/>
                    <a:p>
                      <a:pPr algn="l" fontAlgn="ctr">
                        <a:spcBef>
                          <a:spcPts val="0"/>
                        </a:spcBef>
                        <a:spcAft>
                          <a:spcPts val="0"/>
                        </a:spcAft>
                      </a:pPr>
                      <a:r>
                        <a:rPr lang="en-US" sz="1600" b="0" u="none" strike="noStrike" dirty="0">
                          <a:solidFill>
                            <a:schemeClr val="tx1"/>
                          </a:solidFill>
                          <a:effectLst/>
                        </a:rPr>
                        <a:t>T7 (Mar 27)</a:t>
                      </a:r>
                      <a:endParaRPr lang="en-US" altLang="zh-HK" sz="1600" b="0" i="0" u="none" strike="noStrike" dirty="0">
                        <a:solidFill>
                          <a:schemeClr val="tx1"/>
                        </a:solidFill>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altLang="zh-CN" sz="1600" b="0" u="none" strike="noStrike" dirty="0">
                          <a:solidFill>
                            <a:schemeClr val="tx1"/>
                          </a:solidFill>
                          <a:effectLst/>
                        </a:rPr>
                        <a:t>• </a:t>
                      </a:r>
                      <a:r>
                        <a:rPr lang="en-US" altLang="zh-HK" sz="1600" b="0" u="none" strike="noStrike" dirty="0" err="1">
                          <a:solidFill>
                            <a:srgbClr val="000000"/>
                          </a:solidFill>
                          <a:effectLst/>
                        </a:rPr>
                        <a:t>Analyse</a:t>
                      </a:r>
                      <a:r>
                        <a:rPr lang="en-US" altLang="zh-HK" sz="1600" b="0" u="none" strike="noStrike" dirty="0">
                          <a:solidFill>
                            <a:srgbClr val="000000"/>
                          </a:solidFill>
                          <a:effectLst/>
                        </a:rPr>
                        <a:t> the data - Qualitative (interviews) and quantitative (Descriptive Statistics)</a:t>
                      </a:r>
                      <a:endParaRPr lang="en-US" altLang="zh-HK" sz="1600" b="0" i="0" u="none" strike="noStrike" dirty="0">
                        <a:solidFill>
                          <a:schemeClr val="tx1"/>
                        </a:solidFill>
                        <a:effectLst/>
                        <a:latin typeface="Arial" panose="020B0604020202020204" pitchFamily="34" charset="0"/>
                      </a:endParaRPr>
                    </a:p>
                  </a:txBody>
                  <a:tcPr marL="5332" marR="5332" marT="5332" marB="0" anchor="ctr"/>
                </a:tc>
                <a:extLst>
                  <a:ext uri="{0D108BD9-81ED-4DB2-BD59-A6C34878D82A}">
                    <a16:rowId xmlns:a16="http://schemas.microsoft.com/office/drawing/2014/main" val="2473890477"/>
                  </a:ext>
                </a:extLst>
              </a:tr>
              <a:tr h="320564">
                <a:tc>
                  <a:txBody>
                    <a:bodyPr/>
                    <a:lstStyle/>
                    <a:p>
                      <a:pPr algn="l" fontAlgn="ctr">
                        <a:spcBef>
                          <a:spcPts val="0"/>
                        </a:spcBef>
                        <a:spcAft>
                          <a:spcPts val="0"/>
                        </a:spcAft>
                      </a:pPr>
                      <a:r>
                        <a:rPr lang="en-US" sz="1600" b="0" u="none" strike="noStrike" dirty="0">
                          <a:solidFill>
                            <a:srgbClr val="000000"/>
                          </a:solidFill>
                          <a:effectLst/>
                        </a:rPr>
                        <a:t>T8 (Apr 3)</a:t>
                      </a:r>
                      <a:endParaRPr lang="en-US" altLang="zh-HK" sz="1600" b="0" i="0" u="none" strike="noStrike" dirty="0">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rgbClr val="000000"/>
                          </a:solidFill>
                          <a:effectLst/>
                        </a:rPr>
                        <a:t>• </a:t>
                      </a:r>
                      <a:r>
                        <a:rPr lang="en-US" sz="1600" b="0" u="none" strike="noStrike" dirty="0" err="1">
                          <a:solidFill>
                            <a:srgbClr val="000000"/>
                          </a:solidFill>
                          <a:effectLst/>
                        </a:rPr>
                        <a:t>Analyse</a:t>
                      </a:r>
                      <a:r>
                        <a:rPr lang="en-US" sz="1600" b="0" u="none" strike="noStrike" dirty="0">
                          <a:solidFill>
                            <a:srgbClr val="000000"/>
                          </a:solidFill>
                          <a:effectLst/>
                        </a:rPr>
                        <a:t> the data</a:t>
                      </a:r>
                      <a:endParaRPr lang="en-US" altLang="zh-HK" sz="1600" b="0" i="0" u="none" strike="noStrike" dirty="0">
                        <a:effectLst/>
                        <a:latin typeface="Arial" panose="020B0604020202020204" pitchFamily="34" charset="0"/>
                      </a:endParaRPr>
                    </a:p>
                  </a:txBody>
                  <a:tcPr marL="5332" marR="5332" marT="5332" marB="0" anchor="ctr"/>
                </a:tc>
                <a:extLst>
                  <a:ext uri="{0D108BD9-81ED-4DB2-BD59-A6C34878D82A}">
                    <a16:rowId xmlns:a16="http://schemas.microsoft.com/office/drawing/2014/main" val="3276099156"/>
                  </a:ext>
                </a:extLst>
              </a:tr>
              <a:tr h="318756">
                <a:tc>
                  <a:txBody>
                    <a:bodyPr/>
                    <a:lstStyle/>
                    <a:p>
                      <a:pPr algn="l" fontAlgn="ctr">
                        <a:spcBef>
                          <a:spcPts val="0"/>
                        </a:spcBef>
                        <a:spcAft>
                          <a:spcPts val="0"/>
                        </a:spcAft>
                      </a:pPr>
                      <a:r>
                        <a:rPr lang="en-US" sz="1600" b="1" u="none" strike="noStrike" dirty="0">
                          <a:solidFill>
                            <a:srgbClr val="000000"/>
                          </a:solidFill>
                          <a:effectLst/>
                        </a:rPr>
                        <a:t>T9 (Apr 10)</a:t>
                      </a:r>
                      <a:endParaRPr lang="en-US" altLang="zh-HK" sz="1600" b="1" i="0" u="none" strike="noStrike" dirty="0">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1" u="none" strike="noStrike" dirty="0">
                          <a:solidFill>
                            <a:srgbClr val="000000"/>
                          </a:solidFill>
                          <a:effectLst/>
                        </a:rPr>
                        <a:t>• </a:t>
                      </a:r>
                      <a:r>
                        <a:rPr lang="en-US" sz="1600" b="1" u="none" strike="noStrike" dirty="0" err="1">
                          <a:solidFill>
                            <a:srgbClr val="000000"/>
                          </a:solidFill>
                          <a:effectLst/>
                        </a:rPr>
                        <a:t>Analyse</a:t>
                      </a:r>
                      <a:r>
                        <a:rPr lang="en-US" sz="1600" b="1" u="none" strike="noStrike" dirty="0">
                          <a:solidFill>
                            <a:srgbClr val="000000"/>
                          </a:solidFill>
                          <a:effectLst/>
                        </a:rPr>
                        <a:t> the data – demonstration;</a:t>
                      </a:r>
                      <a:r>
                        <a:rPr lang="zh-CN" altLang="en-US" sz="1600" b="1" u="none" strike="noStrike" dirty="0">
                          <a:solidFill>
                            <a:srgbClr val="000000"/>
                          </a:solidFill>
                          <a:effectLst/>
                        </a:rPr>
                        <a:t> </a:t>
                      </a:r>
                      <a:r>
                        <a:rPr lang="en-US" altLang="zh-CN" sz="1600" b="1" u="none" strike="noStrike" dirty="0">
                          <a:solidFill>
                            <a:srgbClr val="000000"/>
                          </a:solidFill>
                          <a:effectLst/>
                        </a:rPr>
                        <a:t>Discussion of Implications</a:t>
                      </a:r>
                      <a:endParaRPr lang="en-US" altLang="zh-HK" sz="1600" b="1" i="0" u="none" strike="noStrike" dirty="0">
                        <a:effectLst/>
                        <a:latin typeface="Arial" panose="020B0604020202020204" pitchFamily="34" charset="0"/>
                      </a:endParaRPr>
                    </a:p>
                  </a:txBody>
                  <a:tcPr marL="5332" marR="5332" marT="5332" marB="0" anchor="ctr"/>
                </a:tc>
                <a:extLst>
                  <a:ext uri="{0D108BD9-81ED-4DB2-BD59-A6C34878D82A}">
                    <a16:rowId xmlns:a16="http://schemas.microsoft.com/office/drawing/2014/main" val="4155270105"/>
                  </a:ext>
                </a:extLst>
              </a:tr>
              <a:tr h="245648">
                <a:tc>
                  <a:txBody>
                    <a:bodyPr/>
                    <a:lstStyle/>
                    <a:p>
                      <a:pPr algn="l" fontAlgn="ctr">
                        <a:spcBef>
                          <a:spcPts val="0"/>
                        </a:spcBef>
                        <a:spcAft>
                          <a:spcPts val="0"/>
                        </a:spcAft>
                      </a:pPr>
                      <a:r>
                        <a:rPr lang="en-US" sz="1600" b="1" u="none" strike="noStrike">
                          <a:solidFill>
                            <a:srgbClr val="000000"/>
                          </a:solidFill>
                          <a:effectLst/>
                        </a:rPr>
                        <a:t>T10 (Apr 17)</a:t>
                      </a:r>
                      <a:endParaRPr lang="en-US" altLang="zh-HK" sz="1600" b="1"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1" u="none" strike="noStrike" dirty="0">
                          <a:solidFill>
                            <a:srgbClr val="000000"/>
                          </a:solidFill>
                          <a:effectLst/>
                        </a:rPr>
                        <a:t>• Prepare presentation slides.</a:t>
                      </a:r>
                      <a:endParaRPr lang="en-US" altLang="zh-HK" sz="1600" b="1" i="0" u="none" strike="noStrike" dirty="0">
                        <a:effectLst/>
                        <a:latin typeface="Arial" panose="020B0604020202020204" pitchFamily="34" charset="0"/>
                      </a:endParaRPr>
                    </a:p>
                  </a:txBody>
                  <a:tcPr marL="5332" marR="5332" marT="5332" marB="0" anchor="ctr"/>
                </a:tc>
                <a:extLst>
                  <a:ext uri="{0D108BD9-81ED-4DB2-BD59-A6C34878D82A}">
                    <a16:rowId xmlns:a16="http://schemas.microsoft.com/office/drawing/2014/main" val="1372502857"/>
                  </a:ext>
                </a:extLst>
              </a:tr>
              <a:tr h="245648">
                <a:tc>
                  <a:txBody>
                    <a:bodyPr/>
                    <a:lstStyle/>
                    <a:p>
                      <a:pPr algn="l" fontAlgn="ctr">
                        <a:spcBef>
                          <a:spcPts val="0"/>
                        </a:spcBef>
                        <a:spcAft>
                          <a:spcPts val="0"/>
                        </a:spcAft>
                      </a:pPr>
                      <a:r>
                        <a:rPr lang="en-US" sz="1600" b="0" u="none" strike="noStrike">
                          <a:solidFill>
                            <a:schemeClr val="tx1"/>
                          </a:solidFill>
                          <a:effectLst/>
                        </a:rPr>
                        <a:t>T11 (Apr 24)</a:t>
                      </a:r>
                      <a:endParaRPr lang="en-US" altLang="zh-HK" sz="1600" b="0" i="0" u="none" strike="noStrike">
                        <a:solidFill>
                          <a:schemeClr val="tx1"/>
                        </a:solidFill>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chemeClr val="tx1"/>
                          </a:solidFill>
                          <a:effectLst/>
                        </a:rPr>
                        <a:t>• Presentation.</a:t>
                      </a:r>
                      <a:endParaRPr lang="en-US" altLang="zh-HK" sz="1600" b="0" i="0" u="none" strike="noStrike" dirty="0">
                        <a:solidFill>
                          <a:schemeClr val="tx1"/>
                        </a:solidFill>
                        <a:effectLst/>
                        <a:latin typeface="Arial" panose="020B0604020202020204" pitchFamily="34" charset="0"/>
                      </a:endParaRPr>
                    </a:p>
                  </a:txBody>
                  <a:tcPr marL="5332" marR="5332" marT="5332" marB="0" anchor="ctr"/>
                </a:tc>
                <a:extLst>
                  <a:ext uri="{0D108BD9-81ED-4DB2-BD59-A6C34878D82A}">
                    <a16:rowId xmlns:a16="http://schemas.microsoft.com/office/drawing/2014/main" val="879639372"/>
                  </a:ext>
                </a:extLst>
              </a:tr>
            </a:tbl>
          </a:graphicData>
        </a:graphic>
      </p:graphicFrame>
      <p:sp>
        <p:nvSpPr>
          <p:cNvPr id="4" name="页脚占位符 3">
            <a:extLst>
              <a:ext uri="{FF2B5EF4-FFF2-40B4-BE49-F238E27FC236}">
                <a16:creationId xmlns:a16="http://schemas.microsoft.com/office/drawing/2014/main" id="{EDC08103-2A2D-A4E3-96E5-0B6932C16BFA}"/>
              </a:ext>
            </a:extLst>
          </p:cNvPr>
          <p:cNvSpPr>
            <a:spLocks noGrp="1"/>
          </p:cNvSpPr>
          <p:nvPr>
            <p:ph type="ftr" sz="quarter" idx="11"/>
          </p:nvPr>
        </p:nvSpPr>
        <p:spPr/>
        <p:txBody>
          <a:bodyPr vert="horz" lIns="91440" tIns="45720" rIns="91440" bIns="45720" rtlCol="0">
            <a:normAutofit/>
          </a:bodyPr>
          <a:lstStyle/>
          <a:p>
            <a:pPr>
              <a:spcAft>
                <a:spcPts val="600"/>
              </a:spcAft>
            </a:pPr>
            <a:r>
              <a:rPr lang="en-US" kern="1200">
                <a:solidFill>
                  <a:schemeClr val="tx1">
                    <a:lumMod val="50000"/>
                    <a:lumOff val="50000"/>
                  </a:schemeClr>
                </a:solidFill>
                <a:latin typeface="+mn-lt"/>
                <a:ea typeface="+mn-ea"/>
                <a:cs typeface="+mn-cs"/>
              </a:rPr>
              <a:t>SOCI2010</a:t>
            </a:r>
          </a:p>
        </p:txBody>
      </p:sp>
      <p:sp>
        <p:nvSpPr>
          <p:cNvPr id="5" name="灯片编号占位符 4">
            <a:extLst>
              <a:ext uri="{FF2B5EF4-FFF2-40B4-BE49-F238E27FC236}">
                <a16:creationId xmlns:a16="http://schemas.microsoft.com/office/drawing/2014/main" id="{31837F9D-53BB-CEFC-89F6-78CDF70B0EA7}"/>
              </a:ext>
            </a:extLst>
          </p:cNvPr>
          <p:cNvSpPr>
            <a:spLocks noGrp="1"/>
          </p:cNvSpPr>
          <p:nvPr>
            <p:ph type="sldNum" sz="quarter" idx="12"/>
          </p:nvPr>
        </p:nvSpPr>
        <p:spPr/>
        <p:txBody>
          <a:bodyPr vert="horz" lIns="91440" tIns="45720" rIns="91440" bIns="45720" rtlCol="0">
            <a:normAutofit/>
          </a:bodyPr>
          <a:lstStyle/>
          <a:p>
            <a:pPr>
              <a:spcAft>
                <a:spcPts val="600"/>
              </a:spcAft>
            </a:pPr>
            <a:fld id="{99A439CC-877A-4B95-A599-E6FAAD7B1E05}" type="slidenum">
              <a:rPr lang="en-US">
                <a:solidFill>
                  <a:schemeClr val="tx1">
                    <a:lumMod val="50000"/>
                    <a:lumOff val="50000"/>
                  </a:schemeClr>
                </a:solidFill>
              </a:rPr>
              <a:pPr>
                <a:spcAft>
                  <a:spcPts val="600"/>
                </a:spcAft>
              </a:pPr>
              <a:t>2</a:t>
            </a:fld>
            <a:endParaRPr lang="en-US">
              <a:solidFill>
                <a:schemeClr val="tx1">
                  <a:lumMod val="50000"/>
                  <a:lumOff val="50000"/>
                </a:schemeClr>
              </a:solidFill>
            </a:endParaRPr>
          </a:p>
        </p:txBody>
      </p:sp>
    </p:spTree>
    <p:extLst>
      <p:ext uri="{BB962C8B-B14F-4D97-AF65-F5344CB8AC3E}">
        <p14:creationId xmlns:p14="http://schemas.microsoft.com/office/powerpoint/2010/main" val="257294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9FACB7C-B67F-EFD6-D562-0D42D5F578E3}"/>
              </a:ext>
            </a:extLst>
          </p:cNvPr>
          <p:cNvSpPr>
            <a:spLocks noGrp="1"/>
          </p:cNvSpPr>
          <p:nvPr>
            <p:ph type="title"/>
          </p:nvPr>
        </p:nvSpPr>
        <p:spPr>
          <a:xfrm>
            <a:off x="628650" y="365125"/>
            <a:ext cx="7886700" cy="1325563"/>
          </a:xfrm>
        </p:spPr>
        <p:txBody>
          <a:bodyPr>
            <a:normAutofit/>
          </a:bodyPr>
          <a:lstStyle/>
          <a:p>
            <a:r>
              <a:rPr lang="en-US" altLang="zh-HK" sz="4700" dirty="0"/>
              <a:t>Presentation</a:t>
            </a:r>
            <a:endParaRPr lang="zh-HK" altLang="en-US" sz="4700" dirty="0"/>
          </a:p>
        </p:txBody>
      </p:sp>
      <p:sp>
        <p:nvSpPr>
          <p:cNvPr id="4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D9FC720B-BEA5-A93F-0D14-A2371D7F5174}"/>
              </a:ext>
            </a:extLst>
          </p:cNvPr>
          <p:cNvSpPr>
            <a:spLocks noGrp="1"/>
          </p:cNvSpPr>
          <p:nvPr>
            <p:ph idx="1"/>
          </p:nvPr>
        </p:nvSpPr>
        <p:spPr>
          <a:xfrm>
            <a:off x="628650" y="1929384"/>
            <a:ext cx="7886700" cy="4251960"/>
          </a:xfrm>
        </p:spPr>
        <p:txBody>
          <a:bodyPr>
            <a:normAutofit fontScale="92500" lnSpcReduction="10000"/>
          </a:bodyPr>
          <a:lstStyle/>
          <a:p>
            <a:r>
              <a:rPr lang="en-US" altLang="zh-HK" sz="2800" dirty="0"/>
              <a:t>20 minutes</a:t>
            </a:r>
          </a:p>
          <a:p>
            <a:r>
              <a:rPr lang="en-US" altLang="zh-HK" sz="2800" dirty="0"/>
              <a:t>It should include:</a:t>
            </a:r>
          </a:p>
          <a:p>
            <a:pPr lvl="1"/>
            <a:r>
              <a:rPr lang="en-US" altLang="zh-HK" dirty="0"/>
              <a:t>Literature Review</a:t>
            </a:r>
          </a:p>
          <a:p>
            <a:pPr lvl="2"/>
            <a:r>
              <a:rPr lang="en-US" altLang="zh-HK" sz="2600" dirty="0"/>
              <a:t>Describe the research article that is closest to your project; if there is more than one, </a:t>
            </a:r>
            <a:r>
              <a:rPr lang="en-US" altLang="zh-HK" sz="2600" dirty="0" err="1"/>
              <a:t>summarise</a:t>
            </a:r>
            <a:r>
              <a:rPr lang="en-US" altLang="zh-HK" sz="2600" dirty="0"/>
              <a:t> the relevant content of more than one.</a:t>
            </a:r>
          </a:p>
          <a:p>
            <a:pPr lvl="1"/>
            <a:r>
              <a:rPr lang="en-US" altLang="zh-HK" dirty="0"/>
              <a:t>Research Questions and Hypotheses</a:t>
            </a:r>
          </a:p>
          <a:p>
            <a:pPr lvl="1"/>
            <a:r>
              <a:rPr lang="en-US" altLang="zh-HK" dirty="0"/>
              <a:t>Data (Collection and) Analysis</a:t>
            </a:r>
          </a:p>
          <a:p>
            <a:pPr lvl="1"/>
            <a:r>
              <a:rPr lang="en-US" altLang="zh-HK" dirty="0"/>
              <a:t>Findings and Discussion</a:t>
            </a:r>
          </a:p>
          <a:p>
            <a:pPr lvl="1"/>
            <a:r>
              <a:rPr lang="en-US" altLang="zh-HK" dirty="0"/>
              <a:t>Balanced Division of </a:t>
            </a:r>
            <a:r>
              <a:rPr lang="en-US" altLang="zh-HK" dirty="0" err="1"/>
              <a:t>Labour</a:t>
            </a:r>
            <a:endParaRPr lang="en-US" altLang="zh-HK" dirty="0"/>
          </a:p>
          <a:p>
            <a:endParaRPr lang="zh-HK" altLang="en-US" sz="1900" dirty="0"/>
          </a:p>
        </p:txBody>
      </p:sp>
      <p:sp>
        <p:nvSpPr>
          <p:cNvPr id="4" name="页脚占位符 3">
            <a:extLst>
              <a:ext uri="{FF2B5EF4-FFF2-40B4-BE49-F238E27FC236}">
                <a16:creationId xmlns:a16="http://schemas.microsoft.com/office/drawing/2014/main" id="{D14CA6B4-6B92-3233-C9A8-DC09318D5AE9}"/>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555AE698-1287-1B5A-D464-D170892F048F}"/>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3</a:t>
            </a:fld>
            <a:endParaRPr lang="en-GB"/>
          </a:p>
        </p:txBody>
      </p:sp>
    </p:spTree>
    <p:extLst>
      <p:ext uri="{BB962C8B-B14F-4D97-AF65-F5344CB8AC3E}">
        <p14:creationId xmlns:p14="http://schemas.microsoft.com/office/powerpoint/2010/main" val="261434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63B06-4054-DA2F-A12E-83450BA2DA37}"/>
              </a:ext>
            </a:extLst>
          </p:cNvPr>
          <p:cNvSpPr>
            <a:spLocks noGrp="1"/>
          </p:cNvSpPr>
          <p:nvPr>
            <p:ph type="title"/>
          </p:nvPr>
        </p:nvSpPr>
        <p:spPr>
          <a:xfrm>
            <a:off x="457200" y="299002"/>
            <a:ext cx="8229600" cy="1143000"/>
          </a:xfrm>
        </p:spPr>
        <p:txBody>
          <a:bodyPr/>
          <a:lstStyle/>
          <a:p>
            <a:r>
              <a:rPr lang="en-US" altLang="zh-HK" dirty="0"/>
              <a:t>Grading</a:t>
            </a:r>
            <a:endParaRPr lang="zh-HK" altLang="en-US" dirty="0"/>
          </a:p>
        </p:txBody>
      </p:sp>
      <p:pic>
        <p:nvPicPr>
          <p:cNvPr id="7" name="内容占位符 6">
            <a:extLst>
              <a:ext uri="{FF2B5EF4-FFF2-40B4-BE49-F238E27FC236}">
                <a16:creationId xmlns:a16="http://schemas.microsoft.com/office/drawing/2014/main" id="{167D79B8-E4B8-1371-7A14-DB19D0E91C20}"/>
              </a:ext>
            </a:extLst>
          </p:cNvPr>
          <p:cNvPicPr>
            <a:picLocks noGrp="1" noChangeAspect="1"/>
          </p:cNvPicPr>
          <p:nvPr>
            <p:ph idx="1"/>
          </p:nvPr>
        </p:nvPicPr>
        <p:blipFill>
          <a:blip r:embed="rId2"/>
          <a:stretch>
            <a:fillRect/>
          </a:stretch>
        </p:blipFill>
        <p:spPr>
          <a:xfrm>
            <a:off x="457200" y="1887626"/>
            <a:ext cx="8229600" cy="3951111"/>
          </a:xfrm>
        </p:spPr>
      </p:pic>
      <p:sp>
        <p:nvSpPr>
          <p:cNvPr id="4" name="页脚占位符 3">
            <a:extLst>
              <a:ext uri="{FF2B5EF4-FFF2-40B4-BE49-F238E27FC236}">
                <a16:creationId xmlns:a16="http://schemas.microsoft.com/office/drawing/2014/main" id="{80A92776-2541-55C9-DE48-D518E3056309}"/>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BFEEAFF4-DC8A-6C59-AFAD-900443719457}"/>
              </a:ext>
            </a:extLst>
          </p:cNvPr>
          <p:cNvSpPr>
            <a:spLocks noGrp="1"/>
          </p:cNvSpPr>
          <p:nvPr>
            <p:ph type="sldNum" sz="quarter" idx="12"/>
          </p:nvPr>
        </p:nvSpPr>
        <p:spPr/>
        <p:txBody>
          <a:bodyPr/>
          <a:lstStyle/>
          <a:p>
            <a:fld id="{99A439CC-877A-4B95-A599-E6FAAD7B1E05}" type="slidenum">
              <a:rPr lang="en-GB" smtClean="0"/>
              <a:t>4</a:t>
            </a:fld>
            <a:endParaRPr lang="en-GB"/>
          </a:p>
        </p:txBody>
      </p:sp>
    </p:spTree>
    <p:extLst>
      <p:ext uri="{BB962C8B-B14F-4D97-AF65-F5344CB8AC3E}">
        <p14:creationId xmlns:p14="http://schemas.microsoft.com/office/powerpoint/2010/main" val="314550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442C7-2357-4E5C-DA3B-93490A9C63EC}"/>
              </a:ext>
            </a:extLst>
          </p:cNvPr>
          <p:cNvSpPr>
            <a:spLocks noGrp="1"/>
          </p:cNvSpPr>
          <p:nvPr>
            <p:ph type="title"/>
          </p:nvPr>
        </p:nvSpPr>
        <p:spPr/>
        <p:txBody>
          <a:bodyPr>
            <a:normAutofit/>
          </a:bodyPr>
          <a:lstStyle/>
          <a:p>
            <a:r>
              <a:rPr lang="en-US" altLang="zh-HK" dirty="0"/>
              <a:t>Research Implications</a:t>
            </a:r>
            <a:endParaRPr lang="zh-HK" altLang="en-US" dirty="0"/>
          </a:p>
        </p:txBody>
      </p:sp>
      <p:graphicFrame>
        <p:nvGraphicFramePr>
          <p:cNvPr id="7" name="内容占位符 2">
            <a:extLst>
              <a:ext uri="{FF2B5EF4-FFF2-40B4-BE49-F238E27FC236}">
                <a16:creationId xmlns:a16="http://schemas.microsoft.com/office/drawing/2014/main" id="{B70CE9C3-AFFF-FDD6-9428-DA2FF7635412}"/>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页脚占位符 3">
            <a:extLst>
              <a:ext uri="{FF2B5EF4-FFF2-40B4-BE49-F238E27FC236}">
                <a16:creationId xmlns:a16="http://schemas.microsoft.com/office/drawing/2014/main" id="{5E4AD131-BB7E-B880-B404-39D1B8F06A4C}"/>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1945E9BE-0E54-1D83-4C2E-2F72E6ED075D}"/>
              </a:ext>
            </a:extLst>
          </p:cNvPr>
          <p:cNvSpPr>
            <a:spLocks noGrp="1"/>
          </p:cNvSpPr>
          <p:nvPr>
            <p:ph type="sldNum" sz="quarter" idx="12"/>
          </p:nvPr>
        </p:nvSpPr>
        <p:spPr/>
        <p:txBody>
          <a:bodyPr/>
          <a:lstStyle/>
          <a:p>
            <a:fld id="{99A439CC-877A-4B95-A599-E6FAAD7B1E05}" type="slidenum">
              <a:rPr lang="en-GB" smtClean="0"/>
              <a:t>5</a:t>
            </a:fld>
            <a:endParaRPr lang="en-GB"/>
          </a:p>
        </p:txBody>
      </p:sp>
    </p:spTree>
    <p:extLst>
      <p:ext uri="{BB962C8B-B14F-4D97-AF65-F5344CB8AC3E}">
        <p14:creationId xmlns:p14="http://schemas.microsoft.com/office/powerpoint/2010/main" val="308487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标题 1">
            <a:extLst>
              <a:ext uri="{FF2B5EF4-FFF2-40B4-BE49-F238E27FC236}">
                <a16:creationId xmlns:a16="http://schemas.microsoft.com/office/drawing/2014/main" id="{D06C6C08-8B53-15A2-181E-847342075BB4}"/>
              </a:ext>
            </a:extLst>
          </p:cNvPr>
          <p:cNvSpPr>
            <a:spLocks noGrp="1"/>
          </p:cNvSpPr>
          <p:nvPr>
            <p:ph type="title"/>
          </p:nvPr>
        </p:nvSpPr>
        <p:spPr>
          <a:xfrm>
            <a:off x="359545" y="1070800"/>
            <a:ext cx="2954766" cy="5583126"/>
          </a:xfrm>
        </p:spPr>
        <p:txBody>
          <a:bodyPr>
            <a:normAutofit/>
          </a:bodyPr>
          <a:lstStyle/>
          <a:p>
            <a:pPr lvl="0" algn="r"/>
            <a:r>
              <a:rPr lang="en-US" altLang="zh-HK" dirty="0"/>
              <a:t>Types of Implications</a:t>
            </a:r>
            <a:endParaRPr lang="zh-HK" altLang="en-US"/>
          </a:p>
        </p:txBody>
      </p:sp>
      <p:sp>
        <p:nvSpPr>
          <p:cNvPr id="4" name="页脚占位符 3">
            <a:extLst>
              <a:ext uri="{FF2B5EF4-FFF2-40B4-BE49-F238E27FC236}">
                <a16:creationId xmlns:a16="http://schemas.microsoft.com/office/drawing/2014/main" id="{1963C336-0EE6-D3FC-5209-7D67DD5C4EF4}"/>
              </a:ext>
            </a:extLst>
          </p:cNvPr>
          <p:cNvSpPr>
            <a:spLocks noGrp="1"/>
          </p:cNvSpPr>
          <p:nvPr>
            <p:ph type="ftr" sz="quarter" idx="11"/>
          </p:nvPr>
        </p:nvSpPr>
        <p:spPr>
          <a:xfrm>
            <a:off x="3028950" y="320400"/>
            <a:ext cx="3086100" cy="365125"/>
          </a:xfrm>
        </p:spPr>
        <p:txBody>
          <a:bodyPr>
            <a:normAutofit/>
          </a:bodyPr>
          <a:lstStyle/>
          <a:p>
            <a:pPr>
              <a:spcAft>
                <a:spcPts val="600"/>
              </a:spcAft>
            </a:pPr>
            <a:r>
              <a:rPr lang="en-GB">
                <a:solidFill>
                  <a:schemeClr val="tx1">
                    <a:alpha val="60000"/>
                  </a:schemeClr>
                </a:solidFill>
              </a:rPr>
              <a:t>SOCI2010</a:t>
            </a:r>
          </a:p>
        </p:txBody>
      </p:sp>
      <p:sp>
        <p:nvSpPr>
          <p:cNvPr id="5" name="灯片编号占位符 4">
            <a:extLst>
              <a:ext uri="{FF2B5EF4-FFF2-40B4-BE49-F238E27FC236}">
                <a16:creationId xmlns:a16="http://schemas.microsoft.com/office/drawing/2014/main" id="{FA376E00-1996-552F-F51B-A4CD9A19B5D2}"/>
              </a:ext>
            </a:extLst>
          </p:cNvPr>
          <p:cNvSpPr>
            <a:spLocks noGrp="1"/>
          </p:cNvSpPr>
          <p:nvPr>
            <p:ph type="sldNum" sz="quarter" idx="12"/>
          </p:nvPr>
        </p:nvSpPr>
        <p:spPr>
          <a:xfrm>
            <a:off x="6457950" y="320400"/>
            <a:ext cx="2057400" cy="365125"/>
          </a:xfrm>
        </p:spPr>
        <p:txBody>
          <a:bodyPr>
            <a:normAutofit/>
          </a:bodyPr>
          <a:lstStyle/>
          <a:p>
            <a:pPr>
              <a:spcAft>
                <a:spcPts val="600"/>
              </a:spcAft>
            </a:pPr>
            <a:fld id="{99A439CC-877A-4B95-A599-E6FAAD7B1E05}" type="slidenum">
              <a:rPr lang="en-GB">
                <a:solidFill>
                  <a:schemeClr val="tx1">
                    <a:alpha val="60000"/>
                  </a:schemeClr>
                </a:solidFill>
              </a:rPr>
              <a:pPr>
                <a:spcAft>
                  <a:spcPts val="600"/>
                </a:spcAft>
              </a:pPr>
              <a:t>6</a:t>
            </a:fld>
            <a:endParaRPr lang="en-GB">
              <a:solidFill>
                <a:schemeClr val="tx1">
                  <a:alpha val="60000"/>
                </a:schemeClr>
              </a:solidFill>
            </a:endParaRPr>
          </a:p>
        </p:txBody>
      </p:sp>
      <p:cxnSp>
        <p:nvCxnSpPr>
          <p:cNvPr id="1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内容占位符 2">
            <a:extLst>
              <a:ext uri="{FF2B5EF4-FFF2-40B4-BE49-F238E27FC236}">
                <a16:creationId xmlns:a16="http://schemas.microsoft.com/office/drawing/2014/main" id="{8B5A3B71-D5D0-D032-D55F-A5C1645EB3EE}"/>
              </a:ext>
            </a:extLst>
          </p:cNvPr>
          <p:cNvGraphicFramePr>
            <a:graphicFrameLocks noGrp="1"/>
          </p:cNvGraphicFramePr>
          <p:nvPr>
            <p:ph idx="1"/>
            <p:extLst>
              <p:ext uri="{D42A27DB-BD31-4B8C-83A1-F6EECF244321}">
                <p14:modId xmlns:p14="http://schemas.microsoft.com/office/powerpoint/2010/main" val="2086160803"/>
              </p:ext>
            </p:extLst>
          </p:nvPr>
        </p:nvGraphicFramePr>
        <p:xfrm>
          <a:off x="3831401" y="1070800"/>
          <a:ext cx="4683949"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082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3" name="Group 12">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14" name="Rectangle 13">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Freeform: Shape 16">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9" name="Rectangle 18">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标题 1">
            <a:extLst>
              <a:ext uri="{FF2B5EF4-FFF2-40B4-BE49-F238E27FC236}">
                <a16:creationId xmlns:a16="http://schemas.microsoft.com/office/drawing/2014/main" id="{77DA15B1-C92F-1ACF-EEBF-84E99885C49E}"/>
              </a:ext>
            </a:extLst>
          </p:cNvPr>
          <p:cNvSpPr>
            <a:spLocks noGrp="1"/>
          </p:cNvSpPr>
          <p:nvPr>
            <p:ph type="title"/>
          </p:nvPr>
        </p:nvSpPr>
        <p:spPr>
          <a:xfrm>
            <a:off x="857250" y="990599"/>
            <a:ext cx="7429500" cy="685800"/>
          </a:xfrm>
        </p:spPr>
        <p:txBody>
          <a:bodyPr anchor="t">
            <a:normAutofit/>
          </a:bodyPr>
          <a:lstStyle/>
          <a:p>
            <a:pPr lvl="0"/>
            <a:r>
              <a:rPr lang="en-US" altLang="zh-HK" sz="3500"/>
              <a:t>Identifying Implications</a:t>
            </a:r>
            <a:endParaRPr lang="zh-HK" altLang="en-US" sz="3500"/>
          </a:p>
        </p:txBody>
      </p:sp>
      <p:sp>
        <p:nvSpPr>
          <p:cNvPr id="4" name="页脚占位符 3">
            <a:extLst>
              <a:ext uri="{FF2B5EF4-FFF2-40B4-BE49-F238E27FC236}">
                <a16:creationId xmlns:a16="http://schemas.microsoft.com/office/drawing/2014/main" id="{998E9B2A-E17B-5C66-5033-B6B29CB72C96}"/>
              </a:ext>
            </a:extLst>
          </p:cNvPr>
          <p:cNvSpPr>
            <a:spLocks noGrp="1"/>
          </p:cNvSpPr>
          <p:nvPr>
            <p:ph type="ftr" sz="quarter" idx="11"/>
          </p:nvPr>
        </p:nvSpPr>
        <p:spPr>
          <a:xfrm>
            <a:off x="342900" y="6400800"/>
            <a:ext cx="5257800" cy="457200"/>
          </a:xfrm>
        </p:spPr>
        <p:txBody>
          <a:bodyPr anchor="ctr">
            <a:normAutofit/>
          </a:bodyPr>
          <a:lstStyle/>
          <a:p>
            <a:pPr algn="l">
              <a:spcAft>
                <a:spcPts val="600"/>
              </a:spcAft>
            </a:pPr>
            <a:r>
              <a:rPr lang="en-GB" sz="800">
                <a:solidFill>
                  <a:srgbClr val="000000">
                    <a:alpha val="70000"/>
                  </a:srgbClr>
                </a:solidFill>
              </a:rPr>
              <a:t>SOCI2010</a:t>
            </a:r>
          </a:p>
        </p:txBody>
      </p:sp>
      <p:sp>
        <p:nvSpPr>
          <p:cNvPr id="5" name="灯片编号占位符 4">
            <a:extLst>
              <a:ext uri="{FF2B5EF4-FFF2-40B4-BE49-F238E27FC236}">
                <a16:creationId xmlns:a16="http://schemas.microsoft.com/office/drawing/2014/main" id="{38CA8C7B-A86D-0832-62E0-163F61A51D85}"/>
              </a:ext>
            </a:extLst>
          </p:cNvPr>
          <p:cNvSpPr>
            <a:spLocks noGrp="1"/>
          </p:cNvSpPr>
          <p:nvPr>
            <p:ph type="sldNum" sz="quarter" idx="12"/>
          </p:nvPr>
        </p:nvSpPr>
        <p:spPr>
          <a:xfrm>
            <a:off x="8286750" y="6400800"/>
            <a:ext cx="514350" cy="457200"/>
          </a:xfrm>
        </p:spPr>
        <p:txBody>
          <a:bodyPr anchor="ctr">
            <a:normAutofit/>
          </a:bodyPr>
          <a:lstStyle/>
          <a:p>
            <a:pPr>
              <a:spcAft>
                <a:spcPts val="600"/>
              </a:spcAft>
            </a:pPr>
            <a:fld id="{99A439CC-877A-4B95-A599-E6FAAD7B1E05}" type="slidenum">
              <a:rPr lang="en-GB" sz="900">
                <a:solidFill>
                  <a:srgbClr val="000000">
                    <a:alpha val="70000"/>
                  </a:srgbClr>
                </a:solidFill>
              </a:rPr>
              <a:pPr>
                <a:spcAft>
                  <a:spcPts val="600"/>
                </a:spcAft>
              </a:pPr>
              <a:t>7</a:t>
            </a:fld>
            <a:endParaRPr lang="en-GB" sz="900">
              <a:solidFill>
                <a:srgbClr val="000000">
                  <a:alpha val="70000"/>
                </a:srgbClr>
              </a:solidFill>
            </a:endParaRPr>
          </a:p>
        </p:txBody>
      </p:sp>
      <p:graphicFrame>
        <p:nvGraphicFramePr>
          <p:cNvPr id="7" name="内容占位符 2">
            <a:extLst>
              <a:ext uri="{FF2B5EF4-FFF2-40B4-BE49-F238E27FC236}">
                <a16:creationId xmlns:a16="http://schemas.microsoft.com/office/drawing/2014/main" id="{D54A1BC6-70C1-1A81-CDE1-C3197FEF0A1E}"/>
              </a:ext>
            </a:extLst>
          </p:cNvPr>
          <p:cNvGraphicFramePr>
            <a:graphicFrameLocks noGrp="1"/>
          </p:cNvGraphicFramePr>
          <p:nvPr>
            <p:ph idx="1"/>
            <p:extLst>
              <p:ext uri="{D42A27DB-BD31-4B8C-83A1-F6EECF244321}">
                <p14:modId xmlns:p14="http://schemas.microsoft.com/office/powerpoint/2010/main" val="5245633"/>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334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3" name="Group 12">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14" name="Rectangle 13">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Freeform: Shape 16">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9" name="Rectangle 18">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标题 1">
            <a:extLst>
              <a:ext uri="{FF2B5EF4-FFF2-40B4-BE49-F238E27FC236}">
                <a16:creationId xmlns:a16="http://schemas.microsoft.com/office/drawing/2014/main" id="{BC26DDB1-F51A-6526-7D7E-54BA9290D94B}"/>
              </a:ext>
            </a:extLst>
          </p:cNvPr>
          <p:cNvSpPr>
            <a:spLocks noGrp="1"/>
          </p:cNvSpPr>
          <p:nvPr>
            <p:ph type="title"/>
          </p:nvPr>
        </p:nvSpPr>
        <p:spPr>
          <a:xfrm>
            <a:off x="857250" y="990599"/>
            <a:ext cx="7429500" cy="685800"/>
          </a:xfrm>
        </p:spPr>
        <p:txBody>
          <a:bodyPr anchor="t">
            <a:normAutofit/>
          </a:bodyPr>
          <a:lstStyle/>
          <a:p>
            <a:pPr lvl="0"/>
            <a:r>
              <a:rPr lang="en-US" altLang="zh-HK" sz="3500"/>
              <a:t>Practical Implications</a:t>
            </a:r>
            <a:endParaRPr lang="zh-HK" altLang="en-US" sz="3500"/>
          </a:p>
        </p:txBody>
      </p:sp>
      <p:sp>
        <p:nvSpPr>
          <p:cNvPr id="4" name="页脚占位符 3">
            <a:extLst>
              <a:ext uri="{FF2B5EF4-FFF2-40B4-BE49-F238E27FC236}">
                <a16:creationId xmlns:a16="http://schemas.microsoft.com/office/drawing/2014/main" id="{A04D0B61-4DC0-4039-762A-4D410DA26FE3}"/>
              </a:ext>
            </a:extLst>
          </p:cNvPr>
          <p:cNvSpPr>
            <a:spLocks noGrp="1"/>
          </p:cNvSpPr>
          <p:nvPr>
            <p:ph type="ftr" sz="quarter" idx="11"/>
          </p:nvPr>
        </p:nvSpPr>
        <p:spPr>
          <a:xfrm>
            <a:off x="342900" y="6400800"/>
            <a:ext cx="5257800" cy="457200"/>
          </a:xfrm>
        </p:spPr>
        <p:txBody>
          <a:bodyPr anchor="ctr">
            <a:normAutofit/>
          </a:bodyPr>
          <a:lstStyle/>
          <a:p>
            <a:pPr algn="l">
              <a:spcAft>
                <a:spcPts val="600"/>
              </a:spcAft>
            </a:pPr>
            <a:r>
              <a:rPr lang="en-GB" sz="800">
                <a:solidFill>
                  <a:srgbClr val="000000">
                    <a:alpha val="70000"/>
                  </a:srgbClr>
                </a:solidFill>
              </a:rPr>
              <a:t>SOCI2010</a:t>
            </a:r>
          </a:p>
        </p:txBody>
      </p:sp>
      <p:sp>
        <p:nvSpPr>
          <p:cNvPr id="5" name="灯片编号占位符 4">
            <a:extLst>
              <a:ext uri="{FF2B5EF4-FFF2-40B4-BE49-F238E27FC236}">
                <a16:creationId xmlns:a16="http://schemas.microsoft.com/office/drawing/2014/main" id="{4897D237-B270-477A-7CAF-A89E2B272466}"/>
              </a:ext>
            </a:extLst>
          </p:cNvPr>
          <p:cNvSpPr>
            <a:spLocks noGrp="1"/>
          </p:cNvSpPr>
          <p:nvPr>
            <p:ph type="sldNum" sz="quarter" idx="12"/>
          </p:nvPr>
        </p:nvSpPr>
        <p:spPr>
          <a:xfrm>
            <a:off x="8286750" y="6400800"/>
            <a:ext cx="514350" cy="457200"/>
          </a:xfrm>
        </p:spPr>
        <p:txBody>
          <a:bodyPr anchor="ctr">
            <a:normAutofit/>
          </a:bodyPr>
          <a:lstStyle/>
          <a:p>
            <a:pPr>
              <a:spcAft>
                <a:spcPts val="600"/>
              </a:spcAft>
            </a:pPr>
            <a:fld id="{99A439CC-877A-4B95-A599-E6FAAD7B1E05}" type="slidenum">
              <a:rPr lang="en-GB" sz="900">
                <a:solidFill>
                  <a:srgbClr val="000000">
                    <a:alpha val="70000"/>
                  </a:srgbClr>
                </a:solidFill>
              </a:rPr>
              <a:pPr>
                <a:spcAft>
                  <a:spcPts val="600"/>
                </a:spcAft>
              </a:pPr>
              <a:t>8</a:t>
            </a:fld>
            <a:endParaRPr lang="en-GB" sz="900">
              <a:solidFill>
                <a:srgbClr val="000000">
                  <a:alpha val="70000"/>
                </a:srgbClr>
              </a:solidFill>
            </a:endParaRPr>
          </a:p>
        </p:txBody>
      </p:sp>
      <p:graphicFrame>
        <p:nvGraphicFramePr>
          <p:cNvPr id="7" name="内容占位符 2">
            <a:extLst>
              <a:ext uri="{FF2B5EF4-FFF2-40B4-BE49-F238E27FC236}">
                <a16:creationId xmlns:a16="http://schemas.microsoft.com/office/drawing/2014/main" id="{E9E45C19-3C74-6BA8-8640-81E72BBAF9AD}"/>
              </a:ext>
            </a:extLst>
          </p:cNvPr>
          <p:cNvGraphicFramePr>
            <a:graphicFrameLocks noGrp="1"/>
          </p:cNvGraphicFramePr>
          <p:nvPr>
            <p:ph idx="1"/>
            <p:extLst>
              <p:ext uri="{D42A27DB-BD31-4B8C-83A1-F6EECF244321}">
                <p14:modId xmlns:p14="http://schemas.microsoft.com/office/powerpoint/2010/main" val="1546522171"/>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96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3" name="Group 12">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14" name="Rectangle 13">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Freeform: Shape 16">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9" name="Rectangle 18">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标题 1">
            <a:extLst>
              <a:ext uri="{FF2B5EF4-FFF2-40B4-BE49-F238E27FC236}">
                <a16:creationId xmlns:a16="http://schemas.microsoft.com/office/drawing/2014/main" id="{0CA9760D-1042-1C02-6121-323F4AE610FF}"/>
              </a:ext>
            </a:extLst>
          </p:cNvPr>
          <p:cNvSpPr>
            <a:spLocks noGrp="1"/>
          </p:cNvSpPr>
          <p:nvPr>
            <p:ph type="title"/>
          </p:nvPr>
        </p:nvSpPr>
        <p:spPr>
          <a:xfrm>
            <a:off x="857250" y="990599"/>
            <a:ext cx="7429500" cy="685800"/>
          </a:xfrm>
        </p:spPr>
        <p:txBody>
          <a:bodyPr anchor="t">
            <a:normAutofit/>
          </a:bodyPr>
          <a:lstStyle/>
          <a:p>
            <a:pPr lvl="0"/>
            <a:r>
              <a:rPr lang="en-US" altLang="zh-HK" sz="3500"/>
              <a:t>Theoretical Implications</a:t>
            </a:r>
            <a:endParaRPr lang="zh-HK" altLang="en-US" sz="3500"/>
          </a:p>
        </p:txBody>
      </p:sp>
      <p:sp>
        <p:nvSpPr>
          <p:cNvPr id="4" name="页脚占位符 3">
            <a:extLst>
              <a:ext uri="{FF2B5EF4-FFF2-40B4-BE49-F238E27FC236}">
                <a16:creationId xmlns:a16="http://schemas.microsoft.com/office/drawing/2014/main" id="{7C1CFBE5-C4FB-3E29-31E0-787750C85591}"/>
              </a:ext>
            </a:extLst>
          </p:cNvPr>
          <p:cNvSpPr>
            <a:spLocks noGrp="1"/>
          </p:cNvSpPr>
          <p:nvPr>
            <p:ph type="ftr" sz="quarter" idx="11"/>
          </p:nvPr>
        </p:nvSpPr>
        <p:spPr>
          <a:xfrm>
            <a:off x="342900" y="6400800"/>
            <a:ext cx="5257800" cy="457200"/>
          </a:xfrm>
        </p:spPr>
        <p:txBody>
          <a:bodyPr anchor="ctr">
            <a:normAutofit/>
          </a:bodyPr>
          <a:lstStyle/>
          <a:p>
            <a:pPr algn="l">
              <a:spcAft>
                <a:spcPts val="600"/>
              </a:spcAft>
            </a:pPr>
            <a:r>
              <a:rPr lang="en-GB" sz="800">
                <a:solidFill>
                  <a:srgbClr val="000000">
                    <a:alpha val="70000"/>
                  </a:srgbClr>
                </a:solidFill>
              </a:rPr>
              <a:t>SOCI2010</a:t>
            </a:r>
          </a:p>
        </p:txBody>
      </p:sp>
      <p:sp>
        <p:nvSpPr>
          <p:cNvPr id="5" name="灯片编号占位符 4">
            <a:extLst>
              <a:ext uri="{FF2B5EF4-FFF2-40B4-BE49-F238E27FC236}">
                <a16:creationId xmlns:a16="http://schemas.microsoft.com/office/drawing/2014/main" id="{D7DD2539-BC12-F900-DB6F-1C1DEFE6E621}"/>
              </a:ext>
            </a:extLst>
          </p:cNvPr>
          <p:cNvSpPr>
            <a:spLocks noGrp="1"/>
          </p:cNvSpPr>
          <p:nvPr>
            <p:ph type="sldNum" sz="quarter" idx="12"/>
          </p:nvPr>
        </p:nvSpPr>
        <p:spPr>
          <a:xfrm>
            <a:off x="8286750" y="6400800"/>
            <a:ext cx="514350" cy="457200"/>
          </a:xfrm>
        </p:spPr>
        <p:txBody>
          <a:bodyPr anchor="ctr">
            <a:normAutofit/>
          </a:bodyPr>
          <a:lstStyle/>
          <a:p>
            <a:pPr>
              <a:spcAft>
                <a:spcPts val="600"/>
              </a:spcAft>
            </a:pPr>
            <a:fld id="{99A439CC-877A-4B95-A599-E6FAAD7B1E05}" type="slidenum">
              <a:rPr lang="en-GB" sz="900">
                <a:solidFill>
                  <a:srgbClr val="000000">
                    <a:alpha val="70000"/>
                  </a:srgbClr>
                </a:solidFill>
              </a:rPr>
              <a:pPr>
                <a:spcAft>
                  <a:spcPts val="600"/>
                </a:spcAft>
              </a:pPr>
              <a:t>9</a:t>
            </a:fld>
            <a:endParaRPr lang="en-GB" sz="900">
              <a:solidFill>
                <a:srgbClr val="000000">
                  <a:alpha val="70000"/>
                </a:srgbClr>
              </a:solidFill>
            </a:endParaRPr>
          </a:p>
        </p:txBody>
      </p:sp>
      <p:graphicFrame>
        <p:nvGraphicFramePr>
          <p:cNvPr id="7" name="内容占位符 2">
            <a:extLst>
              <a:ext uri="{FF2B5EF4-FFF2-40B4-BE49-F238E27FC236}">
                <a16:creationId xmlns:a16="http://schemas.microsoft.com/office/drawing/2014/main" id="{8BC6A3A9-34C6-BCDB-468D-9CECBD857B2A}"/>
              </a:ext>
            </a:extLst>
          </p:cNvPr>
          <p:cNvGraphicFramePr>
            <a:graphicFrameLocks noGrp="1"/>
          </p:cNvGraphicFramePr>
          <p:nvPr>
            <p:ph idx="1"/>
            <p:extLst>
              <p:ext uri="{D42A27DB-BD31-4B8C-83A1-F6EECF244321}">
                <p14:modId xmlns:p14="http://schemas.microsoft.com/office/powerpoint/2010/main" val="2699790746"/>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8098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17585</TotalTime>
  <Words>959</Words>
  <Application>Microsoft Office PowerPoint</Application>
  <PresentationFormat>全屏显示(4:3)</PresentationFormat>
  <Paragraphs>145</Paragraphs>
  <Slides>16</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72</vt:lpstr>
      <vt:lpstr>Arial</vt:lpstr>
      <vt:lpstr>Calibri</vt:lpstr>
      <vt:lpstr>Office Theme</vt:lpstr>
      <vt:lpstr> 2024 Spring SOCI2010 (Education and Society)  Tutorial 9</vt:lpstr>
      <vt:lpstr>Updated Tutorial Schedule</vt:lpstr>
      <vt:lpstr>Presentation</vt:lpstr>
      <vt:lpstr>Grading</vt:lpstr>
      <vt:lpstr>Research Implications</vt:lpstr>
      <vt:lpstr>Types of Implications</vt:lpstr>
      <vt:lpstr>Identifying Implications</vt:lpstr>
      <vt:lpstr>Practical Implications</vt:lpstr>
      <vt:lpstr>Theoretical Implications</vt:lpstr>
      <vt:lpstr>Policy Implications</vt:lpstr>
      <vt:lpstr>Communicating Implications</vt:lpstr>
      <vt:lpstr>Common Pitfalls</vt:lpstr>
      <vt:lpstr>Analysing Data Using SPSS (Demonstration)</vt:lpstr>
      <vt:lpstr>Next Tutorial</vt:lpstr>
      <vt:lpstr>Tell me! (Please remember to select the corresponding date)</vt:lpstr>
      <vt:lpstr>Thank you!</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SOCI2010 - Tutorial</dc:title>
  <dc:creator>Wanying Ling</dc:creator>
  <cp:lastModifiedBy>Wanying Ling</cp:lastModifiedBy>
  <cp:revision>328</cp:revision>
  <dcterms:created xsi:type="dcterms:W3CDTF">2019-09-19T12:09:02Z</dcterms:created>
  <dcterms:modified xsi:type="dcterms:W3CDTF">2024-04-09T12:08:59Z</dcterms:modified>
</cp:coreProperties>
</file>