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68" r:id="rId12"/>
    <p:sldId id="276" r:id="rId13"/>
    <p:sldId id="260" r:id="rId14"/>
    <p:sldId id="261" r:id="rId15"/>
    <p:sldId id="275" r:id="rId16"/>
    <p:sldId id="277" r:id="rId17"/>
    <p:sldId id="278" r:id="rId18"/>
    <p:sldId id="282" r:id="rId19"/>
    <p:sldId id="279" r:id="rId20"/>
    <p:sldId id="280" r:id="rId21"/>
    <p:sldId id="281" r:id="rId22"/>
    <p:sldId id="26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E1A544-AB43-41D7-B326-AF1DFC040E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8BBB26B-834E-4FD8-9070-BE47603CE931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57923C0B-A2DC-47B9-9B12-D6DBC44422A6}" type="parTrans" cxnId="{65F5D230-DFD6-4B34-95DD-E076C195EAE7}">
      <dgm:prSet/>
      <dgm:spPr/>
      <dgm:t>
        <a:bodyPr/>
        <a:lstStyle/>
        <a:p>
          <a:endParaRPr lang="zh-TW" altLang="en-US"/>
        </a:p>
      </dgm:t>
    </dgm:pt>
    <dgm:pt modelId="{95C7B8B6-9678-4868-BBC9-89C6C00E86EA}" type="sibTrans" cxnId="{65F5D230-DFD6-4B34-95DD-E076C195EAE7}">
      <dgm:prSet/>
      <dgm:spPr/>
      <dgm:t>
        <a:bodyPr/>
        <a:lstStyle/>
        <a:p>
          <a:endParaRPr lang="zh-TW" altLang="en-US"/>
        </a:p>
      </dgm:t>
    </dgm:pt>
    <dgm:pt modelId="{EC45EBDD-2A57-4968-8FAF-2AA88EED5988}">
      <dgm:prSet phldrT="[文字]"/>
      <dgm:spPr/>
      <dgm:t>
        <a:bodyPr/>
        <a:lstStyle/>
        <a:p>
          <a:r>
            <a:rPr lang="zh-TW" altLang="en-US" dirty="0" smtClean="0"/>
            <a:t>便利貼</a:t>
          </a:r>
          <a:endParaRPr lang="zh-TW" altLang="en-US" dirty="0"/>
        </a:p>
      </dgm:t>
    </dgm:pt>
    <dgm:pt modelId="{1062820A-C26F-496B-879D-867AC66EEAF9}" type="parTrans" cxnId="{219CDE18-C70A-4197-9634-0A54832C3D6E}">
      <dgm:prSet/>
      <dgm:spPr/>
      <dgm:t>
        <a:bodyPr/>
        <a:lstStyle/>
        <a:p>
          <a:endParaRPr lang="zh-TW" altLang="en-US"/>
        </a:p>
      </dgm:t>
    </dgm:pt>
    <dgm:pt modelId="{F188CD4E-601F-438C-9207-04C7560482D0}" type="sibTrans" cxnId="{219CDE18-C70A-4197-9634-0A54832C3D6E}">
      <dgm:prSet/>
      <dgm:spPr/>
      <dgm:t>
        <a:bodyPr/>
        <a:lstStyle/>
        <a:p>
          <a:endParaRPr lang="zh-TW" altLang="en-US"/>
        </a:p>
      </dgm:t>
    </dgm:pt>
    <dgm:pt modelId="{6BD22F3A-09D9-4E0A-A0DF-479BBB9D162D}">
      <dgm:prSet phldrT="[文字]"/>
      <dgm:spPr/>
      <dgm:t>
        <a:bodyPr/>
        <a:lstStyle/>
        <a:p>
          <a:r>
            <a:rPr lang="zh-TW" altLang="en-US" dirty="0" smtClean="0"/>
            <a:t>新增便利貼</a:t>
          </a:r>
          <a:endParaRPr lang="zh-TW" altLang="en-US" dirty="0"/>
        </a:p>
      </dgm:t>
    </dgm:pt>
    <dgm:pt modelId="{155902AF-764A-46C6-A459-C5203E336BE2}" type="parTrans" cxnId="{C380804E-36BC-401B-8899-51305ED043BD}">
      <dgm:prSet/>
      <dgm:spPr/>
      <dgm:t>
        <a:bodyPr/>
        <a:lstStyle/>
        <a:p>
          <a:endParaRPr lang="zh-TW" altLang="en-US"/>
        </a:p>
      </dgm:t>
    </dgm:pt>
    <dgm:pt modelId="{27826F93-1743-4870-92B7-50F4A56F021F}" type="sibTrans" cxnId="{C380804E-36BC-401B-8899-51305ED043BD}">
      <dgm:prSet/>
      <dgm:spPr/>
      <dgm:t>
        <a:bodyPr/>
        <a:lstStyle/>
        <a:p>
          <a:endParaRPr lang="zh-TW" altLang="en-US"/>
        </a:p>
      </dgm:t>
    </dgm:pt>
    <dgm:pt modelId="{9BC9EB69-2232-46E4-B325-B99FE872BB34}">
      <dgm:prSet phldrT="[文字]"/>
      <dgm:spPr/>
      <dgm:t>
        <a:bodyPr/>
        <a:lstStyle/>
        <a:p>
          <a:r>
            <a:rPr lang="zh-TW" altLang="en-US" dirty="0" smtClean="0"/>
            <a:t>修改便利</a:t>
          </a:r>
          <a:r>
            <a:rPr lang="zh-TW" altLang="en-US" dirty="0" smtClean="0"/>
            <a:t>貼</a:t>
          </a:r>
          <a:endParaRPr lang="zh-TW" altLang="en-US" dirty="0"/>
        </a:p>
      </dgm:t>
    </dgm:pt>
    <dgm:pt modelId="{E3FC1BC2-9D02-4EAE-9288-29B4A31C674B}" type="parTrans" cxnId="{2ACD5115-322B-4572-ABE9-5166899E4C69}">
      <dgm:prSet/>
      <dgm:spPr/>
      <dgm:t>
        <a:bodyPr/>
        <a:lstStyle/>
        <a:p>
          <a:endParaRPr lang="zh-TW" altLang="en-US"/>
        </a:p>
      </dgm:t>
    </dgm:pt>
    <dgm:pt modelId="{62CCEAE6-A159-40C4-8C5D-49FA2E26DA0A}" type="sibTrans" cxnId="{2ACD5115-322B-4572-ABE9-5166899E4C69}">
      <dgm:prSet/>
      <dgm:spPr/>
      <dgm:t>
        <a:bodyPr/>
        <a:lstStyle/>
        <a:p>
          <a:endParaRPr lang="zh-TW" altLang="en-US"/>
        </a:p>
      </dgm:t>
    </dgm:pt>
    <dgm:pt modelId="{1BD478C0-35A9-4A28-B3C6-EDB3C39BDB09}">
      <dgm:prSet phldrT="[文字]"/>
      <dgm:spPr/>
      <dgm:t>
        <a:bodyPr/>
        <a:lstStyle/>
        <a:p>
          <a:r>
            <a:rPr lang="zh-TW" altLang="en-US" dirty="0" smtClean="0"/>
            <a:t>勳章</a:t>
          </a:r>
          <a:endParaRPr lang="zh-TW" altLang="en-US" dirty="0"/>
        </a:p>
      </dgm:t>
    </dgm:pt>
    <dgm:pt modelId="{38650C24-3AE8-4149-BC14-B8786751E653}" type="parTrans" cxnId="{646104F5-80E8-4287-8C6D-627D328378B7}">
      <dgm:prSet/>
      <dgm:spPr/>
      <dgm:t>
        <a:bodyPr/>
        <a:lstStyle/>
        <a:p>
          <a:endParaRPr lang="zh-TW" altLang="en-US"/>
        </a:p>
      </dgm:t>
    </dgm:pt>
    <dgm:pt modelId="{3F5F8B58-9E97-4E2F-901F-C36ED9F13EC2}" type="sibTrans" cxnId="{646104F5-80E8-4287-8C6D-627D328378B7}">
      <dgm:prSet/>
      <dgm:spPr/>
      <dgm:t>
        <a:bodyPr/>
        <a:lstStyle/>
        <a:p>
          <a:endParaRPr lang="zh-TW" altLang="en-US"/>
        </a:p>
      </dgm:t>
    </dgm:pt>
    <dgm:pt modelId="{1EAB0A6F-8AD2-47A7-9476-C094A46384DE}">
      <dgm:prSet phldrT="[文字]"/>
      <dgm:spPr/>
      <dgm:t>
        <a:bodyPr/>
        <a:lstStyle/>
        <a:p>
          <a:r>
            <a:rPr lang="zh-TW" altLang="en-US" dirty="0" smtClean="0"/>
            <a:t>解鎖勳章</a:t>
          </a:r>
          <a:endParaRPr lang="zh-TW" altLang="en-US" dirty="0"/>
        </a:p>
      </dgm:t>
    </dgm:pt>
    <dgm:pt modelId="{CBDB7432-587D-48BE-8FDD-4CEA6A615288}" type="parTrans" cxnId="{D04C6DBC-9910-43A8-ABBF-223459BDAF10}">
      <dgm:prSet/>
      <dgm:spPr/>
      <dgm:t>
        <a:bodyPr/>
        <a:lstStyle/>
        <a:p>
          <a:endParaRPr lang="zh-TW" altLang="en-US"/>
        </a:p>
      </dgm:t>
    </dgm:pt>
    <dgm:pt modelId="{3D57084C-B1E6-49BC-88E0-16612631861B}" type="sibTrans" cxnId="{D04C6DBC-9910-43A8-ABBF-223459BDAF10}">
      <dgm:prSet/>
      <dgm:spPr/>
      <dgm:t>
        <a:bodyPr/>
        <a:lstStyle/>
        <a:p>
          <a:endParaRPr lang="zh-TW" altLang="en-US"/>
        </a:p>
      </dgm:t>
    </dgm:pt>
    <dgm:pt modelId="{E579394D-7DBA-4E7A-8694-EBDDCD90E960}">
      <dgm:prSet/>
      <dgm:spPr/>
      <dgm:t>
        <a:bodyPr/>
        <a:lstStyle/>
        <a:p>
          <a:r>
            <a:rPr lang="zh-TW" altLang="en-US" dirty="0" smtClean="0"/>
            <a:t>提醒功能</a:t>
          </a:r>
          <a:endParaRPr lang="zh-TW" altLang="en-US" dirty="0"/>
        </a:p>
      </dgm:t>
    </dgm:pt>
    <dgm:pt modelId="{4845D973-0DF8-426F-9C2E-EE7207ECAC53}" type="parTrans" cxnId="{8FE92E53-6701-4133-90CF-31AA51E6F221}">
      <dgm:prSet/>
      <dgm:spPr/>
      <dgm:t>
        <a:bodyPr/>
        <a:lstStyle/>
        <a:p>
          <a:endParaRPr lang="zh-TW" altLang="en-US"/>
        </a:p>
      </dgm:t>
    </dgm:pt>
    <dgm:pt modelId="{4A28201C-7C6D-42AB-BD20-F2C19D69714A}" type="sibTrans" cxnId="{8FE92E53-6701-4133-90CF-31AA51E6F221}">
      <dgm:prSet/>
      <dgm:spPr/>
      <dgm:t>
        <a:bodyPr/>
        <a:lstStyle/>
        <a:p>
          <a:endParaRPr lang="zh-TW" altLang="en-US"/>
        </a:p>
      </dgm:t>
    </dgm:pt>
    <dgm:pt modelId="{84C4D65C-6694-4D95-8FFD-CA7F4BE5B784}">
      <dgm:prSet phldrT="[文字]"/>
      <dgm:spPr/>
      <dgm:t>
        <a:bodyPr/>
        <a:lstStyle/>
        <a:p>
          <a:r>
            <a:rPr lang="zh-TW" altLang="en-US" dirty="0" smtClean="0"/>
            <a:t>刪除便利</a:t>
          </a:r>
          <a:r>
            <a:rPr lang="zh-TW" altLang="en-US" dirty="0" smtClean="0"/>
            <a:t>貼</a:t>
          </a:r>
          <a:endParaRPr lang="zh-TW" altLang="en-US" dirty="0"/>
        </a:p>
      </dgm:t>
    </dgm:pt>
    <dgm:pt modelId="{03D213BF-5CB6-47A0-9B7F-E4C98880E5B0}" type="parTrans" cxnId="{D2DF10C8-6D30-40C0-8A09-98F92431BE4B}">
      <dgm:prSet/>
      <dgm:spPr/>
      <dgm:t>
        <a:bodyPr/>
        <a:lstStyle/>
        <a:p>
          <a:endParaRPr lang="zh-TW" altLang="en-US"/>
        </a:p>
      </dgm:t>
    </dgm:pt>
    <dgm:pt modelId="{3F79EE14-A1E4-455D-BBFC-39CCC27439CB}" type="sibTrans" cxnId="{D2DF10C8-6D30-40C0-8A09-98F92431BE4B}">
      <dgm:prSet/>
      <dgm:spPr/>
      <dgm:t>
        <a:bodyPr/>
        <a:lstStyle/>
        <a:p>
          <a:endParaRPr lang="zh-TW" altLang="en-US"/>
        </a:p>
      </dgm:t>
    </dgm:pt>
    <dgm:pt modelId="{D3EDC753-AF0C-46A2-A735-1012C3C91CF1}">
      <dgm:prSet phldrT="[文字]"/>
      <dgm:spPr/>
      <dgm:t>
        <a:bodyPr/>
        <a:lstStyle/>
        <a:p>
          <a:r>
            <a:rPr lang="zh-TW" altLang="en-US" dirty="0" smtClean="0"/>
            <a:t>顯示內容</a:t>
          </a:r>
          <a:endParaRPr lang="zh-TW" altLang="en-US" dirty="0"/>
        </a:p>
      </dgm:t>
    </dgm:pt>
    <dgm:pt modelId="{3C376993-3D6C-41E0-BEEF-65E5318E795E}" type="parTrans" cxnId="{277D2C94-E578-40C0-9DB3-84AFD093F2AE}">
      <dgm:prSet/>
      <dgm:spPr/>
      <dgm:t>
        <a:bodyPr/>
        <a:lstStyle/>
        <a:p>
          <a:endParaRPr lang="zh-TW" altLang="en-US"/>
        </a:p>
      </dgm:t>
    </dgm:pt>
    <dgm:pt modelId="{D6B6641C-6DB3-46D7-9E3F-C1522BE109EA}" type="sibTrans" cxnId="{277D2C94-E578-40C0-9DB3-84AFD093F2AE}">
      <dgm:prSet/>
      <dgm:spPr/>
      <dgm:t>
        <a:bodyPr/>
        <a:lstStyle/>
        <a:p>
          <a:endParaRPr lang="zh-TW" altLang="en-US"/>
        </a:p>
      </dgm:t>
    </dgm:pt>
    <dgm:pt modelId="{524F6A22-CF73-42F7-8FE5-0593513B257C}" type="pres">
      <dgm:prSet presAssocID="{0DE1A544-AB43-41D7-B326-AF1DFC040E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11473ED-B2C3-4F99-828D-F8BC699AE96E}" type="pres">
      <dgm:prSet presAssocID="{58BBB26B-834E-4FD8-9070-BE47603CE931}" presName="hierRoot1" presStyleCnt="0"/>
      <dgm:spPr/>
    </dgm:pt>
    <dgm:pt modelId="{2CDFCD9C-5EF3-4A63-8DDD-0387BE59D7BA}" type="pres">
      <dgm:prSet presAssocID="{58BBB26B-834E-4FD8-9070-BE47603CE931}" presName="composite" presStyleCnt="0"/>
      <dgm:spPr/>
    </dgm:pt>
    <dgm:pt modelId="{0CFC0BB6-039F-442E-AC09-400C6C0CA00D}" type="pres">
      <dgm:prSet presAssocID="{58BBB26B-834E-4FD8-9070-BE47603CE931}" presName="background" presStyleLbl="node0" presStyleIdx="0" presStyleCnt="1"/>
      <dgm:spPr/>
    </dgm:pt>
    <dgm:pt modelId="{E2D6047F-0B39-4021-88F2-0E2DFD602826}" type="pres">
      <dgm:prSet presAssocID="{58BBB26B-834E-4FD8-9070-BE47603CE931}" presName="text" presStyleLbl="fgAcc0" presStyleIdx="0" presStyleCnt="1" custLinFactNeighborX="-50431" custLinFactNeighborY="557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FD4B47-7027-4E05-864F-2BAEC4DA570F}" type="pres">
      <dgm:prSet presAssocID="{58BBB26B-834E-4FD8-9070-BE47603CE931}" presName="hierChild2" presStyleCnt="0"/>
      <dgm:spPr/>
    </dgm:pt>
    <dgm:pt modelId="{54EDDA5F-24AE-4735-9104-67F54C0BC902}" type="pres">
      <dgm:prSet presAssocID="{1062820A-C26F-496B-879D-867AC66EEAF9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0429E745-ED79-4E29-9587-8BEF2ED63671}" type="pres">
      <dgm:prSet presAssocID="{EC45EBDD-2A57-4968-8FAF-2AA88EED5988}" presName="hierRoot2" presStyleCnt="0"/>
      <dgm:spPr/>
    </dgm:pt>
    <dgm:pt modelId="{F7E35645-80E6-41AA-A394-FB91A0F353D1}" type="pres">
      <dgm:prSet presAssocID="{EC45EBDD-2A57-4968-8FAF-2AA88EED5988}" presName="composite2" presStyleCnt="0"/>
      <dgm:spPr/>
    </dgm:pt>
    <dgm:pt modelId="{E2F1B576-7EC0-4789-B51F-086BB731FEF8}" type="pres">
      <dgm:prSet presAssocID="{EC45EBDD-2A57-4968-8FAF-2AA88EED5988}" presName="background2" presStyleLbl="node2" presStyleIdx="0" presStyleCnt="3"/>
      <dgm:spPr/>
    </dgm:pt>
    <dgm:pt modelId="{89428174-F2C9-47DA-A234-500EBB6F3DF2}" type="pres">
      <dgm:prSet presAssocID="{EC45EBDD-2A57-4968-8FAF-2AA88EED598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5A32B90-3BA7-4894-AFFF-978A09BBEC70}" type="pres">
      <dgm:prSet presAssocID="{EC45EBDD-2A57-4968-8FAF-2AA88EED5988}" presName="hierChild3" presStyleCnt="0"/>
      <dgm:spPr/>
    </dgm:pt>
    <dgm:pt modelId="{7B4951DB-E8C2-440D-929A-37BD420247CF}" type="pres">
      <dgm:prSet presAssocID="{155902AF-764A-46C6-A459-C5203E336BE2}" presName="Name17" presStyleLbl="parChTrans1D3" presStyleIdx="0" presStyleCnt="5"/>
      <dgm:spPr/>
      <dgm:t>
        <a:bodyPr/>
        <a:lstStyle/>
        <a:p>
          <a:endParaRPr lang="zh-TW" altLang="en-US"/>
        </a:p>
      </dgm:t>
    </dgm:pt>
    <dgm:pt modelId="{0DBDCB01-1E43-4414-99F3-19468901D1A1}" type="pres">
      <dgm:prSet presAssocID="{6BD22F3A-09D9-4E0A-A0DF-479BBB9D162D}" presName="hierRoot3" presStyleCnt="0"/>
      <dgm:spPr/>
    </dgm:pt>
    <dgm:pt modelId="{A37B3392-407D-4B8F-A580-72E945D0EB5C}" type="pres">
      <dgm:prSet presAssocID="{6BD22F3A-09D9-4E0A-A0DF-479BBB9D162D}" presName="composite3" presStyleCnt="0"/>
      <dgm:spPr/>
    </dgm:pt>
    <dgm:pt modelId="{97FF815F-7B65-458B-A1DA-612F88E8C3C3}" type="pres">
      <dgm:prSet presAssocID="{6BD22F3A-09D9-4E0A-A0DF-479BBB9D162D}" presName="background3" presStyleLbl="node3" presStyleIdx="0" presStyleCnt="5"/>
      <dgm:spPr/>
    </dgm:pt>
    <dgm:pt modelId="{56C47E8A-AA51-4CB6-BA63-9A61BE67296D}" type="pres">
      <dgm:prSet presAssocID="{6BD22F3A-09D9-4E0A-A0DF-479BBB9D162D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CF4C43-1079-4ED3-A39A-4813B29B1DF7}" type="pres">
      <dgm:prSet presAssocID="{6BD22F3A-09D9-4E0A-A0DF-479BBB9D162D}" presName="hierChild4" presStyleCnt="0"/>
      <dgm:spPr/>
    </dgm:pt>
    <dgm:pt modelId="{BD24B1FB-B27F-49DE-9E6E-59F762345B9E}" type="pres">
      <dgm:prSet presAssocID="{03D213BF-5CB6-47A0-9B7F-E4C98880E5B0}" presName="Name17" presStyleLbl="parChTrans1D3" presStyleIdx="1" presStyleCnt="5"/>
      <dgm:spPr/>
    </dgm:pt>
    <dgm:pt modelId="{537CF627-928D-44A8-966F-82E55A0D8A6B}" type="pres">
      <dgm:prSet presAssocID="{84C4D65C-6694-4D95-8FFD-CA7F4BE5B784}" presName="hierRoot3" presStyleCnt="0"/>
      <dgm:spPr/>
    </dgm:pt>
    <dgm:pt modelId="{EB457569-03B2-4F11-BD0E-D8E9CF9EF04F}" type="pres">
      <dgm:prSet presAssocID="{84C4D65C-6694-4D95-8FFD-CA7F4BE5B784}" presName="composite3" presStyleCnt="0"/>
      <dgm:spPr/>
    </dgm:pt>
    <dgm:pt modelId="{6E1CD8F9-5FDE-47DE-A152-9DC32FF15F43}" type="pres">
      <dgm:prSet presAssocID="{84C4D65C-6694-4D95-8FFD-CA7F4BE5B784}" presName="background3" presStyleLbl="node3" presStyleIdx="1" presStyleCnt="5"/>
      <dgm:spPr/>
    </dgm:pt>
    <dgm:pt modelId="{5C589534-8A78-44D2-BC4C-45863DFC6545}" type="pres">
      <dgm:prSet presAssocID="{84C4D65C-6694-4D95-8FFD-CA7F4BE5B784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1A4822-F081-4F29-89E2-2CEE66FEDCEB}" type="pres">
      <dgm:prSet presAssocID="{84C4D65C-6694-4D95-8FFD-CA7F4BE5B784}" presName="hierChild4" presStyleCnt="0"/>
      <dgm:spPr/>
    </dgm:pt>
    <dgm:pt modelId="{CD37CA8E-FA25-40C4-A5CE-2BFC0660FCEA}" type="pres">
      <dgm:prSet presAssocID="{3C376993-3D6C-41E0-BEEF-65E5318E795E}" presName="Name17" presStyleLbl="parChTrans1D3" presStyleIdx="2" presStyleCnt="5"/>
      <dgm:spPr/>
    </dgm:pt>
    <dgm:pt modelId="{7FC6243E-5A58-4735-9ADE-EB324DD3D74C}" type="pres">
      <dgm:prSet presAssocID="{D3EDC753-AF0C-46A2-A735-1012C3C91CF1}" presName="hierRoot3" presStyleCnt="0"/>
      <dgm:spPr/>
    </dgm:pt>
    <dgm:pt modelId="{11F77996-7696-49BB-911B-B37CFBB752BA}" type="pres">
      <dgm:prSet presAssocID="{D3EDC753-AF0C-46A2-A735-1012C3C91CF1}" presName="composite3" presStyleCnt="0"/>
      <dgm:spPr/>
    </dgm:pt>
    <dgm:pt modelId="{1D370D0C-8D5F-433E-AF16-486A977FF719}" type="pres">
      <dgm:prSet presAssocID="{D3EDC753-AF0C-46A2-A735-1012C3C91CF1}" presName="background3" presStyleLbl="node3" presStyleIdx="2" presStyleCnt="5"/>
      <dgm:spPr/>
    </dgm:pt>
    <dgm:pt modelId="{FAF2D44B-D49B-4A6D-94BE-3890745DE2DB}" type="pres">
      <dgm:prSet presAssocID="{D3EDC753-AF0C-46A2-A735-1012C3C91CF1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10DE62-A3D1-43D7-91CA-136B905733A0}" type="pres">
      <dgm:prSet presAssocID="{D3EDC753-AF0C-46A2-A735-1012C3C91CF1}" presName="hierChild4" presStyleCnt="0"/>
      <dgm:spPr/>
    </dgm:pt>
    <dgm:pt modelId="{DD149F58-E4C6-4C37-8311-BA1454FD7DAB}" type="pres">
      <dgm:prSet presAssocID="{E3FC1BC2-9D02-4EAE-9288-29B4A31C674B}" presName="Name17" presStyleLbl="parChTrans1D3" presStyleIdx="3" presStyleCnt="5"/>
      <dgm:spPr/>
      <dgm:t>
        <a:bodyPr/>
        <a:lstStyle/>
        <a:p>
          <a:endParaRPr lang="zh-TW" altLang="en-US"/>
        </a:p>
      </dgm:t>
    </dgm:pt>
    <dgm:pt modelId="{F3CD5C52-C760-49F3-9097-B7E6F60456D5}" type="pres">
      <dgm:prSet presAssocID="{9BC9EB69-2232-46E4-B325-B99FE872BB34}" presName="hierRoot3" presStyleCnt="0"/>
      <dgm:spPr/>
    </dgm:pt>
    <dgm:pt modelId="{E34B19C6-F3F9-48B4-B74E-7D8679475636}" type="pres">
      <dgm:prSet presAssocID="{9BC9EB69-2232-46E4-B325-B99FE872BB34}" presName="composite3" presStyleCnt="0"/>
      <dgm:spPr/>
    </dgm:pt>
    <dgm:pt modelId="{B1B64FD5-C87F-46F3-AA0D-623266501277}" type="pres">
      <dgm:prSet presAssocID="{9BC9EB69-2232-46E4-B325-B99FE872BB34}" presName="background3" presStyleLbl="node3" presStyleIdx="3" presStyleCnt="5"/>
      <dgm:spPr/>
    </dgm:pt>
    <dgm:pt modelId="{547D6915-384B-410D-8917-254D29CAA9F2}" type="pres">
      <dgm:prSet presAssocID="{9BC9EB69-2232-46E4-B325-B99FE872BB34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290155-3879-4FB3-988F-630D95E53162}" type="pres">
      <dgm:prSet presAssocID="{9BC9EB69-2232-46E4-B325-B99FE872BB34}" presName="hierChild4" presStyleCnt="0"/>
      <dgm:spPr/>
    </dgm:pt>
    <dgm:pt modelId="{B10E1241-CEA6-45AC-B9C6-DB44B5D80C56}" type="pres">
      <dgm:prSet presAssocID="{38650C24-3AE8-4149-BC14-B8786751E653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B54011C1-80AE-48C6-9B54-8EAD255D40DB}" type="pres">
      <dgm:prSet presAssocID="{1BD478C0-35A9-4A28-B3C6-EDB3C39BDB09}" presName="hierRoot2" presStyleCnt="0"/>
      <dgm:spPr/>
    </dgm:pt>
    <dgm:pt modelId="{3395B24C-576D-4E0B-A471-59C54E6F7004}" type="pres">
      <dgm:prSet presAssocID="{1BD478C0-35A9-4A28-B3C6-EDB3C39BDB09}" presName="composite2" presStyleCnt="0"/>
      <dgm:spPr/>
    </dgm:pt>
    <dgm:pt modelId="{757E3076-64B8-4998-BB65-27C150915249}" type="pres">
      <dgm:prSet presAssocID="{1BD478C0-35A9-4A28-B3C6-EDB3C39BDB09}" presName="background2" presStyleLbl="node2" presStyleIdx="1" presStyleCnt="3"/>
      <dgm:spPr/>
    </dgm:pt>
    <dgm:pt modelId="{ED7A3804-0325-4BE4-B2B3-42CE3978C5FC}" type="pres">
      <dgm:prSet presAssocID="{1BD478C0-35A9-4A28-B3C6-EDB3C39BDB0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E40B2A-3EFE-4A4E-B9F7-81425967D6EF}" type="pres">
      <dgm:prSet presAssocID="{1BD478C0-35A9-4A28-B3C6-EDB3C39BDB09}" presName="hierChild3" presStyleCnt="0"/>
      <dgm:spPr/>
    </dgm:pt>
    <dgm:pt modelId="{2F9E488A-B812-43D3-89DA-CE7765B38BF8}" type="pres">
      <dgm:prSet presAssocID="{CBDB7432-587D-48BE-8FDD-4CEA6A615288}" presName="Name17" presStyleLbl="parChTrans1D3" presStyleIdx="4" presStyleCnt="5"/>
      <dgm:spPr/>
      <dgm:t>
        <a:bodyPr/>
        <a:lstStyle/>
        <a:p>
          <a:endParaRPr lang="zh-TW" altLang="en-US"/>
        </a:p>
      </dgm:t>
    </dgm:pt>
    <dgm:pt modelId="{5147C58A-8A42-4FEF-AA40-B0B38832E47F}" type="pres">
      <dgm:prSet presAssocID="{1EAB0A6F-8AD2-47A7-9476-C094A46384DE}" presName="hierRoot3" presStyleCnt="0"/>
      <dgm:spPr/>
    </dgm:pt>
    <dgm:pt modelId="{209F9BC6-C92A-49AF-9E07-3DC55F25C455}" type="pres">
      <dgm:prSet presAssocID="{1EAB0A6F-8AD2-47A7-9476-C094A46384DE}" presName="composite3" presStyleCnt="0"/>
      <dgm:spPr/>
    </dgm:pt>
    <dgm:pt modelId="{892F90B5-B60B-46E0-B251-CC7855D6A0D2}" type="pres">
      <dgm:prSet presAssocID="{1EAB0A6F-8AD2-47A7-9476-C094A46384DE}" presName="background3" presStyleLbl="node3" presStyleIdx="4" presStyleCnt="5"/>
      <dgm:spPr/>
    </dgm:pt>
    <dgm:pt modelId="{BCB60853-21EF-4FFC-AEAF-A638432E3654}" type="pres">
      <dgm:prSet presAssocID="{1EAB0A6F-8AD2-47A7-9476-C094A46384DE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F2A1BE-4841-4751-8D1C-8E0D973A1CB3}" type="pres">
      <dgm:prSet presAssocID="{1EAB0A6F-8AD2-47A7-9476-C094A46384DE}" presName="hierChild4" presStyleCnt="0"/>
      <dgm:spPr/>
    </dgm:pt>
    <dgm:pt modelId="{F10D78AB-D1BA-4F26-AA80-0500477ADC7C}" type="pres">
      <dgm:prSet presAssocID="{4845D973-0DF8-426F-9C2E-EE7207ECAC53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105E4690-7DA8-4413-9837-1A76A0FBC9B1}" type="pres">
      <dgm:prSet presAssocID="{E579394D-7DBA-4E7A-8694-EBDDCD90E960}" presName="hierRoot2" presStyleCnt="0"/>
      <dgm:spPr/>
    </dgm:pt>
    <dgm:pt modelId="{6FDE94B9-B3BD-4FFE-8921-E0E35E1B10FC}" type="pres">
      <dgm:prSet presAssocID="{E579394D-7DBA-4E7A-8694-EBDDCD90E960}" presName="composite2" presStyleCnt="0"/>
      <dgm:spPr/>
    </dgm:pt>
    <dgm:pt modelId="{C6A63580-4CFC-4F16-8DF7-5A6DC651ED31}" type="pres">
      <dgm:prSet presAssocID="{E579394D-7DBA-4E7A-8694-EBDDCD90E960}" presName="background2" presStyleLbl="node2" presStyleIdx="2" presStyleCnt="3"/>
      <dgm:spPr/>
    </dgm:pt>
    <dgm:pt modelId="{09359A47-DC66-43A2-9C30-D4CE60DE5D97}" type="pres">
      <dgm:prSet presAssocID="{E579394D-7DBA-4E7A-8694-EBDDCD90E96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C85AA4-B7C6-4639-BAA2-25E8E07D7E5C}" type="pres">
      <dgm:prSet presAssocID="{E579394D-7DBA-4E7A-8694-EBDDCD90E960}" presName="hierChild3" presStyleCnt="0"/>
      <dgm:spPr/>
    </dgm:pt>
  </dgm:ptLst>
  <dgm:cxnLst>
    <dgm:cxn modelId="{C09F3451-1430-4CF1-81BB-EAC55EF2B2B8}" type="presOf" srcId="{3C376993-3D6C-41E0-BEEF-65E5318E795E}" destId="{CD37CA8E-FA25-40C4-A5CE-2BFC0660FCEA}" srcOrd="0" destOrd="0" presId="urn:microsoft.com/office/officeart/2005/8/layout/hierarchy1"/>
    <dgm:cxn modelId="{D04C6DBC-9910-43A8-ABBF-223459BDAF10}" srcId="{1BD478C0-35A9-4A28-B3C6-EDB3C39BDB09}" destId="{1EAB0A6F-8AD2-47A7-9476-C094A46384DE}" srcOrd="0" destOrd="0" parTransId="{CBDB7432-587D-48BE-8FDD-4CEA6A615288}" sibTransId="{3D57084C-B1E6-49BC-88E0-16612631861B}"/>
    <dgm:cxn modelId="{3EA7421F-1D94-42BC-AAB0-0B317E83BB02}" type="presOf" srcId="{9BC9EB69-2232-46E4-B325-B99FE872BB34}" destId="{547D6915-384B-410D-8917-254D29CAA9F2}" srcOrd="0" destOrd="0" presId="urn:microsoft.com/office/officeart/2005/8/layout/hierarchy1"/>
    <dgm:cxn modelId="{C380804E-36BC-401B-8899-51305ED043BD}" srcId="{EC45EBDD-2A57-4968-8FAF-2AA88EED5988}" destId="{6BD22F3A-09D9-4E0A-A0DF-479BBB9D162D}" srcOrd="0" destOrd="0" parTransId="{155902AF-764A-46C6-A459-C5203E336BE2}" sibTransId="{27826F93-1743-4870-92B7-50F4A56F021F}"/>
    <dgm:cxn modelId="{D2DF10C8-6D30-40C0-8A09-98F92431BE4B}" srcId="{EC45EBDD-2A57-4968-8FAF-2AA88EED5988}" destId="{84C4D65C-6694-4D95-8FFD-CA7F4BE5B784}" srcOrd="1" destOrd="0" parTransId="{03D213BF-5CB6-47A0-9B7F-E4C98880E5B0}" sibTransId="{3F79EE14-A1E4-455D-BBFC-39CCC27439CB}"/>
    <dgm:cxn modelId="{277D2C94-E578-40C0-9DB3-84AFD093F2AE}" srcId="{EC45EBDD-2A57-4968-8FAF-2AA88EED5988}" destId="{D3EDC753-AF0C-46A2-A735-1012C3C91CF1}" srcOrd="2" destOrd="0" parTransId="{3C376993-3D6C-41E0-BEEF-65E5318E795E}" sibTransId="{D6B6641C-6DB3-46D7-9E3F-C1522BE109EA}"/>
    <dgm:cxn modelId="{4F2C4838-5653-45DE-8D38-E894E2D5BDE7}" type="presOf" srcId="{1EAB0A6F-8AD2-47A7-9476-C094A46384DE}" destId="{BCB60853-21EF-4FFC-AEAF-A638432E3654}" srcOrd="0" destOrd="0" presId="urn:microsoft.com/office/officeart/2005/8/layout/hierarchy1"/>
    <dgm:cxn modelId="{A052BEB0-75F3-43BF-BA84-E7BD2C18B7E3}" type="presOf" srcId="{1062820A-C26F-496B-879D-867AC66EEAF9}" destId="{54EDDA5F-24AE-4735-9104-67F54C0BC902}" srcOrd="0" destOrd="0" presId="urn:microsoft.com/office/officeart/2005/8/layout/hierarchy1"/>
    <dgm:cxn modelId="{0020F044-5B9B-462B-9008-21272B34974A}" type="presOf" srcId="{03D213BF-5CB6-47A0-9B7F-E4C98880E5B0}" destId="{BD24B1FB-B27F-49DE-9E6E-59F762345B9E}" srcOrd="0" destOrd="0" presId="urn:microsoft.com/office/officeart/2005/8/layout/hierarchy1"/>
    <dgm:cxn modelId="{7CF62B84-22C7-4103-9DEE-D72D0D17FA44}" type="presOf" srcId="{4845D973-0DF8-426F-9C2E-EE7207ECAC53}" destId="{F10D78AB-D1BA-4F26-AA80-0500477ADC7C}" srcOrd="0" destOrd="0" presId="urn:microsoft.com/office/officeart/2005/8/layout/hierarchy1"/>
    <dgm:cxn modelId="{B2FF1236-1826-41DB-9460-E3FF2EE8DD39}" type="presOf" srcId="{D3EDC753-AF0C-46A2-A735-1012C3C91CF1}" destId="{FAF2D44B-D49B-4A6D-94BE-3890745DE2DB}" srcOrd="0" destOrd="0" presId="urn:microsoft.com/office/officeart/2005/8/layout/hierarchy1"/>
    <dgm:cxn modelId="{0F405AAE-8A46-453E-A783-D97C5BBEEFD3}" type="presOf" srcId="{155902AF-764A-46C6-A459-C5203E336BE2}" destId="{7B4951DB-E8C2-440D-929A-37BD420247CF}" srcOrd="0" destOrd="0" presId="urn:microsoft.com/office/officeart/2005/8/layout/hierarchy1"/>
    <dgm:cxn modelId="{65F5D230-DFD6-4B34-95DD-E076C195EAE7}" srcId="{0DE1A544-AB43-41D7-B326-AF1DFC040EB3}" destId="{58BBB26B-834E-4FD8-9070-BE47603CE931}" srcOrd="0" destOrd="0" parTransId="{57923C0B-A2DC-47B9-9B12-D6DBC44422A6}" sibTransId="{95C7B8B6-9678-4868-BBC9-89C6C00E86EA}"/>
    <dgm:cxn modelId="{70C28557-872B-4559-8223-73EF25538CD8}" type="presOf" srcId="{E579394D-7DBA-4E7A-8694-EBDDCD90E960}" destId="{09359A47-DC66-43A2-9C30-D4CE60DE5D97}" srcOrd="0" destOrd="0" presId="urn:microsoft.com/office/officeart/2005/8/layout/hierarchy1"/>
    <dgm:cxn modelId="{4FF7D611-86E4-402C-ACFC-BDF51D899BCB}" type="presOf" srcId="{0DE1A544-AB43-41D7-B326-AF1DFC040EB3}" destId="{524F6A22-CF73-42F7-8FE5-0593513B257C}" srcOrd="0" destOrd="0" presId="urn:microsoft.com/office/officeart/2005/8/layout/hierarchy1"/>
    <dgm:cxn modelId="{8B37DC45-8B31-4417-A483-CC84DE37018F}" type="presOf" srcId="{1BD478C0-35A9-4A28-B3C6-EDB3C39BDB09}" destId="{ED7A3804-0325-4BE4-B2B3-42CE3978C5FC}" srcOrd="0" destOrd="0" presId="urn:microsoft.com/office/officeart/2005/8/layout/hierarchy1"/>
    <dgm:cxn modelId="{219CDE18-C70A-4197-9634-0A54832C3D6E}" srcId="{58BBB26B-834E-4FD8-9070-BE47603CE931}" destId="{EC45EBDD-2A57-4968-8FAF-2AA88EED5988}" srcOrd="0" destOrd="0" parTransId="{1062820A-C26F-496B-879D-867AC66EEAF9}" sibTransId="{F188CD4E-601F-438C-9207-04C7560482D0}"/>
    <dgm:cxn modelId="{646104F5-80E8-4287-8C6D-627D328378B7}" srcId="{58BBB26B-834E-4FD8-9070-BE47603CE931}" destId="{1BD478C0-35A9-4A28-B3C6-EDB3C39BDB09}" srcOrd="1" destOrd="0" parTransId="{38650C24-3AE8-4149-BC14-B8786751E653}" sibTransId="{3F5F8B58-9E97-4E2F-901F-C36ED9F13EC2}"/>
    <dgm:cxn modelId="{635AB32F-F518-42E0-AC21-FBD802418035}" type="presOf" srcId="{38650C24-3AE8-4149-BC14-B8786751E653}" destId="{B10E1241-CEA6-45AC-B9C6-DB44B5D80C56}" srcOrd="0" destOrd="0" presId="urn:microsoft.com/office/officeart/2005/8/layout/hierarchy1"/>
    <dgm:cxn modelId="{FE1076B4-FE43-4745-B501-CFB13126526C}" type="presOf" srcId="{58BBB26B-834E-4FD8-9070-BE47603CE931}" destId="{E2D6047F-0B39-4021-88F2-0E2DFD602826}" srcOrd="0" destOrd="0" presId="urn:microsoft.com/office/officeart/2005/8/layout/hierarchy1"/>
    <dgm:cxn modelId="{B5091BF5-C1C7-4592-A0D0-838617A5C129}" type="presOf" srcId="{6BD22F3A-09D9-4E0A-A0DF-479BBB9D162D}" destId="{56C47E8A-AA51-4CB6-BA63-9A61BE67296D}" srcOrd="0" destOrd="0" presId="urn:microsoft.com/office/officeart/2005/8/layout/hierarchy1"/>
    <dgm:cxn modelId="{8361D721-7FF4-4E20-A407-2B9A4519E173}" type="presOf" srcId="{E3FC1BC2-9D02-4EAE-9288-29B4A31C674B}" destId="{DD149F58-E4C6-4C37-8311-BA1454FD7DAB}" srcOrd="0" destOrd="0" presId="urn:microsoft.com/office/officeart/2005/8/layout/hierarchy1"/>
    <dgm:cxn modelId="{2ACD5115-322B-4572-ABE9-5166899E4C69}" srcId="{EC45EBDD-2A57-4968-8FAF-2AA88EED5988}" destId="{9BC9EB69-2232-46E4-B325-B99FE872BB34}" srcOrd="3" destOrd="0" parTransId="{E3FC1BC2-9D02-4EAE-9288-29B4A31C674B}" sibTransId="{62CCEAE6-A159-40C4-8C5D-49FA2E26DA0A}"/>
    <dgm:cxn modelId="{AA041488-D346-491C-A006-6321294C4299}" type="presOf" srcId="{CBDB7432-587D-48BE-8FDD-4CEA6A615288}" destId="{2F9E488A-B812-43D3-89DA-CE7765B38BF8}" srcOrd="0" destOrd="0" presId="urn:microsoft.com/office/officeart/2005/8/layout/hierarchy1"/>
    <dgm:cxn modelId="{8FE92E53-6701-4133-90CF-31AA51E6F221}" srcId="{58BBB26B-834E-4FD8-9070-BE47603CE931}" destId="{E579394D-7DBA-4E7A-8694-EBDDCD90E960}" srcOrd="2" destOrd="0" parTransId="{4845D973-0DF8-426F-9C2E-EE7207ECAC53}" sibTransId="{4A28201C-7C6D-42AB-BD20-F2C19D69714A}"/>
    <dgm:cxn modelId="{0792C038-BE9E-4AC0-8F72-E5864B22477B}" type="presOf" srcId="{EC45EBDD-2A57-4968-8FAF-2AA88EED5988}" destId="{89428174-F2C9-47DA-A234-500EBB6F3DF2}" srcOrd="0" destOrd="0" presId="urn:microsoft.com/office/officeart/2005/8/layout/hierarchy1"/>
    <dgm:cxn modelId="{20F1C034-EDBA-4397-AADB-E1CEFA5E644A}" type="presOf" srcId="{84C4D65C-6694-4D95-8FFD-CA7F4BE5B784}" destId="{5C589534-8A78-44D2-BC4C-45863DFC6545}" srcOrd="0" destOrd="0" presId="urn:microsoft.com/office/officeart/2005/8/layout/hierarchy1"/>
    <dgm:cxn modelId="{C9B0D57B-30D8-46D3-8ED1-A44B681F75B3}" type="presParOf" srcId="{524F6A22-CF73-42F7-8FE5-0593513B257C}" destId="{711473ED-B2C3-4F99-828D-F8BC699AE96E}" srcOrd="0" destOrd="0" presId="urn:microsoft.com/office/officeart/2005/8/layout/hierarchy1"/>
    <dgm:cxn modelId="{B64C1D0C-76B2-4B47-9F16-8FE1034C4FAC}" type="presParOf" srcId="{711473ED-B2C3-4F99-828D-F8BC699AE96E}" destId="{2CDFCD9C-5EF3-4A63-8DDD-0387BE59D7BA}" srcOrd="0" destOrd="0" presId="urn:microsoft.com/office/officeart/2005/8/layout/hierarchy1"/>
    <dgm:cxn modelId="{E4AE7F75-9098-490A-A8EE-8E9D00C4DE9E}" type="presParOf" srcId="{2CDFCD9C-5EF3-4A63-8DDD-0387BE59D7BA}" destId="{0CFC0BB6-039F-442E-AC09-400C6C0CA00D}" srcOrd="0" destOrd="0" presId="urn:microsoft.com/office/officeart/2005/8/layout/hierarchy1"/>
    <dgm:cxn modelId="{F4979B65-B3F6-464B-8DBA-AE6A3E9E8D81}" type="presParOf" srcId="{2CDFCD9C-5EF3-4A63-8DDD-0387BE59D7BA}" destId="{E2D6047F-0B39-4021-88F2-0E2DFD602826}" srcOrd="1" destOrd="0" presId="urn:microsoft.com/office/officeart/2005/8/layout/hierarchy1"/>
    <dgm:cxn modelId="{63EDAA3A-B6AD-44CB-9497-E5CD68FB99A7}" type="presParOf" srcId="{711473ED-B2C3-4F99-828D-F8BC699AE96E}" destId="{AAFD4B47-7027-4E05-864F-2BAEC4DA570F}" srcOrd="1" destOrd="0" presId="urn:microsoft.com/office/officeart/2005/8/layout/hierarchy1"/>
    <dgm:cxn modelId="{A7C8007C-340F-4F3B-952B-D6750E0AC17A}" type="presParOf" srcId="{AAFD4B47-7027-4E05-864F-2BAEC4DA570F}" destId="{54EDDA5F-24AE-4735-9104-67F54C0BC902}" srcOrd="0" destOrd="0" presId="urn:microsoft.com/office/officeart/2005/8/layout/hierarchy1"/>
    <dgm:cxn modelId="{064C3897-A9E4-42B9-ACFD-47CB6D49F241}" type="presParOf" srcId="{AAFD4B47-7027-4E05-864F-2BAEC4DA570F}" destId="{0429E745-ED79-4E29-9587-8BEF2ED63671}" srcOrd="1" destOrd="0" presId="urn:microsoft.com/office/officeart/2005/8/layout/hierarchy1"/>
    <dgm:cxn modelId="{A505FDC2-4515-4D13-A5E4-1A6E2B789B19}" type="presParOf" srcId="{0429E745-ED79-4E29-9587-8BEF2ED63671}" destId="{F7E35645-80E6-41AA-A394-FB91A0F353D1}" srcOrd="0" destOrd="0" presId="urn:microsoft.com/office/officeart/2005/8/layout/hierarchy1"/>
    <dgm:cxn modelId="{86C3877D-3C17-4AD5-B227-954AECC96561}" type="presParOf" srcId="{F7E35645-80E6-41AA-A394-FB91A0F353D1}" destId="{E2F1B576-7EC0-4789-B51F-086BB731FEF8}" srcOrd="0" destOrd="0" presId="urn:microsoft.com/office/officeart/2005/8/layout/hierarchy1"/>
    <dgm:cxn modelId="{D232E90F-E872-4FD1-9D47-3E892CF31027}" type="presParOf" srcId="{F7E35645-80E6-41AA-A394-FB91A0F353D1}" destId="{89428174-F2C9-47DA-A234-500EBB6F3DF2}" srcOrd="1" destOrd="0" presId="urn:microsoft.com/office/officeart/2005/8/layout/hierarchy1"/>
    <dgm:cxn modelId="{0B1EF2E8-6555-4E43-9E30-786992990B71}" type="presParOf" srcId="{0429E745-ED79-4E29-9587-8BEF2ED63671}" destId="{A5A32B90-3BA7-4894-AFFF-978A09BBEC70}" srcOrd="1" destOrd="0" presId="urn:microsoft.com/office/officeart/2005/8/layout/hierarchy1"/>
    <dgm:cxn modelId="{C6410208-EFE7-42A8-B645-39708D6FD36E}" type="presParOf" srcId="{A5A32B90-3BA7-4894-AFFF-978A09BBEC70}" destId="{7B4951DB-E8C2-440D-929A-37BD420247CF}" srcOrd="0" destOrd="0" presId="urn:microsoft.com/office/officeart/2005/8/layout/hierarchy1"/>
    <dgm:cxn modelId="{9ECC5145-6DDF-47B9-98CA-0D9A06825BFF}" type="presParOf" srcId="{A5A32B90-3BA7-4894-AFFF-978A09BBEC70}" destId="{0DBDCB01-1E43-4414-99F3-19468901D1A1}" srcOrd="1" destOrd="0" presId="urn:microsoft.com/office/officeart/2005/8/layout/hierarchy1"/>
    <dgm:cxn modelId="{CA364264-B13E-448C-AD48-437C82FB87EA}" type="presParOf" srcId="{0DBDCB01-1E43-4414-99F3-19468901D1A1}" destId="{A37B3392-407D-4B8F-A580-72E945D0EB5C}" srcOrd="0" destOrd="0" presId="urn:microsoft.com/office/officeart/2005/8/layout/hierarchy1"/>
    <dgm:cxn modelId="{C9588ECF-1852-4C10-847F-A55CC080F8E7}" type="presParOf" srcId="{A37B3392-407D-4B8F-A580-72E945D0EB5C}" destId="{97FF815F-7B65-458B-A1DA-612F88E8C3C3}" srcOrd="0" destOrd="0" presId="urn:microsoft.com/office/officeart/2005/8/layout/hierarchy1"/>
    <dgm:cxn modelId="{35B0CB50-70A6-4A2D-812A-938ADF199D71}" type="presParOf" srcId="{A37B3392-407D-4B8F-A580-72E945D0EB5C}" destId="{56C47E8A-AA51-4CB6-BA63-9A61BE67296D}" srcOrd="1" destOrd="0" presId="urn:microsoft.com/office/officeart/2005/8/layout/hierarchy1"/>
    <dgm:cxn modelId="{93B09B95-3D68-4EE3-9340-DD8C371955F9}" type="presParOf" srcId="{0DBDCB01-1E43-4414-99F3-19468901D1A1}" destId="{2ECF4C43-1079-4ED3-A39A-4813B29B1DF7}" srcOrd="1" destOrd="0" presId="urn:microsoft.com/office/officeart/2005/8/layout/hierarchy1"/>
    <dgm:cxn modelId="{AAF9CD0B-CD9C-40DA-8B0D-3AF48F66F55A}" type="presParOf" srcId="{A5A32B90-3BA7-4894-AFFF-978A09BBEC70}" destId="{BD24B1FB-B27F-49DE-9E6E-59F762345B9E}" srcOrd="2" destOrd="0" presId="urn:microsoft.com/office/officeart/2005/8/layout/hierarchy1"/>
    <dgm:cxn modelId="{6EAAFEF5-2F65-4275-A895-AEBFAA214E28}" type="presParOf" srcId="{A5A32B90-3BA7-4894-AFFF-978A09BBEC70}" destId="{537CF627-928D-44A8-966F-82E55A0D8A6B}" srcOrd="3" destOrd="0" presId="urn:microsoft.com/office/officeart/2005/8/layout/hierarchy1"/>
    <dgm:cxn modelId="{DAFD7233-0DAF-4064-88CB-EBC65E7A87E4}" type="presParOf" srcId="{537CF627-928D-44A8-966F-82E55A0D8A6B}" destId="{EB457569-03B2-4F11-BD0E-D8E9CF9EF04F}" srcOrd="0" destOrd="0" presId="urn:microsoft.com/office/officeart/2005/8/layout/hierarchy1"/>
    <dgm:cxn modelId="{2EBB9D16-DA09-4D66-909A-BE1389F8230A}" type="presParOf" srcId="{EB457569-03B2-4F11-BD0E-D8E9CF9EF04F}" destId="{6E1CD8F9-5FDE-47DE-A152-9DC32FF15F43}" srcOrd="0" destOrd="0" presId="urn:microsoft.com/office/officeart/2005/8/layout/hierarchy1"/>
    <dgm:cxn modelId="{D2813C43-225E-4ED6-8033-133F5FFA2EFB}" type="presParOf" srcId="{EB457569-03B2-4F11-BD0E-D8E9CF9EF04F}" destId="{5C589534-8A78-44D2-BC4C-45863DFC6545}" srcOrd="1" destOrd="0" presId="urn:microsoft.com/office/officeart/2005/8/layout/hierarchy1"/>
    <dgm:cxn modelId="{5ACCB5ED-0AEC-4245-8136-70BAC812E59E}" type="presParOf" srcId="{537CF627-928D-44A8-966F-82E55A0D8A6B}" destId="{9F1A4822-F081-4F29-89E2-2CEE66FEDCEB}" srcOrd="1" destOrd="0" presId="urn:microsoft.com/office/officeart/2005/8/layout/hierarchy1"/>
    <dgm:cxn modelId="{2D88E9C1-AF5D-4937-A544-DF6711D2500B}" type="presParOf" srcId="{A5A32B90-3BA7-4894-AFFF-978A09BBEC70}" destId="{CD37CA8E-FA25-40C4-A5CE-2BFC0660FCEA}" srcOrd="4" destOrd="0" presId="urn:microsoft.com/office/officeart/2005/8/layout/hierarchy1"/>
    <dgm:cxn modelId="{36968F56-EEE1-4275-A6DE-53EFF433E800}" type="presParOf" srcId="{A5A32B90-3BA7-4894-AFFF-978A09BBEC70}" destId="{7FC6243E-5A58-4735-9ADE-EB324DD3D74C}" srcOrd="5" destOrd="0" presId="urn:microsoft.com/office/officeart/2005/8/layout/hierarchy1"/>
    <dgm:cxn modelId="{0D975D07-AD06-4CDB-BA3A-CE99D0B76E7F}" type="presParOf" srcId="{7FC6243E-5A58-4735-9ADE-EB324DD3D74C}" destId="{11F77996-7696-49BB-911B-B37CFBB752BA}" srcOrd="0" destOrd="0" presId="urn:microsoft.com/office/officeart/2005/8/layout/hierarchy1"/>
    <dgm:cxn modelId="{6CB4873B-7743-4FC3-8FEE-C700BBF0F8C7}" type="presParOf" srcId="{11F77996-7696-49BB-911B-B37CFBB752BA}" destId="{1D370D0C-8D5F-433E-AF16-486A977FF719}" srcOrd="0" destOrd="0" presId="urn:microsoft.com/office/officeart/2005/8/layout/hierarchy1"/>
    <dgm:cxn modelId="{AE69E577-D278-4889-A971-805E0C875927}" type="presParOf" srcId="{11F77996-7696-49BB-911B-B37CFBB752BA}" destId="{FAF2D44B-D49B-4A6D-94BE-3890745DE2DB}" srcOrd="1" destOrd="0" presId="urn:microsoft.com/office/officeart/2005/8/layout/hierarchy1"/>
    <dgm:cxn modelId="{E1E8199F-6842-4EBD-9416-03B8BE70F25A}" type="presParOf" srcId="{7FC6243E-5A58-4735-9ADE-EB324DD3D74C}" destId="{D210DE62-A3D1-43D7-91CA-136B905733A0}" srcOrd="1" destOrd="0" presId="urn:microsoft.com/office/officeart/2005/8/layout/hierarchy1"/>
    <dgm:cxn modelId="{C10929B3-FE58-46E1-96B0-4E9370907E67}" type="presParOf" srcId="{A5A32B90-3BA7-4894-AFFF-978A09BBEC70}" destId="{DD149F58-E4C6-4C37-8311-BA1454FD7DAB}" srcOrd="6" destOrd="0" presId="urn:microsoft.com/office/officeart/2005/8/layout/hierarchy1"/>
    <dgm:cxn modelId="{A4DAD868-3518-4A92-9263-6F1B59267E75}" type="presParOf" srcId="{A5A32B90-3BA7-4894-AFFF-978A09BBEC70}" destId="{F3CD5C52-C760-49F3-9097-B7E6F60456D5}" srcOrd="7" destOrd="0" presId="urn:microsoft.com/office/officeart/2005/8/layout/hierarchy1"/>
    <dgm:cxn modelId="{599ED339-6075-49B2-8EA9-3F4FB3E667C7}" type="presParOf" srcId="{F3CD5C52-C760-49F3-9097-B7E6F60456D5}" destId="{E34B19C6-F3F9-48B4-B74E-7D8679475636}" srcOrd="0" destOrd="0" presId="urn:microsoft.com/office/officeart/2005/8/layout/hierarchy1"/>
    <dgm:cxn modelId="{421A6FBD-02C3-4A58-844C-BE374A6D84B9}" type="presParOf" srcId="{E34B19C6-F3F9-48B4-B74E-7D8679475636}" destId="{B1B64FD5-C87F-46F3-AA0D-623266501277}" srcOrd="0" destOrd="0" presId="urn:microsoft.com/office/officeart/2005/8/layout/hierarchy1"/>
    <dgm:cxn modelId="{7B7D207F-3DDA-40B7-96F0-64A088424F45}" type="presParOf" srcId="{E34B19C6-F3F9-48B4-B74E-7D8679475636}" destId="{547D6915-384B-410D-8917-254D29CAA9F2}" srcOrd="1" destOrd="0" presId="urn:microsoft.com/office/officeart/2005/8/layout/hierarchy1"/>
    <dgm:cxn modelId="{F820421C-9F56-4ACC-B7D8-E6C8796BA745}" type="presParOf" srcId="{F3CD5C52-C760-49F3-9097-B7E6F60456D5}" destId="{51290155-3879-4FB3-988F-630D95E53162}" srcOrd="1" destOrd="0" presId="urn:microsoft.com/office/officeart/2005/8/layout/hierarchy1"/>
    <dgm:cxn modelId="{C35E7879-D08A-499A-8D9D-A898EFB5B60D}" type="presParOf" srcId="{AAFD4B47-7027-4E05-864F-2BAEC4DA570F}" destId="{B10E1241-CEA6-45AC-B9C6-DB44B5D80C56}" srcOrd="2" destOrd="0" presId="urn:microsoft.com/office/officeart/2005/8/layout/hierarchy1"/>
    <dgm:cxn modelId="{3B4EB3A7-D23A-4400-8BBF-4779586BBD7C}" type="presParOf" srcId="{AAFD4B47-7027-4E05-864F-2BAEC4DA570F}" destId="{B54011C1-80AE-48C6-9B54-8EAD255D40DB}" srcOrd="3" destOrd="0" presId="urn:microsoft.com/office/officeart/2005/8/layout/hierarchy1"/>
    <dgm:cxn modelId="{2A89C711-3F35-46D5-BD95-9432AB0AC4E8}" type="presParOf" srcId="{B54011C1-80AE-48C6-9B54-8EAD255D40DB}" destId="{3395B24C-576D-4E0B-A471-59C54E6F7004}" srcOrd="0" destOrd="0" presId="urn:microsoft.com/office/officeart/2005/8/layout/hierarchy1"/>
    <dgm:cxn modelId="{797613DB-4219-4CAB-99DA-16C82BEFA903}" type="presParOf" srcId="{3395B24C-576D-4E0B-A471-59C54E6F7004}" destId="{757E3076-64B8-4998-BB65-27C150915249}" srcOrd="0" destOrd="0" presId="urn:microsoft.com/office/officeart/2005/8/layout/hierarchy1"/>
    <dgm:cxn modelId="{F3190C1B-399D-4774-B023-826CF458300E}" type="presParOf" srcId="{3395B24C-576D-4E0B-A471-59C54E6F7004}" destId="{ED7A3804-0325-4BE4-B2B3-42CE3978C5FC}" srcOrd="1" destOrd="0" presId="urn:microsoft.com/office/officeart/2005/8/layout/hierarchy1"/>
    <dgm:cxn modelId="{50085370-C878-4C17-9D1C-4DC64F9B4961}" type="presParOf" srcId="{B54011C1-80AE-48C6-9B54-8EAD255D40DB}" destId="{C6E40B2A-3EFE-4A4E-B9F7-81425967D6EF}" srcOrd="1" destOrd="0" presId="urn:microsoft.com/office/officeart/2005/8/layout/hierarchy1"/>
    <dgm:cxn modelId="{84A367A1-C81D-4237-A69B-2A4B573151AA}" type="presParOf" srcId="{C6E40B2A-3EFE-4A4E-B9F7-81425967D6EF}" destId="{2F9E488A-B812-43D3-89DA-CE7765B38BF8}" srcOrd="0" destOrd="0" presId="urn:microsoft.com/office/officeart/2005/8/layout/hierarchy1"/>
    <dgm:cxn modelId="{377C8BDE-C3FD-4984-A16E-1DA2119B6034}" type="presParOf" srcId="{C6E40B2A-3EFE-4A4E-B9F7-81425967D6EF}" destId="{5147C58A-8A42-4FEF-AA40-B0B38832E47F}" srcOrd="1" destOrd="0" presId="urn:microsoft.com/office/officeart/2005/8/layout/hierarchy1"/>
    <dgm:cxn modelId="{72B0C581-D03E-479B-913C-C35378AD3A6F}" type="presParOf" srcId="{5147C58A-8A42-4FEF-AA40-B0B38832E47F}" destId="{209F9BC6-C92A-49AF-9E07-3DC55F25C455}" srcOrd="0" destOrd="0" presId="urn:microsoft.com/office/officeart/2005/8/layout/hierarchy1"/>
    <dgm:cxn modelId="{C3F081CF-097B-4480-A5F0-FCE6A38AE069}" type="presParOf" srcId="{209F9BC6-C92A-49AF-9E07-3DC55F25C455}" destId="{892F90B5-B60B-46E0-B251-CC7855D6A0D2}" srcOrd="0" destOrd="0" presId="urn:microsoft.com/office/officeart/2005/8/layout/hierarchy1"/>
    <dgm:cxn modelId="{E1744C34-97DF-49A3-A675-D92DA03949E5}" type="presParOf" srcId="{209F9BC6-C92A-49AF-9E07-3DC55F25C455}" destId="{BCB60853-21EF-4FFC-AEAF-A638432E3654}" srcOrd="1" destOrd="0" presId="urn:microsoft.com/office/officeart/2005/8/layout/hierarchy1"/>
    <dgm:cxn modelId="{61F410DF-7CEA-455F-A356-F4691C64AAEB}" type="presParOf" srcId="{5147C58A-8A42-4FEF-AA40-B0B38832E47F}" destId="{6FF2A1BE-4841-4751-8D1C-8E0D973A1CB3}" srcOrd="1" destOrd="0" presId="urn:microsoft.com/office/officeart/2005/8/layout/hierarchy1"/>
    <dgm:cxn modelId="{1AE6418F-C198-4D14-99BE-2648B68E02CD}" type="presParOf" srcId="{AAFD4B47-7027-4E05-864F-2BAEC4DA570F}" destId="{F10D78AB-D1BA-4F26-AA80-0500477ADC7C}" srcOrd="4" destOrd="0" presId="urn:microsoft.com/office/officeart/2005/8/layout/hierarchy1"/>
    <dgm:cxn modelId="{A11A149E-56FD-4127-A701-294B6C3C4312}" type="presParOf" srcId="{AAFD4B47-7027-4E05-864F-2BAEC4DA570F}" destId="{105E4690-7DA8-4413-9837-1A76A0FBC9B1}" srcOrd="5" destOrd="0" presId="urn:microsoft.com/office/officeart/2005/8/layout/hierarchy1"/>
    <dgm:cxn modelId="{78F96B84-FA2D-45FF-90EE-E240538BFDCE}" type="presParOf" srcId="{105E4690-7DA8-4413-9837-1A76A0FBC9B1}" destId="{6FDE94B9-B3BD-4FFE-8921-E0E35E1B10FC}" srcOrd="0" destOrd="0" presId="urn:microsoft.com/office/officeart/2005/8/layout/hierarchy1"/>
    <dgm:cxn modelId="{FF654D50-9BCF-4F42-B0C1-BE6B62A12FA2}" type="presParOf" srcId="{6FDE94B9-B3BD-4FFE-8921-E0E35E1B10FC}" destId="{C6A63580-4CFC-4F16-8DF7-5A6DC651ED31}" srcOrd="0" destOrd="0" presId="urn:microsoft.com/office/officeart/2005/8/layout/hierarchy1"/>
    <dgm:cxn modelId="{D7E28B85-027C-4A49-ADD9-45FC376E5AC7}" type="presParOf" srcId="{6FDE94B9-B3BD-4FFE-8921-E0E35E1B10FC}" destId="{09359A47-DC66-43A2-9C30-D4CE60DE5D97}" srcOrd="1" destOrd="0" presId="urn:microsoft.com/office/officeart/2005/8/layout/hierarchy1"/>
    <dgm:cxn modelId="{7E62BFE2-7990-4963-8A74-BCCE5761128A}" type="presParOf" srcId="{105E4690-7DA8-4413-9837-1A76A0FBC9B1}" destId="{E3C85AA4-B7C6-4639-BAA2-25E8E07D7E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D78AB-D1BA-4F26-AA80-0500477ADC7C}">
      <dsp:nvSpPr>
        <dsp:cNvPr id="0" name=""/>
        <dsp:cNvSpPr/>
      </dsp:nvSpPr>
      <dsp:spPr>
        <a:xfrm>
          <a:off x="5777177" y="1264835"/>
          <a:ext cx="3847574" cy="37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88"/>
              </a:lnTo>
              <a:lnTo>
                <a:pt x="3847574" y="236988"/>
              </a:lnTo>
              <a:lnTo>
                <a:pt x="3847574" y="3718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E488A-B812-43D3-89DA-CE7765B38BF8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E1241-CEA6-45AC-B9C6-DB44B5D80C56}">
      <dsp:nvSpPr>
        <dsp:cNvPr id="0" name=""/>
        <dsp:cNvSpPr/>
      </dsp:nvSpPr>
      <dsp:spPr>
        <a:xfrm>
          <a:off x="5777177" y="1264835"/>
          <a:ext cx="2068445" cy="37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88"/>
              </a:lnTo>
              <a:lnTo>
                <a:pt x="2068445" y="236988"/>
              </a:lnTo>
              <a:lnTo>
                <a:pt x="2068445" y="3718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49F58-E4C6-4C37-8311-BA1454FD7DAB}">
      <dsp:nvSpPr>
        <dsp:cNvPr id="0" name=""/>
        <dsp:cNvSpPr/>
      </dsp:nvSpPr>
      <dsp:spPr>
        <a:xfrm>
          <a:off x="3397801" y="256101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7CA8E-FA25-40C4-A5CE-2BFC0660FCEA}">
      <dsp:nvSpPr>
        <dsp:cNvPr id="0" name=""/>
        <dsp:cNvSpPr/>
      </dsp:nvSpPr>
      <dsp:spPr>
        <a:xfrm>
          <a:off x="3397801" y="2561012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889564" y="288501"/>
              </a:lnTo>
              <a:lnTo>
                <a:pt x="889564" y="42335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4B1FB-B27F-49DE-9E6E-59F762345B9E}">
      <dsp:nvSpPr>
        <dsp:cNvPr id="0" name=""/>
        <dsp:cNvSpPr/>
      </dsp:nvSpPr>
      <dsp:spPr>
        <a:xfrm>
          <a:off x="2508237" y="2561012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951DB-E8C2-440D-929A-37BD420247CF}">
      <dsp:nvSpPr>
        <dsp:cNvPr id="0" name=""/>
        <dsp:cNvSpPr/>
      </dsp:nvSpPr>
      <dsp:spPr>
        <a:xfrm>
          <a:off x="729108" y="256101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DDA5F-24AE-4735-9104-67F54C0BC902}">
      <dsp:nvSpPr>
        <dsp:cNvPr id="0" name=""/>
        <dsp:cNvSpPr/>
      </dsp:nvSpPr>
      <dsp:spPr>
        <a:xfrm>
          <a:off x="3397801" y="1264835"/>
          <a:ext cx="2379375" cy="371838"/>
        </a:xfrm>
        <a:custGeom>
          <a:avLst/>
          <a:gdLst/>
          <a:ahLst/>
          <a:cxnLst/>
          <a:rect l="0" t="0" r="0" b="0"/>
          <a:pathLst>
            <a:path>
              <a:moveTo>
                <a:pt x="2379375" y="0"/>
              </a:moveTo>
              <a:lnTo>
                <a:pt x="2379375" y="236988"/>
              </a:lnTo>
              <a:lnTo>
                <a:pt x="0" y="236988"/>
              </a:lnTo>
              <a:lnTo>
                <a:pt x="0" y="3718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C0BB6-039F-442E-AC09-400C6C0CA00D}">
      <dsp:nvSpPr>
        <dsp:cNvPr id="0" name=""/>
        <dsp:cNvSpPr/>
      </dsp:nvSpPr>
      <dsp:spPr>
        <a:xfrm>
          <a:off x="5049352" y="340497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6047F-0B39-4021-88F2-0E2DFD602826}">
      <dsp:nvSpPr>
        <dsp:cNvPr id="0" name=""/>
        <dsp:cNvSpPr/>
      </dsp:nvSpPr>
      <dsp:spPr>
        <a:xfrm>
          <a:off x="5211091" y="494149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主頁面</a:t>
          </a:r>
          <a:endParaRPr lang="zh-TW" altLang="en-US" sz="1900" kern="1200" dirty="0"/>
        </a:p>
      </dsp:txBody>
      <dsp:txXfrm>
        <a:off x="5238164" y="521222"/>
        <a:ext cx="1401504" cy="870192"/>
      </dsp:txXfrm>
    </dsp:sp>
    <dsp:sp modelId="{E2F1B576-7EC0-4789-B51F-086BB731FEF8}">
      <dsp:nvSpPr>
        <dsp:cNvPr id="0" name=""/>
        <dsp:cNvSpPr/>
      </dsp:nvSpPr>
      <dsp:spPr>
        <a:xfrm>
          <a:off x="2669976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28174-F2C9-47DA-A234-500EBB6F3DF2}">
      <dsp:nvSpPr>
        <dsp:cNvPr id="0" name=""/>
        <dsp:cNvSpPr/>
      </dsp:nvSpPr>
      <dsp:spPr>
        <a:xfrm>
          <a:off x="2831715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便利貼</a:t>
          </a:r>
          <a:endParaRPr lang="zh-TW" altLang="en-US" sz="1900" kern="1200" dirty="0"/>
        </a:p>
      </dsp:txBody>
      <dsp:txXfrm>
        <a:off x="2858788" y="1817398"/>
        <a:ext cx="1401504" cy="870192"/>
      </dsp:txXfrm>
    </dsp:sp>
    <dsp:sp modelId="{97FF815F-7B65-458B-A1DA-612F88E8C3C3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47E8A-AA51-4CB6-BA63-9A61BE67296D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新增便利貼</a:t>
          </a:r>
          <a:endParaRPr lang="zh-TW" altLang="en-US" sz="1900" kern="1200" dirty="0"/>
        </a:p>
      </dsp:txBody>
      <dsp:txXfrm>
        <a:off x="190095" y="3165088"/>
        <a:ext cx="1401504" cy="870192"/>
      </dsp:txXfrm>
    </dsp:sp>
    <dsp:sp modelId="{6E1CD8F9-5FDE-47DE-A152-9DC32FF15F43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89534-8A78-44D2-BC4C-45863DFC6545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刪除便利</a:t>
          </a:r>
          <a:r>
            <a:rPr lang="zh-TW" altLang="en-US" sz="1900" kern="1200" dirty="0" smtClean="0"/>
            <a:t>貼</a:t>
          </a:r>
          <a:endParaRPr lang="zh-TW" altLang="en-US" sz="1900" kern="1200" dirty="0"/>
        </a:p>
      </dsp:txBody>
      <dsp:txXfrm>
        <a:off x="1969224" y="3165088"/>
        <a:ext cx="1401504" cy="870192"/>
      </dsp:txXfrm>
    </dsp:sp>
    <dsp:sp modelId="{1D370D0C-8D5F-433E-AF16-486A977FF719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2D44B-D49B-4A6D-94BE-3890745DE2DB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顯示內容</a:t>
          </a:r>
          <a:endParaRPr lang="zh-TW" altLang="en-US" sz="1900" kern="1200" dirty="0"/>
        </a:p>
      </dsp:txBody>
      <dsp:txXfrm>
        <a:off x="3748352" y="3165088"/>
        <a:ext cx="1401504" cy="870192"/>
      </dsp:txXfrm>
    </dsp:sp>
    <dsp:sp modelId="{B1B64FD5-C87F-46F3-AA0D-623266501277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D6915-384B-410D-8917-254D29CAA9F2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修改便利</a:t>
          </a:r>
          <a:r>
            <a:rPr lang="zh-TW" altLang="en-US" sz="1900" kern="1200" dirty="0" smtClean="0"/>
            <a:t>貼</a:t>
          </a:r>
          <a:endParaRPr lang="zh-TW" altLang="en-US" sz="1900" kern="1200" dirty="0"/>
        </a:p>
      </dsp:txBody>
      <dsp:txXfrm>
        <a:off x="5527481" y="3165088"/>
        <a:ext cx="1401504" cy="870192"/>
      </dsp:txXfrm>
    </dsp:sp>
    <dsp:sp modelId="{757E3076-64B8-4998-BB65-27C150915249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A3804-0325-4BE4-B2B3-42CE3978C5FC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勳章</a:t>
          </a:r>
          <a:endParaRPr lang="zh-TW" altLang="en-US" sz="1900" kern="1200" dirty="0"/>
        </a:p>
      </dsp:txBody>
      <dsp:txXfrm>
        <a:off x="7306610" y="1817398"/>
        <a:ext cx="1401504" cy="870192"/>
      </dsp:txXfrm>
    </dsp:sp>
    <dsp:sp modelId="{892F90B5-B60B-46E0-B251-CC7855D6A0D2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60853-21EF-4FFC-AEAF-A638432E3654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解鎖勳章</a:t>
          </a:r>
          <a:endParaRPr lang="zh-TW" altLang="en-US" sz="1900" kern="1200" dirty="0"/>
        </a:p>
      </dsp:txBody>
      <dsp:txXfrm>
        <a:off x="7306610" y="3165088"/>
        <a:ext cx="1401504" cy="870192"/>
      </dsp:txXfrm>
    </dsp:sp>
    <dsp:sp modelId="{C6A63580-4CFC-4F16-8DF7-5A6DC651ED31}">
      <dsp:nvSpPr>
        <dsp:cNvPr id="0" name=""/>
        <dsp:cNvSpPr/>
      </dsp:nvSpPr>
      <dsp:spPr>
        <a:xfrm>
          <a:off x="8896926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59A47-DC66-43A2-9C30-D4CE60DE5D97}">
      <dsp:nvSpPr>
        <dsp:cNvPr id="0" name=""/>
        <dsp:cNvSpPr/>
      </dsp:nvSpPr>
      <dsp:spPr>
        <a:xfrm>
          <a:off x="9058665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提醒功能</a:t>
          </a:r>
          <a:endParaRPr lang="zh-TW" altLang="en-US" sz="1900" kern="1200" dirty="0"/>
        </a:p>
      </dsp:txBody>
      <dsp:txXfrm>
        <a:off x="9085738" y="1817398"/>
        <a:ext cx="1401504" cy="870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5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2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22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3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04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26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78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94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7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47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87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1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5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77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2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37E7-1D85-4870-AD70-C647F9B5F32B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446EBB-8F84-444E-8E30-909AD9DA7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66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便利貼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8"/>
            <a:r>
              <a:rPr lang="en-US" altLang="zh-TW" sz="1400" dirty="0" smtClean="0"/>
              <a:t>00157007	</a:t>
            </a:r>
            <a:r>
              <a:rPr lang="zh-TW" altLang="en-US" sz="1400" dirty="0" smtClean="0"/>
              <a:t>楊尚文</a:t>
            </a:r>
          </a:p>
          <a:p>
            <a:pPr lvl="8"/>
            <a:r>
              <a:rPr lang="en-US" altLang="zh-TW" sz="1400" dirty="0" smtClean="0"/>
              <a:t>00157019	</a:t>
            </a:r>
            <a:r>
              <a:rPr lang="zh-TW" altLang="en-US" sz="1400" dirty="0" smtClean="0"/>
              <a:t>楊萬煜</a:t>
            </a:r>
          </a:p>
          <a:p>
            <a:pPr lvl="8"/>
            <a:r>
              <a:rPr lang="en-US" altLang="zh-TW" sz="1400" dirty="0" smtClean="0"/>
              <a:t>00257041	</a:t>
            </a:r>
            <a:r>
              <a:rPr lang="zh-TW" altLang="en-US" sz="1400" dirty="0" smtClean="0"/>
              <a:t>王鈞禾</a:t>
            </a:r>
          </a:p>
          <a:p>
            <a:pPr lvl="8"/>
            <a:r>
              <a:rPr lang="en-US" altLang="zh-TW" sz="1400" dirty="0" smtClean="0"/>
              <a:t>00257035	</a:t>
            </a:r>
            <a:r>
              <a:rPr lang="zh-TW" altLang="en-US" sz="1400" dirty="0" smtClean="0"/>
              <a:t>陳皓軒</a:t>
            </a:r>
          </a:p>
          <a:p>
            <a:pPr lvl="8"/>
            <a:r>
              <a:rPr lang="en-US" altLang="zh-TW" sz="1400" dirty="0" smtClean="0"/>
              <a:t>00181040	</a:t>
            </a:r>
            <a:r>
              <a:rPr lang="zh-TW" altLang="en-US" sz="1400" dirty="0" smtClean="0"/>
              <a:t>張凱雯</a:t>
            </a:r>
          </a:p>
          <a:p>
            <a:pPr lvl="8"/>
            <a:r>
              <a:rPr lang="en-US" altLang="zh-TW" sz="1400" dirty="0" smtClean="0"/>
              <a:t>00157009	</a:t>
            </a:r>
            <a:r>
              <a:rPr lang="zh-TW" altLang="en-US" sz="1400" dirty="0" smtClean="0"/>
              <a:t>張光珣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5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10988" y="2133600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新增便利貼是 可以選擇是否要開啟提醒功能</a:t>
            </a:r>
            <a:endParaRPr lang="en-US" altLang="zh-TW" dirty="0" smtClean="0"/>
          </a:p>
          <a:p>
            <a:r>
              <a:rPr lang="zh-TW" altLang="en-US" dirty="0" smtClean="0"/>
              <a:t>提醒會在 </a:t>
            </a:r>
            <a:r>
              <a:rPr lang="en-US" altLang="zh-TW" dirty="0" smtClean="0"/>
              <a:t>1</a:t>
            </a:r>
            <a:r>
              <a:rPr lang="zh-TW" altLang="en-US" dirty="0" smtClean="0"/>
              <a:t>小時 半小時 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 有視窗提醒</a:t>
            </a:r>
            <a:endParaRPr lang="en-US" altLang="zh-TW" dirty="0" smtClean="0"/>
          </a:p>
          <a:p>
            <a:r>
              <a:rPr lang="zh-TW" altLang="en-US" dirty="0" smtClean="0"/>
              <a:t>時間到了</a:t>
            </a:r>
            <a:r>
              <a:rPr lang="zh-TW" altLang="en-US" dirty="0"/>
              <a:t> </a:t>
            </a:r>
            <a:r>
              <a:rPr lang="zh-TW" altLang="en-US" dirty="0" smtClean="0"/>
              <a:t>會有</a:t>
            </a:r>
            <a:r>
              <a:rPr lang="zh-TW" altLang="en-US" dirty="0"/>
              <a:t> </a:t>
            </a:r>
            <a:r>
              <a:rPr lang="zh-TW" altLang="en-US" dirty="0" smtClean="0"/>
              <a:t>音效提</a:t>
            </a:r>
            <a:r>
              <a:rPr lang="zh-TW" altLang="en-US" dirty="0"/>
              <a:t>醒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407" y="1005168"/>
            <a:ext cx="55721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40727" y="2317818"/>
            <a:ext cx="965916" cy="1313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主頁面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" idx="3"/>
          </p:cNvCxnSpPr>
          <p:nvPr/>
        </p:nvCxnSpPr>
        <p:spPr>
          <a:xfrm flipV="1">
            <a:off x="2406643" y="2974640"/>
            <a:ext cx="8628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3282406" y="1776905"/>
            <a:ext cx="0" cy="119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282406" y="2974640"/>
            <a:ext cx="0" cy="119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282406" y="1776905"/>
            <a:ext cx="133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282406" y="4172375"/>
            <a:ext cx="133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282406" y="2974640"/>
            <a:ext cx="133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4621809" y="350096"/>
            <a:ext cx="2884866" cy="563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新增便利貼</a:t>
            </a:r>
            <a:endParaRPr lang="zh-TW" altLang="en-US" dirty="0"/>
          </a:p>
        </p:txBody>
      </p:sp>
      <p:cxnSp>
        <p:nvCxnSpPr>
          <p:cNvPr id="64" name="直線接點 63"/>
          <p:cNvCxnSpPr/>
          <p:nvPr/>
        </p:nvCxnSpPr>
        <p:spPr>
          <a:xfrm flipV="1">
            <a:off x="3282406" y="4172375"/>
            <a:ext cx="0" cy="119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295284" y="5367963"/>
            <a:ext cx="133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295284" y="602780"/>
            <a:ext cx="0" cy="119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3295284" y="592328"/>
            <a:ext cx="133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V="1">
            <a:off x="3269527" y="5367963"/>
            <a:ext cx="0" cy="119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3269527" y="6565698"/>
            <a:ext cx="137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81681" y="278305"/>
            <a:ext cx="1653989" cy="3058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</a:t>
            </a:r>
            <a:endParaRPr lang="zh-TW" altLang="en-US" dirty="0"/>
          </a:p>
        </p:txBody>
      </p:sp>
      <p:cxnSp>
        <p:nvCxnSpPr>
          <p:cNvPr id="87" name="直線單箭頭接點 86"/>
          <p:cNvCxnSpPr>
            <a:stCxn id="63" idx="6"/>
            <a:endCxn id="85" idx="1"/>
          </p:cNvCxnSpPr>
          <p:nvPr/>
        </p:nvCxnSpPr>
        <p:spPr>
          <a:xfrm flipV="1">
            <a:off x="7506675" y="431227"/>
            <a:ext cx="575006" cy="20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081681" y="735621"/>
            <a:ext cx="1653989" cy="28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放</a:t>
            </a:r>
            <a:r>
              <a:rPr lang="zh-TW" altLang="en-US" dirty="0"/>
              <a:t>棄</a:t>
            </a:r>
          </a:p>
        </p:txBody>
      </p:sp>
      <p:cxnSp>
        <p:nvCxnSpPr>
          <p:cNvPr id="94" name="直線單箭頭接點 93"/>
          <p:cNvCxnSpPr>
            <a:stCxn id="63" idx="6"/>
            <a:endCxn id="91" idx="1"/>
          </p:cNvCxnSpPr>
          <p:nvPr/>
        </p:nvCxnSpPr>
        <p:spPr>
          <a:xfrm>
            <a:off x="7506675" y="632059"/>
            <a:ext cx="575006" cy="24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8094560" y="1303330"/>
            <a:ext cx="1653989" cy="4581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</a:p>
        </p:txBody>
      </p:sp>
      <p:cxnSp>
        <p:nvCxnSpPr>
          <p:cNvPr id="96" name="直線單箭頭接點 95"/>
          <p:cNvCxnSpPr>
            <a:endCxn id="95" idx="1"/>
          </p:cNvCxnSpPr>
          <p:nvPr/>
        </p:nvCxnSpPr>
        <p:spPr>
          <a:xfrm flipV="1">
            <a:off x="7519553" y="1532404"/>
            <a:ext cx="575007" cy="22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8107437" y="1971640"/>
            <a:ext cx="1653989" cy="4581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確定</a:t>
            </a:r>
            <a:endParaRPr lang="zh-TW" altLang="en-US" dirty="0"/>
          </a:p>
        </p:txBody>
      </p:sp>
      <p:cxnSp>
        <p:nvCxnSpPr>
          <p:cNvPr id="98" name="直線單箭頭接點 97"/>
          <p:cNvCxnSpPr>
            <a:endCxn id="97" idx="1"/>
          </p:cNvCxnSpPr>
          <p:nvPr/>
        </p:nvCxnSpPr>
        <p:spPr>
          <a:xfrm>
            <a:off x="7532430" y="1800515"/>
            <a:ext cx="575007" cy="40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8296834" y="2783541"/>
            <a:ext cx="2420471" cy="5436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取得便利貼內容</a:t>
            </a:r>
            <a:endParaRPr lang="zh-TW" altLang="en-US" dirty="0"/>
          </a:p>
        </p:txBody>
      </p:sp>
      <p:cxnSp>
        <p:nvCxnSpPr>
          <p:cNvPr id="102" name="直線單箭頭接點 101"/>
          <p:cNvCxnSpPr/>
          <p:nvPr/>
        </p:nvCxnSpPr>
        <p:spPr>
          <a:xfrm flipV="1">
            <a:off x="7519553" y="3011018"/>
            <a:ext cx="777282" cy="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7519553" y="4213692"/>
            <a:ext cx="777282" cy="1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8296833" y="3931854"/>
            <a:ext cx="2420471" cy="5436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取得便利貼分數</a:t>
            </a:r>
            <a:endParaRPr lang="zh-TW" altLang="en-US" dirty="0"/>
          </a:p>
        </p:txBody>
      </p:sp>
      <p:cxnSp>
        <p:nvCxnSpPr>
          <p:cNvPr id="107" name="直線單箭頭接點 106"/>
          <p:cNvCxnSpPr/>
          <p:nvPr/>
        </p:nvCxnSpPr>
        <p:spPr>
          <a:xfrm>
            <a:off x="7519553" y="5401861"/>
            <a:ext cx="777282" cy="1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圓角矩形 107"/>
          <p:cNvSpPr/>
          <p:nvPr/>
        </p:nvSpPr>
        <p:spPr>
          <a:xfrm>
            <a:off x="8296832" y="5163207"/>
            <a:ext cx="2420471" cy="5436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將便利貼移除</a:t>
            </a:r>
            <a:endParaRPr lang="zh-TW" altLang="en-US" dirty="0"/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7532430" y="6502452"/>
            <a:ext cx="777282" cy="1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8322589" y="6239957"/>
            <a:ext cx="2420471" cy="5436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顯示所有勳章</a:t>
            </a:r>
            <a:endParaRPr lang="zh-TW" altLang="en-US" dirty="0"/>
          </a:p>
        </p:txBody>
      </p:sp>
      <p:cxnSp>
        <p:nvCxnSpPr>
          <p:cNvPr id="147" name="直線接點 146"/>
          <p:cNvCxnSpPr/>
          <p:nvPr/>
        </p:nvCxnSpPr>
        <p:spPr>
          <a:xfrm>
            <a:off x="9735671" y="979370"/>
            <a:ext cx="201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9761426" y="1537361"/>
            <a:ext cx="201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9761426" y="2151883"/>
            <a:ext cx="201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>
            <a:stCxn id="113" idx="3"/>
          </p:cNvCxnSpPr>
          <p:nvPr/>
        </p:nvCxnSpPr>
        <p:spPr>
          <a:xfrm flipV="1">
            <a:off x="10743060" y="6502452"/>
            <a:ext cx="1035424" cy="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flipV="1">
            <a:off x="10685765" y="5367963"/>
            <a:ext cx="1035424" cy="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flipV="1">
            <a:off x="10717304" y="4223026"/>
            <a:ext cx="1035424" cy="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flipV="1">
            <a:off x="10745706" y="3102600"/>
            <a:ext cx="1035424" cy="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flipV="1">
            <a:off x="1923685" y="163309"/>
            <a:ext cx="9784626" cy="1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>
            <a:off x="11708311" y="163309"/>
            <a:ext cx="70173" cy="635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endCxn id="4" idx="0"/>
          </p:cNvCxnSpPr>
          <p:nvPr/>
        </p:nvCxnSpPr>
        <p:spPr>
          <a:xfrm>
            <a:off x="1923685" y="176810"/>
            <a:ext cx="0" cy="214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橢圓 185"/>
          <p:cNvSpPr/>
          <p:nvPr/>
        </p:nvSpPr>
        <p:spPr>
          <a:xfrm>
            <a:off x="4604054" y="1456657"/>
            <a:ext cx="2884866" cy="563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</a:t>
            </a:r>
            <a:r>
              <a:rPr lang="zh-TW" altLang="en-US" dirty="0"/>
              <a:t>改</a:t>
            </a:r>
            <a:r>
              <a:rPr lang="zh-TW" altLang="en-US" dirty="0" smtClean="0"/>
              <a:t>便利貼</a:t>
            </a:r>
            <a:endParaRPr lang="zh-TW" altLang="en-US" dirty="0"/>
          </a:p>
        </p:txBody>
      </p:sp>
      <p:sp>
        <p:nvSpPr>
          <p:cNvPr id="187" name="橢圓 186"/>
          <p:cNvSpPr/>
          <p:nvPr/>
        </p:nvSpPr>
        <p:spPr>
          <a:xfrm>
            <a:off x="4625026" y="2733972"/>
            <a:ext cx="2884866" cy="563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顯示便利貼內容</a:t>
            </a:r>
            <a:endParaRPr lang="zh-TW" altLang="en-US" dirty="0"/>
          </a:p>
        </p:txBody>
      </p:sp>
      <p:sp>
        <p:nvSpPr>
          <p:cNvPr id="188" name="橢圓 187"/>
          <p:cNvSpPr/>
          <p:nvPr/>
        </p:nvSpPr>
        <p:spPr>
          <a:xfrm>
            <a:off x="4625026" y="3890412"/>
            <a:ext cx="2884866" cy="563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完成便利貼</a:t>
            </a:r>
            <a:r>
              <a:rPr lang="zh-TW" altLang="en-US" dirty="0"/>
              <a:t>事件</a:t>
            </a:r>
          </a:p>
        </p:txBody>
      </p:sp>
      <p:sp>
        <p:nvSpPr>
          <p:cNvPr id="189" name="橢圓 188"/>
          <p:cNvSpPr/>
          <p:nvPr/>
        </p:nvSpPr>
        <p:spPr>
          <a:xfrm>
            <a:off x="4650880" y="5088146"/>
            <a:ext cx="2884866" cy="563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刪除便利</a:t>
            </a:r>
            <a:r>
              <a:rPr lang="zh-TW" altLang="en-US" dirty="0"/>
              <a:t>貼</a:t>
            </a:r>
          </a:p>
        </p:txBody>
      </p:sp>
      <p:sp>
        <p:nvSpPr>
          <p:cNvPr id="190" name="橢圓 189"/>
          <p:cNvSpPr/>
          <p:nvPr/>
        </p:nvSpPr>
        <p:spPr>
          <a:xfrm>
            <a:off x="4625026" y="6279942"/>
            <a:ext cx="2884866" cy="563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勳章介面</a:t>
            </a:r>
            <a:endParaRPr lang="zh-TW" altLang="en-US" dirty="0"/>
          </a:p>
        </p:txBody>
      </p:sp>
      <p:sp>
        <p:nvSpPr>
          <p:cNvPr id="192" name="標題 1"/>
          <p:cNvSpPr>
            <a:spLocks noGrp="1"/>
          </p:cNvSpPr>
          <p:nvPr>
            <p:ph type="title"/>
          </p:nvPr>
        </p:nvSpPr>
        <p:spPr>
          <a:xfrm>
            <a:off x="710341" y="471139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3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zh-TW" altLang="en-US" dirty="0"/>
              <a:t>圖</a:t>
            </a:r>
          </a:p>
        </p:txBody>
      </p:sp>
      <p:pic>
        <p:nvPicPr>
          <p:cNvPr id="1026" name="Picture 2" descr="https://scontent-tpe1-1.xx.fbcdn.net/hphotos-xtp1/v/t34.0-12/12506947_912483878864937_899542171_n.jpg?oh=0100ae78a5b624d2311f7db00fd0b469&amp;oe=568DF1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837" y="1718882"/>
            <a:ext cx="8244656" cy="51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23965"/>
              </p:ext>
            </p:extLst>
          </p:nvPr>
        </p:nvGraphicFramePr>
        <p:xfrm>
          <a:off x="2589213" y="2133600"/>
          <a:ext cx="8915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95"/>
                <a:gridCol w="4514605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便利貼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新增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讀寫黨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張光珣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修改便利貼  字體顯示 系統整合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新增 修改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張凱雯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提醒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文件鑽</a:t>
                      </a:r>
                      <a:r>
                        <a:rPr lang="zh-TW" altLang="en-US" dirty="0" smtClean="0"/>
                        <a:t>寫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類別圖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楊尚文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TW" altLang="en-US" dirty="0" smtClean="0"/>
                        <a:t>勳章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勳章解鎖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陳皓軒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分數計算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王鈞禾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介面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系統</a:t>
                      </a:r>
                      <a:r>
                        <a:rPr lang="zh-TW" altLang="en-US" dirty="0" smtClean="0"/>
                        <a:t>整合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勳章 提醒  顯示內容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zh-TW" altLang="en-US" dirty="0" smtClean="0"/>
                        <a:t>介面 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文件</a:t>
                      </a:r>
                      <a:r>
                        <a:rPr lang="zh-TW" altLang="en-US" dirty="0" smtClean="0"/>
                        <a:t>鑽寫 移除便利貼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楊萬煜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2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時程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273542"/>
              </p:ext>
            </p:extLst>
          </p:nvPr>
        </p:nvGraphicFramePr>
        <p:xfrm>
          <a:off x="2589213" y="2133600"/>
          <a:ext cx="8915400" cy="470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進度</a:t>
                      </a:r>
                      <a:endParaRPr lang="zh-TW" altLang="en-US" dirty="0"/>
                    </a:p>
                  </a:txBody>
                  <a:tcPr marL="77526" marR="77526"/>
                </a:tc>
              </a:tr>
              <a:tr h="3406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12//6-12/12</a:t>
                      </a:r>
                    </a:p>
                  </a:txBody>
                  <a:tcPr marL="8076" marR="807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主頁版面配置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076" marR="8076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12/13-12/19</a:t>
                      </a:r>
                    </a:p>
                  </a:txBody>
                  <a:tcPr marL="8076" marR="807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各主業的功能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076" marR="8076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12/20-12/26</a:t>
                      </a:r>
                    </a:p>
                  </a:txBody>
                  <a:tcPr marL="8076" marR="807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各主業的功能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076" marR="8076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12/27-12/30</a:t>
                      </a:r>
                    </a:p>
                  </a:txBody>
                  <a:tcPr marL="8076" marR="807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各主業的功能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076" marR="8076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 smtClean="0">
                          <a:latin typeface="+mj-ea"/>
                          <a:ea typeface="+mj-ea"/>
                        </a:rPr>
                        <a:t>12/27-1/2</a:t>
                      </a:r>
                      <a:endParaRPr lang="zh-TW" altLang="en-US" sz="4000" dirty="0">
                        <a:latin typeface="+mj-ea"/>
                        <a:ea typeface="+mj-ea"/>
                      </a:endParaRPr>
                    </a:p>
                  </a:txBody>
                  <a:tcPr marL="8076" marR="8076" marT="9525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>
                          <a:latin typeface="+mj-ea"/>
                          <a:ea typeface="+mj-ea"/>
                        </a:rPr>
                        <a:t>程式整合</a:t>
                      </a:r>
                      <a:endParaRPr lang="zh-TW" altLang="en-US" sz="4000" dirty="0">
                        <a:latin typeface="+mj-ea"/>
                        <a:ea typeface="+mj-ea"/>
                      </a:endParaRPr>
                    </a:p>
                  </a:txBody>
                  <a:tcPr marL="8076" marR="8076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 smtClean="0">
                          <a:latin typeface="+mj-ea"/>
                          <a:ea typeface="+mj-ea"/>
                        </a:rPr>
                        <a:t>1/2</a:t>
                      </a:r>
                      <a:r>
                        <a:rPr lang="zh-TW" altLang="en-US" sz="4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4000" dirty="0" smtClean="0">
                          <a:latin typeface="+mj-ea"/>
                          <a:ea typeface="+mj-ea"/>
                        </a:rPr>
                        <a:t>–</a:t>
                      </a:r>
                      <a:r>
                        <a:rPr lang="zh-TW" altLang="en-US" sz="4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4000" dirty="0" smtClean="0">
                          <a:latin typeface="+mj-ea"/>
                          <a:ea typeface="+mj-ea"/>
                        </a:rPr>
                        <a:t>1/4</a:t>
                      </a:r>
                      <a:r>
                        <a:rPr lang="zh-TW" altLang="en-US" sz="4000" dirty="0" smtClean="0">
                          <a:latin typeface="+mj-ea"/>
                          <a:ea typeface="+mj-ea"/>
                        </a:rPr>
                        <a:t> </a:t>
                      </a:r>
                      <a:endParaRPr lang="zh-TW" altLang="en-US" sz="4000" dirty="0">
                        <a:latin typeface="+mj-ea"/>
                        <a:ea typeface="+mj-ea"/>
                      </a:endParaRPr>
                    </a:p>
                  </a:txBody>
                  <a:tcPr marL="8076" marR="8076" marT="9525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>
                          <a:latin typeface="+mj-ea"/>
                          <a:ea typeface="+mj-ea"/>
                        </a:rPr>
                        <a:t>系統測試</a:t>
                      </a:r>
                      <a:endParaRPr lang="zh-TW" altLang="en-US" sz="4000" dirty="0">
                        <a:latin typeface="+mj-ea"/>
                        <a:ea typeface="+mj-ea"/>
                      </a:endParaRPr>
                    </a:p>
                  </a:txBody>
                  <a:tcPr marL="8076" marR="8076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 smtClean="0">
                          <a:latin typeface="+mj-ea"/>
                          <a:ea typeface="+mj-ea"/>
                        </a:rPr>
                        <a:t>1/5</a:t>
                      </a:r>
                      <a:r>
                        <a:rPr lang="zh-TW" altLang="en-US" sz="4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4000" dirty="0" smtClean="0">
                          <a:latin typeface="+mj-ea"/>
                          <a:ea typeface="+mj-ea"/>
                        </a:rPr>
                        <a:t>1/</a:t>
                      </a:r>
                      <a:r>
                        <a:rPr lang="zh-TW" altLang="en-US" sz="4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4000" dirty="0" smtClean="0">
                          <a:latin typeface="+mj-ea"/>
                          <a:ea typeface="+mj-ea"/>
                        </a:rPr>
                        <a:t>6</a:t>
                      </a:r>
                      <a:endParaRPr lang="zh-TW" altLang="en-US" sz="4000" dirty="0">
                        <a:latin typeface="+mj-ea"/>
                        <a:ea typeface="+mj-ea"/>
                      </a:endParaRPr>
                    </a:p>
                  </a:txBody>
                  <a:tcPr marL="8076" marR="8076" marT="9525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>
                          <a:latin typeface="+mj-ea"/>
                          <a:ea typeface="+mj-ea"/>
                        </a:rPr>
                        <a:t>文件鑽寫</a:t>
                      </a:r>
                      <a:endParaRPr lang="zh-TW" altLang="en-US" sz="4000" dirty="0">
                        <a:latin typeface="+mj-ea"/>
                        <a:ea typeface="+mj-ea"/>
                      </a:endParaRPr>
                    </a:p>
                  </a:txBody>
                  <a:tcPr marL="8076" marR="8076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27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刪除便利貼的情況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無法取得是哪張便利貼點選刪除 所以會導致刪除不了 及</a:t>
            </a:r>
            <a:endParaRPr lang="en-US" altLang="zh-TW" sz="2000" dirty="0" smtClean="0"/>
          </a:p>
          <a:p>
            <a:pPr lvl="2"/>
            <a:r>
              <a:rPr lang="zh-TW" altLang="en-US" sz="2200" dirty="0" smtClean="0"/>
              <a:t>解決的方法 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 多給一個變數來記錄便利貼的編號</a:t>
            </a:r>
            <a:endParaRPr lang="en-US" altLang="zh-TW" sz="2200" dirty="0" smtClean="0"/>
          </a:p>
          <a:p>
            <a:pPr marL="914400" lvl="2" indent="0">
              <a:buNone/>
            </a:pPr>
            <a:endParaRPr lang="zh-TW" altLang="en-US" sz="2200" dirty="0" smtClean="0"/>
          </a:p>
          <a:p>
            <a:pPr lvl="1"/>
            <a:r>
              <a:rPr lang="zh-TW" altLang="en-US" sz="2000" dirty="0" smtClean="0"/>
              <a:t> 如果刪除 會導致頁面不整齊</a:t>
            </a:r>
            <a:endParaRPr lang="en-US" altLang="zh-TW" sz="2000" dirty="0" smtClean="0"/>
          </a:p>
          <a:p>
            <a:pPr lvl="2"/>
            <a:r>
              <a:rPr lang="zh-TW" altLang="en-US" sz="1800" dirty="0"/>
              <a:t>解決的方法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將最後一張便利貼移到被刪除的位置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58338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 smtClean="0"/>
              <a:t>剛</a:t>
            </a:r>
            <a:r>
              <a:rPr lang="zh-TW" altLang="zh-TW" dirty="0"/>
              <a:t>寫出</a:t>
            </a:r>
            <a:r>
              <a:rPr lang="en-US" altLang="zh-TW" dirty="0"/>
              <a:t>Modify.java</a:t>
            </a:r>
            <a:r>
              <a:rPr lang="zh-TW" altLang="zh-TW" dirty="0"/>
              <a:t>的時候，是由</a:t>
            </a:r>
            <a:r>
              <a:rPr lang="en-US" altLang="zh-TW" dirty="0"/>
              <a:t>sticky.java</a:t>
            </a:r>
            <a:r>
              <a:rPr lang="zh-TW" altLang="zh-TW" dirty="0"/>
              <a:t>裡的</a:t>
            </a:r>
            <a:r>
              <a:rPr lang="en-US" altLang="zh-TW" dirty="0"/>
              <a:t>item[1].</a:t>
            </a:r>
            <a:r>
              <a:rPr lang="en-US" altLang="zh-TW" dirty="0" err="1"/>
              <a:t>addActionListener</a:t>
            </a:r>
            <a:r>
              <a:rPr lang="zh-TW" altLang="zh-TW" dirty="0"/>
              <a:t>開啟。</a:t>
            </a:r>
          </a:p>
          <a:p>
            <a:r>
              <a:rPr lang="zh-TW" altLang="zh-TW" dirty="0"/>
              <a:t>雖然</a:t>
            </a:r>
            <a:r>
              <a:rPr lang="en-US" altLang="zh-TW" dirty="0"/>
              <a:t>Modify.java</a:t>
            </a:r>
            <a:r>
              <a:rPr lang="zh-TW" altLang="zh-TW" dirty="0"/>
              <a:t>一開始可以讀取便利貼</a:t>
            </a:r>
            <a:r>
              <a:rPr lang="en-US" altLang="zh-TW" dirty="0"/>
              <a:t>sticky.java</a:t>
            </a:r>
            <a:r>
              <a:rPr lang="zh-TW" altLang="zh-TW" dirty="0"/>
              <a:t>的字型顏色等當參數，但他無法回傳給</a:t>
            </a:r>
            <a:r>
              <a:rPr lang="en-US" altLang="zh-TW" dirty="0"/>
              <a:t>sticky.java</a:t>
            </a:r>
            <a:r>
              <a:rPr lang="zh-TW" altLang="zh-TW" dirty="0"/>
              <a:t>修改後的東西。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 smtClean="0"/>
              <a:t>後來</a:t>
            </a:r>
            <a:r>
              <a:rPr lang="zh-TW" altLang="zh-TW" dirty="0"/>
              <a:t>參考</a:t>
            </a:r>
            <a:r>
              <a:rPr lang="en-US" altLang="zh-TW" dirty="0"/>
              <a:t>stickyManager.java</a:t>
            </a:r>
            <a:r>
              <a:rPr lang="zh-TW" altLang="zh-TW" dirty="0"/>
              <a:t>（新增便利貼）的方式，嘗試改在</a:t>
            </a:r>
            <a:r>
              <a:rPr lang="en-US" altLang="zh-TW" dirty="0"/>
              <a:t>MainIndex.java</a:t>
            </a:r>
            <a:r>
              <a:rPr lang="zh-TW" altLang="zh-TW" dirty="0"/>
              <a:t>開啟以好修改</a:t>
            </a:r>
            <a:r>
              <a:rPr lang="en-US" altLang="zh-TW" dirty="0"/>
              <a:t>sticky</a:t>
            </a:r>
            <a:r>
              <a:rPr lang="zh-TW" altLang="zh-TW" dirty="0"/>
              <a:t>的變數。但發現</a:t>
            </a:r>
            <a:r>
              <a:rPr lang="en-US" altLang="zh-TW" dirty="0"/>
              <a:t>MainIndex.java</a:t>
            </a:r>
            <a:r>
              <a:rPr lang="zh-TW" altLang="zh-TW" dirty="0"/>
              <a:t>中，想在</a:t>
            </a:r>
            <a:r>
              <a:rPr lang="en-US" altLang="zh-TW" dirty="0"/>
              <a:t>sticky[</a:t>
            </a:r>
            <a:r>
              <a:rPr lang="en-US" altLang="zh-TW" dirty="0" err="1"/>
              <a:t>i</a:t>
            </a:r>
            <a:r>
              <a:rPr lang="en-US" altLang="zh-TW" dirty="0"/>
              <a:t>].item[1]</a:t>
            </a:r>
            <a:r>
              <a:rPr lang="zh-TW" altLang="zh-TW" dirty="0"/>
              <a:t>新增</a:t>
            </a:r>
            <a:r>
              <a:rPr lang="en-US" altLang="zh-TW" dirty="0" err="1"/>
              <a:t>ActionListener</a:t>
            </a:r>
            <a:r>
              <a:rPr lang="zh-TW" altLang="zh-TW" dirty="0"/>
              <a:t>卻無法直接用</a:t>
            </a:r>
            <a:r>
              <a:rPr lang="en-US" altLang="zh-TW" dirty="0" err="1"/>
              <a:t>i</a:t>
            </a:r>
            <a:r>
              <a:rPr lang="zh-TW" altLang="zh-TW" dirty="0"/>
              <a:t>（跑</a:t>
            </a:r>
            <a:r>
              <a:rPr lang="en-US" altLang="zh-TW" dirty="0"/>
              <a:t>for-loop</a:t>
            </a:r>
            <a:r>
              <a:rPr lang="zh-TW" altLang="zh-TW" dirty="0"/>
              <a:t>的索引）。</a:t>
            </a:r>
          </a:p>
          <a:p>
            <a:pPr marL="0" indent="0">
              <a:buNone/>
            </a:pPr>
            <a:endParaRPr lang="zh-TW" altLang="zh-TW" dirty="0"/>
          </a:p>
          <a:p>
            <a:pPr lvl="1"/>
            <a:r>
              <a:rPr lang="zh-TW" altLang="zh-TW" dirty="0"/>
              <a:t>解決</a:t>
            </a:r>
            <a:r>
              <a:rPr lang="en-US" altLang="zh-TW" dirty="0"/>
              <a:t>1</a:t>
            </a:r>
            <a:r>
              <a:rPr lang="zh-TW" altLang="zh-TW" dirty="0"/>
              <a:t>和</a:t>
            </a:r>
            <a:r>
              <a:rPr lang="en-US" altLang="zh-TW" dirty="0"/>
              <a:t>2</a:t>
            </a:r>
            <a:r>
              <a:rPr lang="zh-TW" altLang="zh-TW" dirty="0" smtClean="0"/>
              <a:t>：後來</a:t>
            </a:r>
            <a:r>
              <a:rPr lang="zh-TW" altLang="zh-TW" dirty="0"/>
              <a:t>是把</a:t>
            </a:r>
            <a:r>
              <a:rPr lang="en-US" altLang="zh-TW" dirty="0"/>
              <a:t>Modify.java</a:t>
            </a:r>
            <a:r>
              <a:rPr lang="zh-TW" altLang="zh-TW" dirty="0"/>
              <a:t>裡的</a:t>
            </a:r>
            <a:r>
              <a:rPr lang="en-US" altLang="zh-TW" dirty="0"/>
              <a:t>public class Modify(){..}</a:t>
            </a:r>
            <a:r>
              <a:rPr lang="zh-TW" altLang="zh-TW" dirty="0"/>
              <a:t>（就是全內容）直接移到</a:t>
            </a:r>
            <a:r>
              <a:rPr lang="en-US" altLang="zh-TW" dirty="0"/>
              <a:t>sitcky.java</a:t>
            </a:r>
            <a:r>
              <a:rPr lang="zh-TW" altLang="zh-TW" dirty="0"/>
              <a:t>裡當</a:t>
            </a:r>
            <a:r>
              <a:rPr lang="en-US" altLang="zh-TW" dirty="0"/>
              <a:t>private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3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一開始以為是讀不到檔案。後來發現是</a:t>
            </a:r>
            <a:r>
              <a:rPr lang="en-US" altLang="zh-TW" dirty="0"/>
              <a:t>stickyManager.java</a:t>
            </a:r>
            <a:r>
              <a:rPr lang="zh-TW" altLang="zh-TW" dirty="0"/>
              <a:t>裡寫擋時，誤把第七行存成真的字型大小。所以我把</a:t>
            </a:r>
            <a:r>
              <a:rPr lang="en-US" altLang="zh-TW" dirty="0"/>
              <a:t>stickyManger.java</a:t>
            </a:r>
            <a:r>
              <a:rPr lang="zh-TW" altLang="zh-TW" dirty="0"/>
              <a:t>裡的讀擋部分做修改。</a:t>
            </a:r>
          </a:p>
          <a:p>
            <a:r>
              <a:rPr lang="zh-TW" altLang="zh-TW" dirty="0"/>
              <a:t>把它</a:t>
            </a:r>
            <a:r>
              <a:rPr lang="en-US" altLang="zh-TW" dirty="0"/>
              <a:t>sized = size[</a:t>
            </a:r>
            <a:r>
              <a:rPr lang="en-US" altLang="zh-TW" dirty="0" err="1"/>
              <a:t>sizeBox.getSelectedIndex</a:t>
            </a:r>
            <a:r>
              <a:rPr lang="en-US" altLang="zh-TW" dirty="0"/>
              <a:t>()];</a:t>
            </a:r>
            <a:endParaRPr lang="zh-TW" altLang="zh-TW" dirty="0"/>
          </a:p>
          <a:p>
            <a:r>
              <a:rPr lang="zh-TW" altLang="zh-TW" dirty="0"/>
              <a:t>改成</a:t>
            </a:r>
            <a:r>
              <a:rPr lang="en-US" altLang="zh-TW" dirty="0"/>
              <a:t> sized = </a:t>
            </a:r>
            <a:r>
              <a:rPr lang="en-US" altLang="zh-TW" dirty="0" err="1"/>
              <a:t>sizeBox.getSelectedIndex</a:t>
            </a:r>
            <a:r>
              <a:rPr lang="en-US" altLang="zh-TW" dirty="0"/>
              <a:t>();</a:t>
            </a:r>
            <a:endParaRPr lang="zh-TW" altLang="zh-TW" dirty="0"/>
          </a:p>
          <a:p>
            <a:r>
              <a:rPr lang="zh-TW" altLang="zh-TW" dirty="0"/>
              <a:t>並把出錯的</a:t>
            </a:r>
            <a:r>
              <a:rPr lang="en-US" altLang="zh-TW" dirty="0"/>
              <a:t>test.txt</a:t>
            </a:r>
            <a:r>
              <a:rPr lang="zh-TW" altLang="zh-TW" dirty="0"/>
              <a:t>裡的第七行改成</a:t>
            </a:r>
            <a:r>
              <a:rPr lang="en-US" altLang="zh-TW" dirty="0" err="1"/>
              <a:t>size.length</a:t>
            </a:r>
            <a:r>
              <a:rPr lang="zh-TW" altLang="zh-TW" dirty="0"/>
              <a:t>以下的數字。</a:t>
            </a:r>
          </a:p>
          <a:p>
            <a:r>
              <a:rPr lang="zh-TW" altLang="zh-TW" dirty="0"/>
              <a:t>因為介面似乎有點擠，而且是我朋友寫的，所以就順便的幫他修改一下介面，有經過同意。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20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Timer</a:t>
            </a:r>
            <a:r>
              <a:rPr lang="zh-TW" altLang="en-US" dirty="0"/>
              <a:t>和</a:t>
            </a:r>
            <a:r>
              <a:rPr lang="en-US" altLang="zh-TW" dirty="0" err="1"/>
              <a:t>TimerTask</a:t>
            </a:r>
            <a:r>
              <a:rPr lang="zh-TW" altLang="en-US" dirty="0"/>
              <a:t>的使用上不夠熟悉，花了一段時間在研究用法，在</a:t>
            </a:r>
            <a:r>
              <a:rPr lang="en-US" altLang="zh-TW" dirty="0"/>
              <a:t>coding</a:t>
            </a:r>
            <a:r>
              <a:rPr lang="zh-TW" altLang="en-US" dirty="0"/>
              <a:t>的過程中也造成了一些麻煩。 一開始還沒統整好程式中時間存放的地方，有的存</a:t>
            </a:r>
            <a:r>
              <a:rPr lang="en-US" altLang="zh-TW" dirty="0"/>
              <a:t>Time</a:t>
            </a:r>
            <a:r>
              <a:rPr lang="zh-TW" altLang="en-US" dirty="0"/>
              <a:t>型態</a:t>
            </a:r>
            <a:r>
              <a:rPr lang="en-US" altLang="zh-TW" dirty="0"/>
              <a:t>Date</a:t>
            </a:r>
            <a:r>
              <a:rPr lang="zh-TW" altLang="en-US" dirty="0"/>
              <a:t>型態或存在</a:t>
            </a:r>
            <a:r>
              <a:rPr lang="en-US" altLang="zh-TW" dirty="0" err="1"/>
              <a:t>JLabel</a:t>
            </a:r>
            <a:r>
              <a:rPr lang="zh-TW" altLang="en-US" dirty="0"/>
              <a:t>中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</a:t>
            </a:r>
            <a:r>
              <a:rPr lang="zh-TW" altLang="en-US" dirty="0"/>
              <a:t>用讀檔功能讀取便利貼儲存文件中的資料，取代原本那些繁瑣的</a:t>
            </a:r>
            <a:r>
              <a:rPr lang="en-US" altLang="zh-TW" dirty="0"/>
              <a:t>set get </a:t>
            </a:r>
            <a:r>
              <a:rPr lang="zh-TW" altLang="en-US" dirty="0"/>
              <a:t>或轉型態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196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在計算獎章時，因為總分數為動態的變動，當每有一件便利貼被完成，即須重新刷新一次</a:t>
            </a:r>
            <a:r>
              <a:rPr lang="en-US" altLang="zh-TW" dirty="0" err="1"/>
              <a:t>MainIndex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解決</a:t>
            </a:r>
            <a:r>
              <a:rPr lang="zh-TW" altLang="en-US" dirty="0" smtClean="0"/>
              <a:t>辦法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為</a:t>
            </a:r>
            <a:r>
              <a:rPr lang="zh-TW" altLang="en-US" dirty="0"/>
              <a:t>當使用者按下</a:t>
            </a:r>
            <a:r>
              <a:rPr lang="en-US" altLang="zh-TW" dirty="0"/>
              <a:t>item[4](</a:t>
            </a:r>
            <a:r>
              <a:rPr lang="zh-TW" altLang="en-US" dirty="0"/>
              <a:t>完成事件的</a:t>
            </a:r>
            <a:r>
              <a:rPr lang="en-US" altLang="zh-TW" dirty="0"/>
              <a:t>button)</a:t>
            </a:r>
            <a:r>
              <a:rPr lang="zh-TW" altLang="en-US" dirty="0"/>
              <a:t>時，重新</a:t>
            </a:r>
            <a:r>
              <a:rPr lang="en-US" altLang="zh-TW" dirty="0"/>
              <a:t>new</a:t>
            </a:r>
            <a:r>
              <a:rPr lang="zh-TW" altLang="en-US" dirty="0"/>
              <a:t>一個</a:t>
            </a:r>
            <a:r>
              <a:rPr lang="en-US" altLang="zh-TW" dirty="0" err="1"/>
              <a:t>MainIndex</a:t>
            </a:r>
            <a:r>
              <a:rPr lang="zh-TW" altLang="en-US" dirty="0"/>
              <a:t>，並把所需累加的值記錄下來。</a:t>
            </a:r>
          </a:p>
          <a:p>
            <a:endParaRPr lang="zh-TW" altLang="en-US" dirty="0"/>
          </a:p>
          <a:p>
            <a:r>
              <a:rPr lang="zh-TW" altLang="en-US" dirty="0"/>
              <a:t>在程式被關閉後，總分數仍需要被記錄下來</a:t>
            </a:r>
          </a:p>
          <a:p>
            <a:pPr lvl="1"/>
            <a:r>
              <a:rPr lang="zh-TW" altLang="en-US" dirty="0"/>
              <a:t>解決</a:t>
            </a:r>
            <a:r>
              <a:rPr lang="zh-TW" altLang="en-US" dirty="0" smtClean="0"/>
              <a:t>辦法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為</a:t>
            </a:r>
            <a:r>
              <a:rPr lang="zh-TW" altLang="en-US" dirty="0"/>
              <a:t>利用一個</a:t>
            </a:r>
            <a:r>
              <a:rPr lang="en-US" altLang="zh-TW" dirty="0"/>
              <a:t>txt</a:t>
            </a:r>
            <a:r>
              <a:rPr lang="zh-TW" altLang="en-US" dirty="0"/>
              <a:t>檔，把總分存放在內，並在需要使用的地方寫</a:t>
            </a:r>
            <a:r>
              <a:rPr lang="en-US" altLang="zh-TW" dirty="0" err="1"/>
              <a:t>readTotal</a:t>
            </a:r>
            <a:r>
              <a:rPr lang="zh-TW" altLang="en-US" dirty="0"/>
              <a:t>和</a:t>
            </a:r>
            <a:r>
              <a:rPr lang="en-US" altLang="zh-TW" dirty="0" err="1"/>
              <a:t>writeTotal</a:t>
            </a:r>
            <a:r>
              <a:rPr lang="zh-TW" altLang="en-US" dirty="0"/>
              <a:t>兩個</a:t>
            </a:r>
            <a:r>
              <a:rPr lang="en-US" altLang="zh-TW" dirty="0"/>
              <a:t>function</a:t>
            </a:r>
            <a:r>
              <a:rPr lang="zh-TW" altLang="en-US" dirty="0"/>
              <a:t>來呼叫和寫入</a:t>
            </a:r>
            <a:r>
              <a:rPr lang="en-US" altLang="zh-TW" dirty="0"/>
              <a:t>total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523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由於現在人生活越來越不能缺少電腦，有時可能因為電腦而遺忘了一些本來要做的事，我們提供的便利貼的程式，使用者可以將要做的是列出 顯示在螢幕任意的地方，我們的程式可以提供提醒的功能，來提醒使用者，在使用者完成待辦事件，可以獲得分數，藉由該分數可以用來解鎖勳章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11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剛開始認為只要傳回我做的一個簡易記事本所取得的值就好</a:t>
            </a:r>
          </a:p>
          <a:p>
            <a:r>
              <a:rPr lang="zh-TW" altLang="en-US" dirty="0"/>
              <a:t>後來發現不是這麼一回事，當使用者在按下確定完成的按鈕之後才能將值傳回檔案</a:t>
            </a:r>
          </a:p>
          <a:p>
            <a:r>
              <a:rPr lang="zh-TW" altLang="en-US" dirty="0"/>
              <a:t>按鈕事件無法在主程式中取得，當下想到的解決方式有其二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</a:t>
            </a:r>
            <a:r>
              <a:rPr lang="zh-TW" altLang="en-US" dirty="0"/>
              <a:t>利用</a:t>
            </a:r>
            <a:r>
              <a:rPr lang="en-US" altLang="zh-TW" dirty="0"/>
              <a:t>multithread</a:t>
            </a:r>
            <a:r>
              <a:rPr lang="zh-TW" altLang="en-US" dirty="0"/>
              <a:t>當主程式在按下新增後開始等待 ，後來發現</a:t>
            </a:r>
            <a:r>
              <a:rPr lang="en-US" altLang="zh-TW" dirty="0"/>
              <a:t>multithread</a:t>
            </a:r>
            <a:r>
              <a:rPr lang="zh-TW" altLang="en-US" dirty="0"/>
              <a:t>在撰寫上經驗不足的缺失，導致遲遲無法成功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</a:t>
            </a:r>
            <a:r>
              <a:rPr lang="zh-TW" altLang="en-US" dirty="0"/>
              <a:t>利用</a:t>
            </a:r>
            <a:r>
              <a:rPr lang="en-US" altLang="zh-TW" dirty="0" err="1"/>
              <a:t>eventBus</a:t>
            </a:r>
            <a:r>
              <a:rPr lang="zh-TW" altLang="en-US" dirty="0"/>
              <a:t>建立一個能共用</a:t>
            </a:r>
            <a:r>
              <a:rPr lang="en-US" altLang="zh-TW" dirty="0"/>
              <a:t>listener</a:t>
            </a:r>
            <a:r>
              <a:rPr lang="zh-TW" altLang="en-US" dirty="0"/>
              <a:t>的類別 ，在正式閱讀使用後發現，並不好懂使用方式而且似乎是近期才有的，使用的應用教學並不是</a:t>
            </a:r>
            <a:r>
              <a:rPr lang="zh-TW" altLang="en-US" dirty="0" smtClean="0"/>
              <a:t>很多</a:t>
            </a:r>
            <a:endParaRPr lang="zh-TW" altLang="en-US" dirty="0"/>
          </a:p>
          <a:p>
            <a:pPr lvl="1"/>
            <a:r>
              <a:rPr lang="zh-TW" altLang="en-US" dirty="0"/>
              <a:t>最後解決的方案</a:t>
            </a:r>
          </a:p>
          <a:p>
            <a:pPr lvl="1"/>
            <a:r>
              <a:rPr lang="zh-TW" altLang="en-US" dirty="0"/>
              <a:t>利用使用相同的輸入輸出檔案，比較花式的手段來傳值，也將程式保持一次一個視窗相互的呼叫來傳達</a:t>
            </a:r>
          </a:p>
        </p:txBody>
      </p:sp>
    </p:spTree>
    <p:extLst>
      <p:ext uri="{BB962C8B-B14F-4D97-AF65-F5344CB8AC3E}">
        <p14:creationId xmlns:p14="http://schemas.microsoft.com/office/powerpoint/2010/main" val="218980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在顯示現有獎章時 用了各種物件去添加 一直無法正常顯示 後來一行一行檢查 去查詢</a:t>
            </a:r>
            <a:r>
              <a:rPr lang="en-US" altLang="zh-TW" dirty="0"/>
              <a:t>API</a:t>
            </a:r>
            <a:r>
              <a:rPr lang="zh-TW" altLang="en-US" dirty="0"/>
              <a:t>文件後發現</a:t>
            </a:r>
            <a:r>
              <a:rPr lang="en-US" altLang="zh-TW" dirty="0" err="1"/>
              <a:t>setBounds</a:t>
            </a:r>
            <a:r>
              <a:rPr lang="zh-TW" altLang="en-US" dirty="0"/>
              <a:t>若使用四個參數的定位 則</a:t>
            </a:r>
            <a:r>
              <a:rPr lang="en-US" altLang="zh-TW" dirty="0"/>
              <a:t>ADD</a:t>
            </a:r>
            <a:r>
              <a:rPr lang="zh-TW" altLang="en-US" dirty="0"/>
              <a:t>上去的東西也必須如此設定才可以正常顯示 因此可知隊友間的不同寫法與習慣、溝通很重要 可能可以省去非常多</a:t>
            </a:r>
            <a:r>
              <a:rPr lang="en-US" altLang="zh-TW" dirty="0"/>
              <a:t>DEBUG</a:t>
            </a:r>
            <a:r>
              <a:rPr lang="zh-TW" altLang="en-US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29973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000" dirty="0" smtClean="0"/>
          </a:p>
          <a:p>
            <a:pPr marL="0" indent="0" algn="ctr">
              <a:buNone/>
            </a:pPr>
            <a:r>
              <a:rPr lang="en-US" altLang="zh-TW" sz="4000" dirty="0" smtClean="0"/>
              <a:t>			</a:t>
            </a:r>
            <a:r>
              <a:rPr lang="zh-TW" altLang="en-US" sz="4000" dirty="0" smtClean="0"/>
              <a:t>ＴＨＥ　ＥＮＤ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178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741517"/>
              </p:ext>
            </p:extLst>
          </p:nvPr>
        </p:nvGraphicFramePr>
        <p:xfrm>
          <a:off x="2589213" y="2133600"/>
          <a:ext cx="8915400" cy="342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623047"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/>
                    </a:p>
                  </a:txBody>
                  <a:tcPr/>
                </a:tc>
              </a:tr>
              <a:tr h="623047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便利貼功能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紀錄待辦事件</a:t>
                      </a:r>
                      <a:endParaRPr lang="zh-TW" altLang="en-US" sz="3200" dirty="0"/>
                    </a:p>
                  </a:txBody>
                  <a:tcPr/>
                </a:tc>
              </a:tr>
              <a:tr h="623047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提醒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會在前一小時 半小時 </a:t>
                      </a:r>
                      <a:r>
                        <a:rPr lang="en-US" altLang="zh-TW" sz="3200" dirty="0" smtClean="0"/>
                        <a:t>10</a:t>
                      </a:r>
                      <a:r>
                        <a:rPr lang="zh-TW" altLang="en-US" sz="3200" dirty="0" smtClean="0"/>
                        <a:t>分鐘前視窗提醒 及</a:t>
                      </a:r>
                      <a:endParaRPr lang="en-US" altLang="zh-TW" sz="3200" dirty="0" smtClean="0"/>
                    </a:p>
                    <a:p>
                      <a:r>
                        <a:rPr lang="zh-TW" altLang="en-US" sz="3200" dirty="0" smtClean="0"/>
                        <a:t>時間到了鈴聲提醒</a:t>
                      </a:r>
                      <a:endParaRPr lang="zh-TW" altLang="en-US" sz="3200" dirty="0"/>
                    </a:p>
                  </a:txBody>
                  <a:tcPr/>
                </a:tc>
              </a:tr>
              <a:tr h="623047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勳章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完成事件可以得到分數</a:t>
                      </a:r>
                      <a:endParaRPr lang="zh-TW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1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graphicFrame>
        <p:nvGraphicFramePr>
          <p:cNvPr id="24" name="內容版面配置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256788"/>
              </p:ext>
            </p:extLst>
          </p:nvPr>
        </p:nvGraphicFramePr>
        <p:xfrm>
          <a:off x="735170" y="223782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2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新增便利貼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設定主題</a:t>
            </a:r>
            <a:endParaRPr lang="en-US" altLang="zh-TW" dirty="0" smtClean="0"/>
          </a:p>
          <a:p>
            <a:r>
              <a:rPr lang="zh-TW" altLang="en-US" dirty="0" smtClean="0"/>
              <a:t>選擇字體 </a:t>
            </a:r>
            <a:endParaRPr lang="en-US" altLang="zh-TW" dirty="0" smtClean="0"/>
          </a:p>
          <a:p>
            <a:r>
              <a:rPr lang="zh-TW" altLang="en-US" dirty="0" smtClean="0"/>
              <a:t>選擇背景</a:t>
            </a:r>
            <a:r>
              <a:rPr lang="en-US" altLang="zh-TW" dirty="0" smtClean="0"/>
              <a:t>(</a:t>
            </a:r>
            <a:r>
              <a:rPr lang="zh-TW" altLang="en-US" dirty="0" smtClean="0"/>
              <a:t>背景顏色不同 分數也不同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提醒功能選單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565181"/>
            <a:ext cx="5581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0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修</a:t>
            </a:r>
            <a:r>
              <a:rPr lang="zh-TW" altLang="en-US" dirty="0"/>
              <a:t>改</a:t>
            </a:r>
            <a:r>
              <a:rPr lang="zh-TW" altLang="en-US" dirty="0" smtClean="0"/>
              <a:t>便利</a:t>
            </a:r>
            <a:r>
              <a:rPr lang="zh-TW" altLang="en-US" dirty="0"/>
              <a:t>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修改便利貼的內容</a:t>
            </a:r>
            <a:endParaRPr lang="en-US" altLang="zh-TW" dirty="0" smtClean="0"/>
          </a:p>
          <a:p>
            <a:r>
              <a:rPr lang="zh-TW" altLang="en-US" dirty="0" smtClean="0"/>
              <a:t>大致與新增差不</a:t>
            </a:r>
            <a:r>
              <a:rPr lang="zh-TW" altLang="en-US" dirty="0"/>
              <a:t>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81" y="1905000"/>
            <a:ext cx="5534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 </a:t>
            </a:r>
            <a:r>
              <a:rPr lang="en-US" altLang="zh-TW" dirty="0"/>
              <a:t>—</a:t>
            </a:r>
            <a:r>
              <a:rPr lang="zh-TW" altLang="en-US" dirty="0" smtClean="0"/>
              <a:t> 顯示便利貼內容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版面的關係主頁只會顯示時間及標題</a:t>
            </a:r>
            <a:endParaRPr lang="en-US" altLang="zh-TW" dirty="0" smtClean="0"/>
          </a:p>
          <a:p>
            <a:r>
              <a:rPr lang="zh-TW" altLang="en-US" dirty="0" smtClean="0"/>
              <a:t>便利貼詳細內容顯示在另一個區塊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31" y="2805672"/>
            <a:ext cx="64103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 </a:t>
            </a:r>
            <a:r>
              <a:rPr lang="en-US" altLang="zh-TW" dirty="0"/>
              <a:t>—</a:t>
            </a:r>
            <a:r>
              <a:rPr lang="zh-TW" altLang="en-US" dirty="0" smtClean="0"/>
              <a:t> 完成</a:t>
            </a:r>
            <a:r>
              <a:rPr lang="zh-TW" altLang="en-US" dirty="0"/>
              <a:t>事件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完成事件 可以得到分數</a:t>
            </a:r>
            <a:endParaRPr lang="en-US" altLang="zh-TW" dirty="0" smtClean="0"/>
          </a:p>
          <a:p>
            <a:r>
              <a:rPr lang="zh-TW" altLang="en-US" dirty="0" smtClean="0"/>
              <a:t>紅色便利貼</a:t>
            </a:r>
            <a:r>
              <a:rPr lang="en-US" altLang="zh-TW" dirty="0" smtClean="0"/>
              <a:t>(10)</a:t>
            </a:r>
            <a:r>
              <a:rPr lang="zh-TW" altLang="en-US" dirty="0" smtClean="0"/>
              <a:t> 黃色</a:t>
            </a:r>
            <a:r>
              <a:rPr lang="en-US" altLang="zh-TW" dirty="0" smtClean="0"/>
              <a:t>(5)</a:t>
            </a:r>
            <a:r>
              <a:rPr lang="zh-TW" altLang="en-US" dirty="0" smtClean="0"/>
              <a:t> 白色</a:t>
            </a:r>
            <a:r>
              <a:rPr lang="en-US" altLang="zh-TW" dirty="0" smtClean="0"/>
              <a:t>(1)</a:t>
            </a:r>
          </a:p>
          <a:p>
            <a:r>
              <a:rPr lang="zh-TW" altLang="en-US" dirty="0" smtClean="0"/>
              <a:t>分數可以解鎖勳章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72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 </a:t>
            </a:r>
            <a:r>
              <a:rPr lang="en-US" altLang="zh-TW" dirty="0"/>
              <a:t>—</a:t>
            </a:r>
            <a:r>
              <a:rPr lang="zh-TW" altLang="en-US" dirty="0" smtClean="0"/>
              <a:t> 勳章列表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顯示所有勳章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120183"/>
            <a:ext cx="327660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1014</Words>
  <Application>Microsoft Office PowerPoint</Application>
  <PresentationFormat>寬螢幕</PresentationFormat>
  <Paragraphs>135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微軟正黑體</vt:lpstr>
      <vt:lpstr>Arial</vt:lpstr>
      <vt:lpstr>Century Gothic</vt:lpstr>
      <vt:lpstr>Wingdings 3</vt:lpstr>
      <vt:lpstr>絲縷</vt:lpstr>
      <vt:lpstr>便利貼</vt:lpstr>
      <vt:lpstr>系統特色</vt:lpstr>
      <vt:lpstr>功能</vt:lpstr>
      <vt:lpstr>系統架構</vt:lpstr>
      <vt:lpstr>系統功能—新增便利貼</vt:lpstr>
      <vt:lpstr>系統功能—修改便利貼</vt:lpstr>
      <vt:lpstr>系統功能 — 顯示便利貼內容</vt:lpstr>
      <vt:lpstr>系統功能 — 完成事件</vt:lpstr>
      <vt:lpstr>系統功能 — 勳章列表</vt:lpstr>
      <vt:lpstr>系統功能</vt:lpstr>
      <vt:lpstr>流程圖</vt:lpstr>
      <vt:lpstr>類別圖</vt:lpstr>
      <vt:lpstr>分工</vt:lpstr>
      <vt:lpstr>時程</vt:lpstr>
      <vt:lpstr>遇到的問題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備忘錄</dc:title>
  <dc:creator>Andy Yang</dc:creator>
  <cp:lastModifiedBy>Andy Yang</cp:lastModifiedBy>
  <cp:revision>31</cp:revision>
  <dcterms:created xsi:type="dcterms:W3CDTF">2015-11-11T12:07:59Z</dcterms:created>
  <dcterms:modified xsi:type="dcterms:W3CDTF">2016-01-09T06:51:07Z</dcterms:modified>
</cp:coreProperties>
</file>