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70" r:id="rId3"/>
    <p:sldId id="281" r:id="rId4"/>
    <p:sldId id="259" r:id="rId5"/>
    <p:sldId id="260" r:id="rId6"/>
    <p:sldId id="257" r:id="rId7"/>
    <p:sldId id="291" r:id="rId8"/>
    <p:sldId id="258" r:id="rId9"/>
    <p:sldId id="261" r:id="rId10"/>
    <p:sldId id="290" r:id="rId11"/>
    <p:sldId id="262" r:id="rId12"/>
    <p:sldId id="265" r:id="rId13"/>
    <p:sldId id="284" r:id="rId14"/>
    <p:sldId id="285" r:id="rId15"/>
    <p:sldId id="266" r:id="rId16"/>
    <p:sldId id="296" r:id="rId17"/>
    <p:sldId id="283" r:id="rId18"/>
    <p:sldId id="294" r:id="rId19"/>
    <p:sldId id="275" r:id="rId20"/>
    <p:sldId id="276" r:id="rId21"/>
    <p:sldId id="272" r:id="rId22"/>
    <p:sldId id="295" r:id="rId23"/>
    <p:sldId id="273" r:id="rId24"/>
    <p:sldId id="274" r:id="rId25"/>
    <p:sldId id="280" r:id="rId26"/>
    <p:sldId id="264" r:id="rId27"/>
    <p:sldId id="278" r:id="rId28"/>
    <p:sldId id="277" r:id="rId29"/>
    <p:sldId id="267" r:id="rId30"/>
    <p:sldId id="286" r:id="rId31"/>
    <p:sldId id="287" r:id="rId32"/>
    <p:sldId id="268" r:id="rId33"/>
    <p:sldId id="288" r:id="rId34"/>
    <p:sldId id="289" r:id="rId35"/>
    <p:sldId id="292" r:id="rId36"/>
    <p:sldId id="293" r:id="rId37"/>
    <p:sldId id="279" r:id="rId38"/>
    <p:sldId id="269" r:id="rId39"/>
    <p:sldId id="282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A483B79-D0A4-4431-AB4A-57D52B60CE09}">
          <p14:sldIdLst>
            <p14:sldId id="256"/>
            <p14:sldId id="270"/>
            <p14:sldId id="281"/>
            <p14:sldId id="259"/>
            <p14:sldId id="260"/>
            <p14:sldId id="257"/>
            <p14:sldId id="291"/>
            <p14:sldId id="258"/>
            <p14:sldId id="261"/>
            <p14:sldId id="290"/>
            <p14:sldId id="262"/>
            <p14:sldId id="265"/>
            <p14:sldId id="284"/>
            <p14:sldId id="285"/>
            <p14:sldId id="266"/>
            <p14:sldId id="296"/>
            <p14:sldId id="283"/>
            <p14:sldId id="294"/>
            <p14:sldId id="275"/>
            <p14:sldId id="276"/>
            <p14:sldId id="272"/>
            <p14:sldId id="295"/>
            <p14:sldId id="273"/>
            <p14:sldId id="274"/>
            <p14:sldId id="280"/>
            <p14:sldId id="264"/>
            <p14:sldId id="278"/>
            <p14:sldId id="277"/>
            <p14:sldId id="267"/>
            <p14:sldId id="286"/>
            <p14:sldId id="287"/>
            <p14:sldId id="268"/>
            <p14:sldId id="288"/>
            <p14:sldId id="289"/>
            <p14:sldId id="292"/>
            <p14:sldId id="293"/>
            <p14:sldId id="279"/>
            <p14:sldId id="269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8E0569-4074-4233-9528-CFBDD5CC89B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C631BAA-2B2A-4E02-8291-F992375F85C4}">
      <dgm:prSet phldrT="[文字]"/>
      <dgm:spPr/>
      <dgm:t>
        <a:bodyPr/>
        <a:lstStyle/>
        <a:p>
          <a:r>
            <a:rPr lang="zh-TW" altLang="en-US" dirty="0" smtClean="0"/>
            <a:t>旅遊網</a:t>
          </a:r>
          <a:endParaRPr lang="zh-TW" altLang="en-US" dirty="0"/>
        </a:p>
      </dgm:t>
    </dgm:pt>
    <dgm:pt modelId="{912FE9CA-FBE0-4EFB-938D-76A91E88CACB}" type="parTrans" cxnId="{5BF50694-D983-4894-AB44-A05A59B8228E}">
      <dgm:prSet/>
      <dgm:spPr/>
      <dgm:t>
        <a:bodyPr/>
        <a:lstStyle/>
        <a:p>
          <a:endParaRPr lang="zh-TW" altLang="en-US"/>
        </a:p>
      </dgm:t>
    </dgm:pt>
    <dgm:pt modelId="{1A53A5EF-C889-4E90-9BB2-E4AA12484812}" type="sibTrans" cxnId="{5BF50694-D983-4894-AB44-A05A59B8228E}">
      <dgm:prSet/>
      <dgm:spPr/>
      <dgm:t>
        <a:bodyPr/>
        <a:lstStyle/>
        <a:p>
          <a:endParaRPr lang="zh-TW" altLang="en-US"/>
        </a:p>
      </dgm:t>
    </dgm:pt>
    <dgm:pt modelId="{2BF95B1C-C3D7-4B80-AD5D-1267C87E6EB3}">
      <dgm:prSet phldrT="[文字]"/>
      <dgm:spPr/>
      <dgm:t>
        <a:bodyPr/>
        <a:lstStyle/>
        <a:p>
          <a:r>
            <a:rPr lang="zh-TW" altLang="en-US" dirty="0" smtClean="0"/>
            <a:t>景點</a:t>
          </a:r>
          <a:endParaRPr lang="zh-TW" altLang="en-US" dirty="0"/>
        </a:p>
      </dgm:t>
    </dgm:pt>
    <dgm:pt modelId="{687DF982-52C2-4178-B0BD-B5CE30CED8AD}" type="parTrans" cxnId="{CAE7F9C2-C2FC-4098-8C64-7E7170440A42}">
      <dgm:prSet/>
      <dgm:spPr/>
      <dgm:t>
        <a:bodyPr/>
        <a:lstStyle/>
        <a:p>
          <a:endParaRPr lang="zh-TW" altLang="en-US"/>
        </a:p>
      </dgm:t>
    </dgm:pt>
    <dgm:pt modelId="{438C7716-C963-40B0-9200-FB4725FBE4C0}" type="sibTrans" cxnId="{CAE7F9C2-C2FC-4098-8C64-7E7170440A42}">
      <dgm:prSet/>
      <dgm:spPr/>
      <dgm:t>
        <a:bodyPr/>
        <a:lstStyle/>
        <a:p>
          <a:endParaRPr lang="zh-TW" altLang="en-US"/>
        </a:p>
      </dgm:t>
    </dgm:pt>
    <dgm:pt modelId="{B79392B1-E3A2-4858-9336-3D49E62F56C7}">
      <dgm:prSet phldrT="[文字]"/>
      <dgm:spPr/>
      <dgm:t>
        <a:bodyPr/>
        <a:lstStyle/>
        <a:p>
          <a:r>
            <a:rPr lang="zh-TW" altLang="en-US" dirty="0" smtClean="0"/>
            <a:t>景點資料</a:t>
          </a:r>
          <a:endParaRPr lang="zh-TW" altLang="en-US" dirty="0"/>
        </a:p>
      </dgm:t>
    </dgm:pt>
    <dgm:pt modelId="{568833BD-CED0-4823-9DD6-FE472F16AD53}" type="parTrans" cxnId="{D8847EFB-A830-4C81-9264-5D5D3A09168C}">
      <dgm:prSet/>
      <dgm:spPr/>
      <dgm:t>
        <a:bodyPr/>
        <a:lstStyle/>
        <a:p>
          <a:endParaRPr lang="zh-TW" altLang="en-US"/>
        </a:p>
      </dgm:t>
    </dgm:pt>
    <dgm:pt modelId="{98D26D20-8731-4173-A540-AA59D12D817A}" type="sibTrans" cxnId="{D8847EFB-A830-4C81-9264-5D5D3A09168C}">
      <dgm:prSet/>
      <dgm:spPr/>
      <dgm:t>
        <a:bodyPr/>
        <a:lstStyle/>
        <a:p>
          <a:endParaRPr lang="zh-TW" altLang="en-US"/>
        </a:p>
      </dgm:t>
    </dgm:pt>
    <dgm:pt modelId="{E1DFFA32-8D50-4437-ABDF-4FC629C1F59C}">
      <dgm:prSet phldrT="[文字]"/>
      <dgm:spPr/>
      <dgm:t>
        <a:bodyPr/>
        <a:lstStyle/>
        <a:p>
          <a:r>
            <a:rPr lang="zh-TW" altLang="en-US" dirty="0" smtClean="0"/>
            <a:t>店家</a:t>
          </a:r>
          <a:endParaRPr lang="zh-TW" altLang="en-US" dirty="0"/>
        </a:p>
      </dgm:t>
    </dgm:pt>
    <dgm:pt modelId="{F75317CF-0E5D-4B10-BCB7-A25F6D5285C2}" type="parTrans" cxnId="{53EB7062-28A8-454A-8AEC-AF0277B5A8D8}">
      <dgm:prSet/>
      <dgm:spPr/>
      <dgm:t>
        <a:bodyPr/>
        <a:lstStyle/>
        <a:p>
          <a:endParaRPr lang="zh-TW" altLang="en-US"/>
        </a:p>
      </dgm:t>
    </dgm:pt>
    <dgm:pt modelId="{440A8601-79A2-4029-BB9F-E93186D88B0B}" type="sibTrans" cxnId="{53EB7062-28A8-454A-8AEC-AF0277B5A8D8}">
      <dgm:prSet/>
      <dgm:spPr/>
      <dgm:t>
        <a:bodyPr/>
        <a:lstStyle/>
        <a:p>
          <a:endParaRPr lang="zh-TW" altLang="en-US"/>
        </a:p>
      </dgm:t>
    </dgm:pt>
    <dgm:pt modelId="{8E64D42C-2D03-493C-8ABB-3B0239CEBF95}">
      <dgm:prSet phldrT="[文字]"/>
      <dgm:spPr/>
      <dgm:t>
        <a:bodyPr/>
        <a:lstStyle/>
        <a:p>
          <a:r>
            <a:rPr lang="zh-TW" altLang="en-US" dirty="0" smtClean="0"/>
            <a:t>類型分類</a:t>
          </a:r>
          <a:endParaRPr lang="zh-TW" altLang="en-US" dirty="0"/>
        </a:p>
      </dgm:t>
    </dgm:pt>
    <dgm:pt modelId="{30A5BA9A-CA66-483B-9100-307A01803F69}" type="parTrans" cxnId="{CBB6322F-97F1-443A-BD39-02D78FB24F98}">
      <dgm:prSet/>
      <dgm:spPr/>
      <dgm:t>
        <a:bodyPr/>
        <a:lstStyle/>
        <a:p>
          <a:endParaRPr lang="zh-TW" altLang="en-US"/>
        </a:p>
      </dgm:t>
    </dgm:pt>
    <dgm:pt modelId="{7C1B7B12-E266-4910-B420-CC4068AB324E}" type="sibTrans" cxnId="{CBB6322F-97F1-443A-BD39-02D78FB24F98}">
      <dgm:prSet/>
      <dgm:spPr/>
      <dgm:t>
        <a:bodyPr/>
        <a:lstStyle/>
        <a:p>
          <a:endParaRPr lang="zh-TW" altLang="en-US"/>
        </a:p>
      </dgm:t>
    </dgm:pt>
    <dgm:pt modelId="{6779CD61-FC04-4058-B8A6-130357FBFA5B}">
      <dgm:prSet phldrT="[文字]"/>
      <dgm:spPr/>
      <dgm:t>
        <a:bodyPr/>
        <a:lstStyle/>
        <a:p>
          <a:r>
            <a:rPr lang="zh-TW" altLang="en-US" dirty="0" smtClean="0"/>
            <a:t>活動</a:t>
          </a:r>
          <a:endParaRPr lang="zh-TW" altLang="en-US" dirty="0"/>
        </a:p>
      </dgm:t>
    </dgm:pt>
    <dgm:pt modelId="{98F72080-2020-4FAF-95B6-A5294D1D9621}" type="parTrans" cxnId="{2C2AD2C6-3AEB-4D75-8575-998F3F231A5C}">
      <dgm:prSet/>
      <dgm:spPr/>
      <dgm:t>
        <a:bodyPr/>
        <a:lstStyle/>
        <a:p>
          <a:endParaRPr lang="zh-TW" altLang="en-US"/>
        </a:p>
      </dgm:t>
    </dgm:pt>
    <dgm:pt modelId="{695B1D2A-B115-4A38-AA6B-DFFCCB1424B0}" type="sibTrans" cxnId="{2C2AD2C6-3AEB-4D75-8575-998F3F231A5C}">
      <dgm:prSet/>
      <dgm:spPr/>
      <dgm:t>
        <a:bodyPr/>
        <a:lstStyle/>
        <a:p>
          <a:endParaRPr lang="zh-TW" altLang="en-US"/>
        </a:p>
      </dgm:t>
    </dgm:pt>
    <dgm:pt modelId="{2B2AA9DF-0509-4DCA-AE59-E1CB91680418}">
      <dgm:prSet phldrT="[文字]"/>
      <dgm:spPr/>
      <dgm:t>
        <a:bodyPr/>
        <a:lstStyle/>
        <a:p>
          <a:r>
            <a:rPr lang="zh-TW" altLang="en-US" dirty="0" smtClean="0"/>
            <a:t>位置分類</a:t>
          </a:r>
          <a:endParaRPr lang="zh-TW" altLang="en-US" dirty="0"/>
        </a:p>
      </dgm:t>
    </dgm:pt>
    <dgm:pt modelId="{555EA149-F58A-4108-BA50-DD13494A563C}" type="parTrans" cxnId="{64B9CA90-00FA-4374-A425-32786B41FE3D}">
      <dgm:prSet/>
      <dgm:spPr/>
      <dgm:t>
        <a:bodyPr/>
        <a:lstStyle/>
        <a:p>
          <a:endParaRPr lang="zh-TW" altLang="en-US"/>
        </a:p>
      </dgm:t>
    </dgm:pt>
    <dgm:pt modelId="{B3038D18-B57F-4C21-8651-D811D9202E49}" type="sibTrans" cxnId="{64B9CA90-00FA-4374-A425-32786B41FE3D}">
      <dgm:prSet/>
      <dgm:spPr/>
      <dgm:t>
        <a:bodyPr/>
        <a:lstStyle/>
        <a:p>
          <a:endParaRPr lang="zh-TW" altLang="en-US"/>
        </a:p>
      </dgm:t>
    </dgm:pt>
    <dgm:pt modelId="{01452890-4A1C-4D2A-8D60-3F6C79224FF4}">
      <dgm:prSet phldrT="[文字]"/>
      <dgm:spPr/>
      <dgm:t>
        <a:bodyPr/>
        <a:lstStyle/>
        <a:p>
          <a:r>
            <a:rPr lang="zh-TW" altLang="en-US" dirty="0" smtClean="0"/>
            <a:t>最新活動</a:t>
          </a:r>
          <a:endParaRPr lang="zh-TW" altLang="en-US" dirty="0"/>
        </a:p>
      </dgm:t>
    </dgm:pt>
    <dgm:pt modelId="{E1607EEB-A70D-4059-8FC9-079F625D2E9F}" type="parTrans" cxnId="{65B77E08-D084-4A25-811B-73ACDD138F7E}">
      <dgm:prSet/>
      <dgm:spPr/>
      <dgm:t>
        <a:bodyPr/>
        <a:lstStyle/>
        <a:p>
          <a:endParaRPr lang="zh-TW" altLang="en-US"/>
        </a:p>
      </dgm:t>
    </dgm:pt>
    <dgm:pt modelId="{FDC16299-43F7-4B6B-B826-2D3433872009}" type="sibTrans" cxnId="{65B77E08-D084-4A25-811B-73ACDD138F7E}">
      <dgm:prSet/>
      <dgm:spPr/>
      <dgm:t>
        <a:bodyPr/>
        <a:lstStyle/>
        <a:p>
          <a:endParaRPr lang="zh-TW" altLang="en-US"/>
        </a:p>
      </dgm:t>
    </dgm:pt>
    <dgm:pt modelId="{9CE5CCC8-A5D8-400B-A2E4-2D0D49791E08}" type="pres">
      <dgm:prSet presAssocID="{F28E0569-4074-4233-9528-CFBDD5CC89B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FA6B4BC-41F5-4DB6-8904-7D6365CD11E4}" type="pres">
      <dgm:prSet presAssocID="{BC631BAA-2B2A-4E02-8291-F992375F85C4}" presName="root1" presStyleCnt="0"/>
      <dgm:spPr/>
    </dgm:pt>
    <dgm:pt modelId="{EB221F6A-CB58-4692-AFE0-2E0B8CB69604}" type="pres">
      <dgm:prSet presAssocID="{BC631BAA-2B2A-4E02-8291-F992375F85C4}" presName="LevelOneTextNode" presStyleLbl="node0" presStyleIdx="0" presStyleCnt="1" custLinFactNeighborX="-27224" custLinFactNeighborY="121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A2655E-091B-4223-BA8E-9E6E68C4FA31}" type="pres">
      <dgm:prSet presAssocID="{BC631BAA-2B2A-4E02-8291-F992375F85C4}" presName="level2hierChild" presStyleCnt="0"/>
      <dgm:spPr/>
    </dgm:pt>
    <dgm:pt modelId="{F8E40647-782F-4549-8EB4-C24563560E77}" type="pres">
      <dgm:prSet presAssocID="{687DF982-52C2-4178-B0BD-B5CE30CED8AD}" presName="conn2-1" presStyleLbl="parChTrans1D2" presStyleIdx="0" presStyleCnt="3"/>
      <dgm:spPr/>
      <dgm:t>
        <a:bodyPr/>
        <a:lstStyle/>
        <a:p>
          <a:endParaRPr lang="zh-TW" altLang="en-US"/>
        </a:p>
      </dgm:t>
    </dgm:pt>
    <dgm:pt modelId="{F2DE48AB-1078-41E3-83FF-D9FE2F2FF8AC}" type="pres">
      <dgm:prSet presAssocID="{687DF982-52C2-4178-B0BD-B5CE30CED8AD}" presName="connTx" presStyleLbl="parChTrans1D2" presStyleIdx="0" presStyleCnt="3"/>
      <dgm:spPr/>
      <dgm:t>
        <a:bodyPr/>
        <a:lstStyle/>
        <a:p>
          <a:endParaRPr lang="zh-TW" altLang="en-US"/>
        </a:p>
      </dgm:t>
    </dgm:pt>
    <dgm:pt modelId="{650B7971-E41F-4FBA-A5BC-17B4C9E3E545}" type="pres">
      <dgm:prSet presAssocID="{2BF95B1C-C3D7-4B80-AD5D-1267C87E6EB3}" presName="root2" presStyleCnt="0"/>
      <dgm:spPr/>
    </dgm:pt>
    <dgm:pt modelId="{B68AAAAE-4F64-4A6A-9878-122CB9E65E16}" type="pres">
      <dgm:prSet presAssocID="{2BF95B1C-C3D7-4B80-AD5D-1267C87E6EB3}" presName="LevelTwoTextNode" presStyleLbl="node2" presStyleIdx="0" presStyleCnt="3" custLinFactNeighborX="-18578" custLinFactNeighborY="143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CF2D7D7-4B90-4F35-8A06-A98912CDF614}" type="pres">
      <dgm:prSet presAssocID="{2BF95B1C-C3D7-4B80-AD5D-1267C87E6EB3}" presName="level3hierChild" presStyleCnt="0"/>
      <dgm:spPr/>
    </dgm:pt>
    <dgm:pt modelId="{2593FF6A-E972-48CF-AAFA-BD297F30FBDD}" type="pres">
      <dgm:prSet presAssocID="{568833BD-CED0-4823-9DD6-FE472F16AD53}" presName="conn2-1" presStyleLbl="parChTrans1D3" presStyleIdx="0" presStyleCnt="4"/>
      <dgm:spPr/>
      <dgm:t>
        <a:bodyPr/>
        <a:lstStyle/>
        <a:p>
          <a:endParaRPr lang="zh-TW" altLang="en-US"/>
        </a:p>
      </dgm:t>
    </dgm:pt>
    <dgm:pt modelId="{A1776DE4-BB3B-4A6F-9F1D-3A3F69B57ECD}" type="pres">
      <dgm:prSet presAssocID="{568833BD-CED0-4823-9DD6-FE472F16AD53}" presName="connTx" presStyleLbl="parChTrans1D3" presStyleIdx="0" presStyleCnt="4"/>
      <dgm:spPr/>
      <dgm:t>
        <a:bodyPr/>
        <a:lstStyle/>
        <a:p>
          <a:endParaRPr lang="zh-TW" altLang="en-US"/>
        </a:p>
      </dgm:t>
    </dgm:pt>
    <dgm:pt modelId="{3DD507C2-2DC6-4F5E-9DA4-10E1ECC6FCF2}" type="pres">
      <dgm:prSet presAssocID="{B79392B1-E3A2-4858-9336-3D49E62F56C7}" presName="root2" presStyleCnt="0"/>
      <dgm:spPr/>
    </dgm:pt>
    <dgm:pt modelId="{9B9A647B-43B2-40C6-A3DA-0342F2648A72}" type="pres">
      <dgm:prSet presAssocID="{B79392B1-E3A2-4858-9336-3D49E62F56C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9BDE4CF-A3C3-4645-A956-EA9CBAA31987}" type="pres">
      <dgm:prSet presAssocID="{B79392B1-E3A2-4858-9336-3D49E62F56C7}" presName="level3hierChild" presStyleCnt="0"/>
      <dgm:spPr/>
    </dgm:pt>
    <dgm:pt modelId="{54CB7C38-2260-48A6-91A8-91AB8A69401B}" type="pres">
      <dgm:prSet presAssocID="{F75317CF-0E5D-4B10-BCB7-A25F6D5285C2}" presName="conn2-1" presStyleLbl="parChTrans1D2" presStyleIdx="1" presStyleCnt="3"/>
      <dgm:spPr/>
      <dgm:t>
        <a:bodyPr/>
        <a:lstStyle/>
        <a:p>
          <a:endParaRPr lang="zh-TW" altLang="en-US"/>
        </a:p>
      </dgm:t>
    </dgm:pt>
    <dgm:pt modelId="{A435C47B-C9FD-438E-AC9C-1539D0E147DD}" type="pres">
      <dgm:prSet presAssocID="{F75317CF-0E5D-4B10-BCB7-A25F6D5285C2}" presName="connTx" presStyleLbl="parChTrans1D2" presStyleIdx="1" presStyleCnt="3"/>
      <dgm:spPr/>
      <dgm:t>
        <a:bodyPr/>
        <a:lstStyle/>
        <a:p>
          <a:endParaRPr lang="zh-TW" altLang="en-US"/>
        </a:p>
      </dgm:t>
    </dgm:pt>
    <dgm:pt modelId="{502B9233-E2D5-4425-A5E7-6F99581B0CE2}" type="pres">
      <dgm:prSet presAssocID="{E1DFFA32-8D50-4437-ABDF-4FC629C1F59C}" presName="root2" presStyleCnt="0"/>
      <dgm:spPr/>
    </dgm:pt>
    <dgm:pt modelId="{41E7A186-DD57-48B7-A2FE-A2F4F827FD97}" type="pres">
      <dgm:prSet presAssocID="{E1DFFA32-8D50-4437-ABDF-4FC629C1F59C}" presName="LevelTwoTextNode" presStyleLbl="node2" presStyleIdx="1" presStyleCnt="3" custLinFactNeighborX="-17664" custLinFactNeighborY="-243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AEB01A3-1B85-4D39-8C9F-A58BC0FE161F}" type="pres">
      <dgm:prSet presAssocID="{E1DFFA32-8D50-4437-ABDF-4FC629C1F59C}" presName="level3hierChild" presStyleCnt="0"/>
      <dgm:spPr/>
    </dgm:pt>
    <dgm:pt modelId="{9859A9BE-1D3D-43B4-8069-B412927C0C10}" type="pres">
      <dgm:prSet presAssocID="{30A5BA9A-CA66-483B-9100-307A01803F69}" presName="conn2-1" presStyleLbl="parChTrans1D3" presStyleIdx="1" presStyleCnt="4"/>
      <dgm:spPr/>
      <dgm:t>
        <a:bodyPr/>
        <a:lstStyle/>
        <a:p>
          <a:endParaRPr lang="zh-TW" altLang="en-US"/>
        </a:p>
      </dgm:t>
    </dgm:pt>
    <dgm:pt modelId="{FD396035-D341-4D1A-9EC2-D644C40F0FFD}" type="pres">
      <dgm:prSet presAssocID="{30A5BA9A-CA66-483B-9100-307A01803F69}" presName="connTx" presStyleLbl="parChTrans1D3" presStyleIdx="1" presStyleCnt="4"/>
      <dgm:spPr/>
      <dgm:t>
        <a:bodyPr/>
        <a:lstStyle/>
        <a:p>
          <a:endParaRPr lang="zh-TW" altLang="en-US"/>
        </a:p>
      </dgm:t>
    </dgm:pt>
    <dgm:pt modelId="{8C02915D-6718-46DE-8BD5-8D0CC11A7ED0}" type="pres">
      <dgm:prSet presAssocID="{8E64D42C-2D03-493C-8ABB-3B0239CEBF95}" presName="root2" presStyleCnt="0"/>
      <dgm:spPr/>
    </dgm:pt>
    <dgm:pt modelId="{3F777ADC-BE77-43B1-8B6C-6DE797A846F9}" type="pres">
      <dgm:prSet presAssocID="{8E64D42C-2D03-493C-8ABB-3B0239CEBF9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6BC1F23-6DF2-4C36-90FC-95CA2E5AC2E1}" type="pres">
      <dgm:prSet presAssocID="{8E64D42C-2D03-493C-8ABB-3B0239CEBF95}" presName="level3hierChild" presStyleCnt="0"/>
      <dgm:spPr/>
    </dgm:pt>
    <dgm:pt modelId="{05A0D432-4D95-4F94-B38A-BA9BD4733333}" type="pres">
      <dgm:prSet presAssocID="{555EA149-F58A-4108-BA50-DD13494A563C}" presName="conn2-1" presStyleLbl="parChTrans1D3" presStyleIdx="2" presStyleCnt="4"/>
      <dgm:spPr/>
      <dgm:t>
        <a:bodyPr/>
        <a:lstStyle/>
        <a:p>
          <a:endParaRPr lang="zh-TW" altLang="en-US"/>
        </a:p>
      </dgm:t>
    </dgm:pt>
    <dgm:pt modelId="{8B490A1B-C297-488F-B1AB-5547DDA832FD}" type="pres">
      <dgm:prSet presAssocID="{555EA149-F58A-4108-BA50-DD13494A563C}" presName="connTx" presStyleLbl="parChTrans1D3" presStyleIdx="2" presStyleCnt="4"/>
      <dgm:spPr/>
      <dgm:t>
        <a:bodyPr/>
        <a:lstStyle/>
        <a:p>
          <a:endParaRPr lang="zh-TW" altLang="en-US"/>
        </a:p>
      </dgm:t>
    </dgm:pt>
    <dgm:pt modelId="{232BCFF8-50D2-4528-8968-6A5BA26238C2}" type="pres">
      <dgm:prSet presAssocID="{2B2AA9DF-0509-4DCA-AE59-E1CB91680418}" presName="root2" presStyleCnt="0"/>
      <dgm:spPr/>
    </dgm:pt>
    <dgm:pt modelId="{1FAFAD95-A168-40CB-B88D-75933A2344DF}" type="pres">
      <dgm:prSet presAssocID="{2B2AA9DF-0509-4DCA-AE59-E1CB91680418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AA214FD-5445-4B74-9502-BE5A2849135A}" type="pres">
      <dgm:prSet presAssocID="{2B2AA9DF-0509-4DCA-AE59-E1CB91680418}" presName="level3hierChild" presStyleCnt="0"/>
      <dgm:spPr/>
    </dgm:pt>
    <dgm:pt modelId="{A4E949F6-5041-419C-B957-DD8AC1481306}" type="pres">
      <dgm:prSet presAssocID="{98F72080-2020-4FAF-95B6-A5294D1D9621}" presName="conn2-1" presStyleLbl="parChTrans1D2" presStyleIdx="2" presStyleCnt="3"/>
      <dgm:spPr/>
      <dgm:t>
        <a:bodyPr/>
        <a:lstStyle/>
        <a:p>
          <a:endParaRPr lang="zh-TW" altLang="en-US"/>
        </a:p>
      </dgm:t>
    </dgm:pt>
    <dgm:pt modelId="{601F01EB-0446-444B-8780-EBE5F7D97C40}" type="pres">
      <dgm:prSet presAssocID="{98F72080-2020-4FAF-95B6-A5294D1D9621}" presName="connTx" presStyleLbl="parChTrans1D2" presStyleIdx="2" presStyleCnt="3"/>
      <dgm:spPr/>
      <dgm:t>
        <a:bodyPr/>
        <a:lstStyle/>
        <a:p>
          <a:endParaRPr lang="zh-TW" altLang="en-US"/>
        </a:p>
      </dgm:t>
    </dgm:pt>
    <dgm:pt modelId="{E7F9BD1A-E949-4855-A738-050F9E1FC9A9}" type="pres">
      <dgm:prSet presAssocID="{6779CD61-FC04-4058-B8A6-130357FBFA5B}" presName="root2" presStyleCnt="0"/>
      <dgm:spPr/>
    </dgm:pt>
    <dgm:pt modelId="{CFD6AEF4-7AD4-4653-AA3C-F1F5283EA705}" type="pres">
      <dgm:prSet presAssocID="{6779CD61-FC04-4058-B8A6-130357FBFA5B}" presName="LevelTwoTextNode" presStyleLbl="node2" presStyleIdx="2" presStyleCnt="3" custLinFactNeighborX="-18852" custLinFactNeighborY="193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4E1CE22-9E00-49F2-9348-8A80EED51A78}" type="pres">
      <dgm:prSet presAssocID="{6779CD61-FC04-4058-B8A6-130357FBFA5B}" presName="level3hierChild" presStyleCnt="0"/>
      <dgm:spPr/>
    </dgm:pt>
    <dgm:pt modelId="{D2305584-C973-4953-B052-C1FFA1EB80D0}" type="pres">
      <dgm:prSet presAssocID="{E1607EEB-A70D-4059-8FC9-079F625D2E9F}" presName="conn2-1" presStyleLbl="parChTrans1D3" presStyleIdx="3" presStyleCnt="4"/>
      <dgm:spPr/>
      <dgm:t>
        <a:bodyPr/>
        <a:lstStyle/>
        <a:p>
          <a:endParaRPr lang="zh-TW" altLang="en-US"/>
        </a:p>
      </dgm:t>
    </dgm:pt>
    <dgm:pt modelId="{C83A41AF-1C4A-4982-8041-8582798D259A}" type="pres">
      <dgm:prSet presAssocID="{E1607EEB-A70D-4059-8FC9-079F625D2E9F}" presName="connTx" presStyleLbl="parChTrans1D3" presStyleIdx="3" presStyleCnt="4"/>
      <dgm:spPr/>
      <dgm:t>
        <a:bodyPr/>
        <a:lstStyle/>
        <a:p>
          <a:endParaRPr lang="zh-TW" altLang="en-US"/>
        </a:p>
      </dgm:t>
    </dgm:pt>
    <dgm:pt modelId="{E0CF8BC6-A865-48DB-A262-2AF2CF1DD0E9}" type="pres">
      <dgm:prSet presAssocID="{01452890-4A1C-4D2A-8D60-3F6C79224FF4}" presName="root2" presStyleCnt="0"/>
      <dgm:spPr/>
    </dgm:pt>
    <dgm:pt modelId="{9E417D57-AAF2-468C-8804-86139AADA718}" type="pres">
      <dgm:prSet presAssocID="{01452890-4A1C-4D2A-8D60-3F6C79224FF4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5DB2387-2C9F-46A4-9F5E-05B8DFAF7B30}" type="pres">
      <dgm:prSet presAssocID="{01452890-4A1C-4D2A-8D60-3F6C79224FF4}" presName="level3hierChild" presStyleCnt="0"/>
      <dgm:spPr/>
    </dgm:pt>
  </dgm:ptLst>
  <dgm:cxnLst>
    <dgm:cxn modelId="{65B77E08-D084-4A25-811B-73ACDD138F7E}" srcId="{6779CD61-FC04-4058-B8A6-130357FBFA5B}" destId="{01452890-4A1C-4D2A-8D60-3F6C79224FF4}" srcOrd="0" destOrd="0" parTransId="{E1607EEB-A70D-4059-8FC9-079F625D2E9F}" sibTransId="{FDC16299-43F7-4B6B-B826-2D3433872009}"/>
    <dgm:cxn modelId="{0CE59738-0808-4BAA-879B-434ACEA0C351}" type="presOf" srcId="{555EA149-F58A-4108-BA50-DD13494A563C}" destId="{05A0D432-4D95-4F94-B38A-BA9BD4733333}" srcOrd="0" destOrd="0" presId="urn:microsoft.com/office/officeart/2005/8/layout/hierarchy2"/>
    <dgm:cxn modelId="{FFC36122-BCF9-4662-8F35-AD489AC969EC}" type="presOf" srcId="{8E64D42C-2D03-493C-8ABB-3B0239CEBF95}" destId="{3F777ADC-BE77-43B1-8B6C-6DE797A846F9}" srcOrd="0" destOrd="0" presId="urn:microsoft.com/office/officeart/2005/8/layout/hierarchy2"/>
    <dgm:cxn modelId="{F2B5AF61-28C0-48F3-AA6F-A02F7A06B279}" type="presOf" srcId="{F75317CF-0E5D-4B10-BCB7-A25F6D5285C2}" destId="{54CB7C38-2260-48A6-91A8-91AB8A69401B}" srcOrd="0" destOrd="0" presId="urn:microsoft.com/office/officeart/2005/8/layout/hierarchy2"/>
    <dgm:cxn modelId="{2E14172D-AD97-47FF-B4B8-1DA2AFA7570F}" type="presOf" srcId="{687DF982-52C2-4178-B0BD-B5CE30CED8AD}" destId="{F8E40647-782F-4549-8EB4-C24563560E77}" srcOrd="0" destOrd="0" presId="urn:microsoft.com/office/officeart/2005/8/layout/hierarchy2"/>
    <dgm:cxn modelId="{BC82E478-EA4B-44E7-B307-4514918DA1D0}" type="presOf" srcId="{2BF95B1C-C3D7-4B80-AD5D-1267C87E6EB3}" destId="{B68AAAAE-4F64-4A6A-9878-122CB9E65E16}" srcOrd="0" destOrd="0" presId="urn:microsoft.com/office/officeart/2005/8/layout/hierarchy2"/>
    <dgm:cxn modelId="{0BE8A1B3-39F7-4880-B24A-1857C1EEC17D}" type="presOf" srcId="{F75317CF-0E5D-4B10-BCB7-A25F6D5285C2}" destId="{A435C47B-C9FD-438E-AC9C-1539D0E147DD}" srcOrd="1" destOrd="0" presId="urn:microsoft.com/office/officeart/2005/8/layout/hierarchy2"/>
    <dgm:cxn modelId="{38335C19-31CC-44A1-9DAA-1C178E37B534}" type="presOf" srcId="{01452890-4A1C-4D2A-8D60-3F6C79224FF4}" destId="{9E417D57-AAF2-468C-8804-86139AADA718}" srcOrd="0" destOrd="0" presId="urn:microsoft.com/office/officeart/2005/8/layout/hierarchy2"/>
    <dgm:cxn modelId="{6AC56FF7-6B61-4C9D-BFEA-84DB36A6D5BE}" type="presOf" srcId="{568833BD-CED0-4823-9DD6-FE472F16AD53}" destId="{2593FF6A-E972-48CF-AAFA-BD297F30FBDD}" srcOrd="0" destOrd="0" presId="urn:microsoft.com/office/officeart/2005/8/layout/hierarchy2"/>
    <dgm:cxn modelId="{53EB7062-28A8-454A-8AEC-AF0277B5A8D8}" srcId="{BC631BAA-2B2A-4E02-8291-F992375F85C4}" destId="{E1DFFA32-8D50-4437-ABDF-4FC629C1F59C}" srcOrd="1" destOrd="0" parTransId="{F75317CF-0E5D-4B10-BCB7-A25F6D5285C2}" sibTransId="{440A8601-79A2-4029-BB9F-E93186D88B0B}"/>
    <dgm:cxn modelId="{5BF50694-D983-4894-AB44-A05A59B8228E}" srcId="{F28E0569-4074-4233-9528-CFBDD5CC89B1}" destId="{BC631BAA-2B2A-4E02-8291-F992375F85C4}" srcOrd="0" destOrd="0" parTransId="{912FE9CA-FBE0-4EFB-938D-76A91E88CACB}" sibTransId="{1A53A5EF-C889-4E90-9BB2-E4AA12484812}"/>
    <dgm:cxn modelId="{5CA6AF06-8921-49DC-887E-066A50C7AE46}" type="presOf" srcId="{30A5BA9A-CA66-483B-9100-307A01803F69}" destId="{9859A9BE-1D3D-43B4-8069-B412927C0C10}" srcOrd="0" destOrd="0" presId="urn:microsoft.com/office/officeart/2005/8/layout/hierarchy2"/>
    <dgm:cxn modelId="{9EC622C1-57A5-4BD6-93AA-8F848BB8FB1F}" type="presOf" srcId="{98F72080-2020-4FAF-95B6-A5294D1D9621}" destId="{A4E949F6-5041-419C-B957-DD8AC1481306}" srcOrd="0" destOrd="0" presId="urn:microsoft.com/office/officeart/2005/8/layout/hierarchy2"/>
    <dgm:cxn modelId="{72757622-D011-4773-A4C5-A6C478F1A9B1}" type="presOf" srcId="{E1607EEB-A70D-4059-8FC9-079F625D2E9F}" destId="{C83A41AF-1C4A-4982-8041-8582798D259A}" srcOrd="1" destOrd="0" presId="urn:microsoft.com/office/officeart/2005/8/layout/hierarchy2"/>
    <dgm:cxn modelId="{86519FAD-E723-4412-862D-CE1E4FE00CDE}" type="presOf" srcId="{687DF982-52C2-4178-B0BD-B5CE30CED8AD}" destId="{F2DE48AB-1078-41E3-83FF-D9FE2F2FF8AC}" srcOrd="1" destOrd="0" presId="urn:microsoft.com/office/officeart/2005/8/layout/hierarchy2"/>
    <dgm:cxn modelId="{056BF2A0-A173-4487-BC51-9B5599961AE4}" type="presOf" srcId="{BC631BAA-2B2A-4E02-8291-F992375F85C4}" destId="{EB221F6A-CB58-4692-AFE0-2E0B8CB69604}" srcOrd="0" destOrd="0" presId="urn:microsoft.com/office/officeart/2005/8/layout/hierarchy2"/>
    <dgm:cxn modelId="{24639DD7-CE19-462E-A392-8B909E6C0A84}" type="presOf" srcId="{E1607EEB-A70D-4059-8FC9-079F625D2E9F}" destId="{D2305584-C973-4953-B052-C1FFA1EB80D0}" srcOrd="0" destOrd="0" presId="urn:microsoft.com/office/officeart/2005/8/layout/hierarchy2"/>
    <dgm:cxn modelId="{335DC0D8-4848-4C97-8261-37B06058AC2C}" type="presOf" srcId="{6779CD61-FC04-4058-B8A6-130357FBFA5B}" destId="{CFD6AEF4-7AD4-4653-AA3C-F1F5283EA705}" srcOrd="0" destOrd="0" presId="urn:microsoft.com/office/officeart/2005/8/layout/hierarchy2"/>
    <dgm:cxn modelId="{41979212-0769-44F3-A4BD-621133CDDFC9}" type="presOf" srcId="{2B2AA9DF-0509-4DCA-AE59-E1CB91680418}" destId="{1FAFAD95-A168-40CB-B88D-75933A2344DF}" srcOrd="0" destOrd="0" presId="urn:microsoft.com/office/officeart/2005/8/layout/hierarchy2"/>
    <dgm:cxn modelId="{F5EB2BBD-0560-455B-8DE2-C0EE4850A98D}" type="presOf" srcId="{F28E0569-4074-4233-9528-CFBDD5CC89B1}" destId="{9CE5CCC8-A5D8-400B-A2E4-2D0D49791E08}" srcOrd="0" destOrd="0" presId="urn:microsoft.com/office/officeart/2005/8/layout/hierarchy2"/>
    <dgm:cxn modelId="{64B9CA90-00FA-4374-A425-32786B41FE3D}" srcId="{E1DFFA32-8D50-4437-ABDF-4FC629C1F59C}" destId="{2B2AA9DF-0509-4DCA-AE59-E1CB91680418}" srcOrd="1" destOrd="0" parTransId="{555EA149-F58A-4108-BA50-DD13494A563C}" sibTransId="{B3038D18-B57F-4C21-8651-D811D9202E49}"/>
    <dgm:cxn modelId="{398C3884-F151-4E14-8B46-55AA24370E76}" type="presOf" srcId="{B79392B1-E3A2-4858-9336-3D49E62F56C7}" destId="{9B9A647B-43B2-40C6-A3DA-0342F2648A72}" srcOrd="0" destOrd="0" presId="urn:microsoft.com/office/officeart/2005/8/layout/hierarchy2"/>
    <dgm:cxn modelId="{E9ADABB9-A061-4E66-9B20-30DC6031440F}" type="presOf" srcId="{98F72080-2020-4FAF-95B6-A5294D1D9621}" destId="{601F01EB-0446-444B-8780-EBE5F7D97C40}" srcOrd="1" destOrd="0" presId="urn:microsoft.com/office/officeart/2005/8/layout/hierarchy2"/>
    <dgm:cxn modelId="{D8847EFB-A830-4C81-9264-5D5D3A09168C}" srcId="{2BF95B1C-C3D7-4B80-AD5D-1267C87E6EB3}" destId="{B79392B1-E3A2-4858-9336-3D49E62F56C7}" srcOrd="0" destOrd="0" parTransId="{568833BD-CED0-4823-9DD6-FE472F16AD53}" sibTransId="{98D26D20-8731-4173-A540-AA59D12D817A}"/>
    <dgm:cxn modelId="{2C2AD2C6-3AEB-4D75-8575-998F3F231A5C}" srcId="{BC631BAA-2B2A-4E02-8291-F992375F85C4}" destId="{6779CD61-FC04-4058-B8A6-130357FBFA5B}" srcOrd="2" destOrd="0" parTransId="{98F72080-2020-4FAF-95B6-A5294D1D9621}" sibTransId="{695B1D2A-B115-4A38-AA6B-DFFCCB1424B0}"/>
    <dgm:cxn modelId="{CB533150-7F73-4C84-9F4D-4BA86C316961}" type="presOf" srcId="{555EA149-F58A-4108-BA50-DD13494A563C}" destId="{8B490A1B-C297-488F-B1AB-5547DDA832FD}" srcOrd="1" destOrd="0" presId="urn:microsoft.com/office/officeart/2005/8/layout/hierarchy2"/>
    <dgm:cxn modelId="{961467D2-2716-43A5-9ABD-B94B72E23768}" type="presOf" srcId="{30A5BA9A-CA66-483B-9100-307A01803F69}" destId="{FD396035-D341-4D1A-9EC2-D644C40F0FFD}" srcOrd="1" destOrd="0" presId="urn:microsoft.com/office/officeart/2005/8/layout/hierarchy2"/>
    <dgm:cxn modelId="{9D4AD4DF-3D34-486A-8AB5-C31DDB0227A8}" type="presOf" srcId="{E1DFFA32-8D50-4437-ABDF-4FC629C1F59C}" destId="{41E7A186-DD57-48B7-A2FE-A2F4F827FD97}" srcOrd="0" destOrd="0" presId="urn:microsoft.com/office/officeart/2005/8/layout/hierarchy2"/>
    <dgm:cxn modelId="{45925869-F1B3-4717-B044-5B2BBE9E66CE}" type="presOf" srcId="{568833BD-CED0-4823-9DD6-FE472F16AD53}" destId="{A1776DE4-BB3B-4A6F-9F1D-3A3F69B57ECD}" srcOrd="1" destOrd="0" presId="urn:microsoft.com/office/officeart/2005/8/layout/hierarchy2"/>
    <dgm:cxn modelId="{CAE7F9C2-C2FC-4098-8C64-7E7170440A42}" srcId="{BC631BAA-2B2A-4E02-8291-F992375F85C4}" destId="{2BF95B1C-C3D7-4B80-AD5D-1267C87E6EB3}" srcOrd="0" destOrd="0" parTransId="{687DF982-52C2-4178-B0BD-B5CE30CED8AD}" sibTransId="{438C7716-C963-40B0-9200-FB4725FBE4C0}"/>
    <dgm:cxn modelId="{CBB6322F-97F1-443A-BD39-02D78FB24F98}" srcId="{E1DFFA32-8D50-4437-ABDF-4FC629C1F59C}" destId="{8E64D42C-2D03-493C-8ABB-3B0239CEBF95}" srcOrd="0" destOrd="0" parTransId="{30A5BA9A-CA66-483B-9100-307A01803F69}" sibTransId="{7C1B7B12-E266-4910-B420-CC4068AB324E}"/>
    <dgm:cxn modelId="{43DF13C6-4146-4049-A74C-93E0DAD3138C}" type="presParOf" srcId="{9CE5CCC8-A5D8-400B-A2E4-2D0D49791E08}" destId="{AFA6B4BC-41F5-4DB6-8904-7D6365CD11E4}" srcOrd="0" destOrd="0" presId="urn:microsoft.com/office/officeart/2005/8/layout/hierarchy2"/>
    <dgm:cxn modelId="{08A7C780-5783-4A35-85A4-45539FA3DE43}" type="presParOf" srcId="{AFA6B4BC-41F5-4DB6-8904-7D6365CD11E4}" destId="{EB221F6A-CB58-4692-AFE0-2E0B8CB69604}" srcOrd="0" destOrd="0" presId="urn:microsoft.com/office/officeart/2005/8/layout/hierarchy2"/>
    <dgm:cxn modelId="{0BFA1CCA-3A9F-4AF4-A238-F8C20853D4C3}" type="presParOf" srcId="{AFA6B4BC-41F5-4DB6-8904-7D6365CD11E4}" destId="{0FA2655E-091B-4223-BA8E-9E6E68C4FA31}" srcOrd="1" destOrd="0" presId="urn:microsoft.com/office/officeart/2005/8/layout/hierarchy2"/>
    <dgm:cxn modelId="{C2B67958-B75F-4A18-9426-10C6C3996528}" type="presParOf" srcId="{0FA2655E-091B-4223-BA8E-9E6E68C4FA31}" destId="{F8E40647-782F-4549-8EB4-C24563560E77}" srcOrd="0" destOrd="0" presId="urn:microsoft.com/office/officeart/2005/8/layout/hierarchy2"/>
    <dgm:cxn modelId="{708DA5D8-FC54-424E-B673-6D6515733EB3}" type="presParOf" srcId="{F8E40647-782F-4549-8EB4-C24563560E77}" destId="{F2DE48AB-1078-41E3-83FF-D9FE2F2FF8AC}" srcOrd="0" destOrd="0" presId="urn:microsoft.com/office/officeart/2005/8/layout/hierarchy2"/>
    <dgm:cxn modelId="{AE7F1EF9-1C70-401A-824C-4ECB3F7DF255}" type="presParOf" srcId="{0FA2655E-091B-4223-BA8E-9E6E68C4FA31}" destId="{650B7971-E41F-4FBA-A5BC-17B4C9E3E545}" srcOrd="1" destOrd="0" presId="urn:microsoft.com/office/officeart/2005/8/layout/hierarchy2"/>
    <dgm:cxn modelId="{D5ECD550-B6EE-48BF-8D31-AE9C604D8425}" type="presParOf" srcId="{650B7971-E41F-4FBA-A5BC-17B4C9E3E545}" destId="{B68AAAAE-4F64-4A6A-9878-122CB9E65E16}" srcOrd="0" destOrd="0" presId="urn:microsoft.com/office/officeart/2005/8/layout/hierarchy2"/>
    <dgm:cxn modelId="{915C3A86-33CD-470C-9F69-CC0A15867FE7}" type="presParOf" srcId="{650B7971-E41F-4FBA-A5BC-17B4C9E3E545}" destId="{1CF2D7D7-4B90-4F35-8A06-A98912CDF614}" srcOrd="1" destOrd="0" presId="urn:microsoft.com/office/officeart/2005/8/layout/hierarchy2"/>
    <dgm:cxn modelId="{5364B831-EF10-4D81-AFA4-7EF7DD42A160}" type="presParOf" srcId="{1CF2D7D7-4B90-4F35-8A06-A98912CDF614}" destId="{2593FF6A-E972-48CF-AAFA-BD297F30FBDD}" srcOrd="0" destOrd="0" presId="urn:microsoft.com/office/officeart/2005/8/layout/hierarchy2"/>
    <dgm:cxn modelId="{0AAAD13E-4E44-4108-836A-4740BF0E9E8C}" type="presParOf" srcId="{2593FF6A-E972-48CF-AAFA-BD297F30FBDD}" destId="{A1776DE4-BB3B-4A6F-9F1D-3A3F69B57ECD}" srcOrd="0" destOrd="0" presId="urn:microsoft.com/office/officeart/2005/8/layout/hierarchy2"/>
    <dgm:cxn modelId="{A07E96E1-CA18-40D6-A11F-FB41F50963E9}" type="presParOf" srcId="{1CF2D7D7-4B90-4F35-8A06-A98912CDF614}" destId="{3DD507C2-2DC6-4F5E-9DA4-10E1ECC6FCF2}" srcOrd="1" destOrd="0" presId="urn:microsoft.com/office/officeart/2005/8/layout/hierarchy2"/>
    <dgm:cxn modelId="{FC7DD423-3221-4DF7-ABFB-EF19A87152F8}" type="presParOf" srcId="{3DD507C2-2DC6-4F5E-9DA4-10E1ECC6FCF2}" destId="{9B9A647B-43B2-40C6-A3DA-0342F2648A72}" srcOrd="0" destOrd="0" presId="urn:microsoft.com/office/officeart/2005/8/layout/hierarchy2"/>
    <dgm:cxn modelId="{DFD2D409-72AA-457A-B2A1-093782B6F387}" type="presParOf" srcId="{3DD507C2-2DC6-4F5E-9DA4-10E1ECC6FCF2}" destId="{C9BDE4CF-A3C3-4645-A956-EA9CBAA31987}" srcOrd="1" destOrd="0" presId="urn:microsoft.com/office/officeart/2005/8/layout/hierarchy2"/>
    <dgm:cxn modelId="{3E4DD446-CDEA-466B-9495-00D0FFEC99BF}" type="presParOf" srcId="{0FA2655E-091B-4223-BA8E-9E6E68C4FA31}" destId="{54CB7C38-2260-48A6-91A8-91AB8A69401B}" srcOrd="2" destOrd="0" presId="urn:microsoft.com/office/officeart/2005/8/layout/hierarchy2"/>
    <dgm:cxn modelId="{E897974C-CFA3-4F67-B621-959001196933}" type="presParOf" srcId="{54CB7C38-2260-48A6-91A8-91AB8A69401B}" destId="{A435C47B-C9FD-438E-AC9C-1539D0E147DD}" srcOrd="0" destOrd="0" presId="urn:microsoft.com/office/officeart/2005/8/layout/hierarchy2"/>
    <dgm:cxn modelId="{6BC2C938-83BA-470E-9EB1-3B8D140A88AF}" type="presParOf" srcId="{0FA2655E-091B-4223-BA8E-9E6E68C4FA31}" destId="{502B9233-E2D5-4425-A5E7-6F99581B0CE2}" srcOrd="3" destOrd="0" presId="urn:microsoft.com/office/officeart/2005/8/layout/hierarchy2"/>
    <dgm:cxn modelId="{92B0AF0F-6C59-4BF4-9908-06704317AB0C}" type="presParOf" srcId="{502B9233-E2D5-4425-A5E7-6F99581B0CE2}" destId="{41E7A186-DD57-48B7-A2FE-A2F4F827FD97}" srcOrd="0" destOrd="0" presId="urn:microsoft.com/office/officeart/2005/8/layout/hierarchy2"/>
    <dgm:cxn modelId="{4FCFC5CA-87A8-4D88-8462-CB213198BF3B}" type="presParOf" srcId="{502B9233-E2D5-4425-A5E7-6F99581B0CE2}" destId="{1AEB01A3-1B85-4D39-8C9F-A58BC0FE161F}" srcOrd="1" destOrd="0" presId="urn:microsoft.com/office/officeart/2005/8/layout/hierarchy2"/>
    <dgm:cxn modelId="{F69DACBD-759C-4FA8-9954-19EC45507DF3}" type="presParOf" srcId="{1AEB01A3-1B85-4D39-8C9F-A58BC0FE161F}" destId="{9859A9BE-1D3D-43B4-8069-B412927C0C10}" srcOrd="0" destOrd="0" presId="urn:microsoft.com/office/officeart/2005/8/layout/hierarchy2"/>
    <dgm:cxn modelId="{5FA4A459-4392-447C-A144-2B1D54183E6C}" type="presParOf" srcId="{9859A9BE-1D3D-43B4-8069-B412927C0C10}" destId="{FD396035-D341-4D1A-9EC2-D644C40F0FFD}" srcOrd="0" destOrd="0" presId="urn:microsoft.com/office/officeart/2005/8/layout/hierarchy2"/>
    <dgm:cxn modelId="{874A15FD-C8C1-460E-B6AF-E5180319E3C3}" type="presParOf" srcId="{1AEB01A3-1B85-4D39-8C9F-A58BC0FE161F}" destId="{8C02915D-6718-46DE-8BD5-8D0CC11A7ED0}" srcOrd="1" destOrd="0" presId="urn:microsoft.com/office/officeart/2005/8/layout/hierarchy2"/>
    <dgm:cxn modelId="{0F81F085-D735-4A58-A8C1-B0D95946B92F}" type="presParOf" srcId="{8C02915D-6718-46DE-8BD5-8D0CC11A7ED0}" destId="{3F777ADC-BE77-43B1-8B6C-6DE797A846F9}" srcOrd="0" destOrd="0" presId="urn:microsoft.com/office/officeart/2005/8/layout/hierarchy2"/>
    <dgm:cxn modelId="{6218E371-9F54-4543-ABE0-F65F6DC795FC}" type="presParOf" srcId="{8C02915D-6718-46DE-8BD5-8D0CC11A7ED0}" destId="{96BC1F23-6DF2-4C36-90FC-95CA2E5AC2E1}" srcOrd="1" destOrd="0" presId="urn:microsoft.com/office/officeart/2005/8/layout/hierarchy2"/>
    <dgm:cxn modelId="{123DA9DE-C6CA-4288-A4B4-B887A5B999DD}" type="presParOf" srcId="{1AEB01A3-1B85-4D39-8C9F-A58BC0FE161F}" destId="{05A0D432-4D95-4F94-B38A-BA9BD4733333}" srcOrd="2" destOrd="0" presId="urn:microsoft.com/office/officeart/2005/8/layout/hierarchy2"/>
    <dgm:cxn modelId="{448A25B1-9319-47A0-B203-A56E3BB50B12}" type="presParOf" srcId="{05A0D432-4D95-4F94-B38A-BA9BD4733333}" destId="{8B490A1B-C297-488F-B1AB-5547DDA832FD}" srcOrd="0" destOrd="0" presId="urn:microsoft.com/office/officeart/2005/8/layout/hierarchy2"/>
    <dgm:cxn modelId="{7EBD48EA-2263-4C49-BFA4-3B64D57863A4}" type="presParOf" srcId="{1AEB01A3-1B85-4D39-8C9F-A58BC0FE161F}" destId="{232BCFF8-50D2-4528-8968-6A5BA26238C2}" srcOrd="3" destOrd="0" presId="urn:microsoft.com/office/officeart/2005/8/layout/hierarchy2"/>
    <dgm:cxn modelId="{42972975-7C05-4F87-8E88-F3D2C69F4A6A}" type="presParOf" srcId="{232BCFF8-50D2-4528-8968-6A5BA26238C2}" destId="{1FAFAD95-A168-40CB-B88D-75933A2344DF}" srcOrd="0" destOrd="0" presId="urn:microsoft.com/office/officeart/2005/8/layout/hierarchy2"/>
    <dgm:cxn modelId="{4AA9D5D0-4AD3-4A5C-9A1F-CC18EE4F0960}" type="presParOf" srcId="{232BCFF8-50D2-4528-8968-6A5BA26238C2}" destId="{5AA214FD-5445-4B74-9502-BE5A2849135A}" srcOrd="1" destOrd="0" presId="urn:microsoft.com/office/officeart/2005/8/layout/hierarchy2"/>
    <dgm:cxn modelId="{4EC0EBE8-9E98-444A-873D-AAFEF675C5E5}" type="presParOf" srcId="{0FA2655E-091B-4223-BA8E-9E6E68C4FA31}" destId="{A4E949F6-5041-419C-B957-DD8AC1481306}" srcOrd="4" destOrd="0" presId="urn:microsoft.com/office/officeart/2005/8/layout/hierarchy2"/>
    <dgm:cxn modelId="{38E5B9E4-71CD-4E56-96DD-FF1BD03B1B6E}" type="presParOf" srcId="{A4E949F6-5041-419C-B957-DD8AC1481306}" destId="{601F01EB-0446-444B-8780-EBE5F7D97C40}" srcOrd="0" destOrd="0" presId="urn:microsoft.com/office/officeart/2005/8/layout/hierarchy2"/>
    <dgm:cxn modelId="{ED8B17F5-25E3-431C-81DC-C4DF09F0F1D6}" type="presParOf" srcId="{0FA2655E-091B-4223-BA8E-9E6E68C4FA31}" destId="{E7F9BD1A-E949-4855-A738-050F9E1FC9A9}" srcOrd="5" destOrd="0" presId="urn:microsoft.com/office/officeart/2005/8/layout/hierarchy2"/>
    <dgm:cxn modelId="{64CF6485-400F-4D41-B133-C1FECA9CBEEA}" type="presParOf" srcId="{E7F9BD1A-E949-4855-A738-050F9E1FC9A9}" destId="{CFD6AEF4-7AD4-4653-AA3C-F1F5283EA705}" srcOrd="0" destOrd="0" presId="urn:microsoft.com/office/officeart/2005/8/layout/hierarchy2"/>
    <dgm:cxn modelId="{C9902954-B60A-46D6-B529-C7AA82B27A86}" type="presParOf" srcId="{E7F9BD1A-E949-4855-A738-050F9E1FC9A9}" destId="{64E1CE22-9E00-49F2-9348-8A80EED51A78}" srcOrd="1" destOrd="0" presId="urn:microsoft.com/office/officeart/2005/8/layout/hierarchy2"/>
    <dgm:cxn modelId="{CA03E83E-EE5C-4061-8228-E391C9101FEC}" type="presParOf" srcId="{64E1CE22-9E00-49F2-9348-8A80EED51A78}" destId="{D2305584-C973-4953-B052-C1FFA1EB80D0}" srcOrd="0" destOrd="0" presId="urn:microsoft.com/office/officeart/2005/8/layout/hierarchy2"/>
    <dgm:cxn modelId="{A71E8C4D-0587-40DE-8DA4-50FCAB99E56B}" type="presParOf" srcId="{D2305584-C973-4953-B052-C1FFA1EB80D0}" destId="{C83A41AF-1C4A-4982-8041-8582798D259A}" srcOrd="0" destOrd="0" presId="urn:microsoft.com/office/officeart/2005/8/layout/hierarchy2"/>
    <dgm:cxn modelId="{9D678691-E51C-494E-A595-E12C3BB7F8F8}" type="presParOf" srcId="{64E1CE22-9E00-49F2-9348-8A80EED51A78}" destId="{E0CF8BC6-A865-48DB-A262-2AF2CF1DD0E9}" srcOrd="1" destOrd="0" presId="urn:microsoft.com/office/officeart/2005/8/layout/hierarchy2"/>
    <dgm:cxn modelId="{AA3C61EE-FC83-4998-A857-9D072D409927}" type="presParOf" srcId="{E0CF8BC6-A865-48DB-A262-2AF2CF1DD0E9}" destId="{9E417D57-AAF2-468C-8804-86139AADA718}" srcOrd="0" destOrd="0" presId="urn:microsoft.com/office/officeart/2005/8/layout/hierarchy2"/>
    <dgm:cxn modelId="{FF863A4F-02B4-416B-AA02-A1E17C0E45AB}" type="presParOf" srcId="{E0CF8BC6-A865-48DB-A262-2AF2CF1DD0E9}" destId="{C5DB2387-2C9F-46A4-9F5E-05B8DFAF7B3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34BBF-FFD5-42C4-BB4A-90FA934BD790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63467CE-33C7-40A5-B054-1FC1223793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27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BBF-FFD5-42C4-BB4A-90FA934BD790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7CE-33C7-40A5-B054-1FC1223793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90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BBF-FFD5-42C4-BB4A-90FA934BD790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7CE-33C7-40A5-B054-1FC1223793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32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BBF-FFD5-42C4-BB4A-90FA934BD790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7CE-33C7-40A5-B054-1FC12237934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610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BBF-FFD5-42C4-BB4A-90FA934BD790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7CE-33C7-40A5-B054-1FC1223793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763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BBF-FFD5-42C4-BB4A-90FA934BD790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7CE-33C7-40A5-B054-1FC12237934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920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BBF-FFD5-42C4-BB4A-90FA934BD790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7CE-33C7-40A5-B054-1FC1223793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455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BBF-FFD5-42C4-BB4A-90FA934BD790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7CE-33C7-40A5-B054-1FC1223793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269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BBF-FFD5-42C4-BB4A-90FA934BD790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7CE-33C7-40A5-B054-1FC1223793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47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BBF-FFD5-42C4-BB4A-90FA934BD790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7CE-33C7-40A5-B054-1FC1223793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19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BBF-FFD5-42C4-BB4A-90FA934BD790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7CE-33C7-40A5-B054-1FC1223793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40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BBF-FFD5-42C4-BB4A-90FA934BD790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7CE-33C7-40A5-B054-1FC1223793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73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BBF-FFD5-42C4-BB4A-90FA934BD790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7CE-33C7-40A5-B054-1FC1223793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89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BBF-FFD5-42C4-BB4A-90FA934BD790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7CE-33C7-40A5-B054-1FC1223793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43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BBF-FFD5-42C4-BB4A-90FA934BD790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7CE-33C7-40A5-B054-1FC1223793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09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BBF-FFD5-42C4-BB4A-90FA934BD790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7CE-33C7-40A5-B054-1FC1223793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95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BBF-FFD5-42C4-BB4A-90FA934BD790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7CE-33C7-40A5-B054-1FC1223793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82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34BBF-FFD5-42C4-BB4A-90FA934BD790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3467CE-33C7-40A5-B054-1FC1223793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94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elp.com.tw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OUCSTravel/WESB_Travel/tree/master/YelpProject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lp.com/developers/api_console" TargetMode="External"/><Relationship Id="rId2" Type="http://schemas.openxmlformats.org/officeDocument/2006/relationships/hyperlink" Target="https://www.yelp.com/developers/documentation/v2/overview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Yelp API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33592" y="3698540"/>
            <a:ext cx="6815669" cy="1320802"/>
          </a:xfrm>
        </p:spPr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楊萬煜   楊尚文   孫智遠  王淞禾   李宜叡   吳立名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834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altLang="zh-TW" sz="2400" dirty="0" err="1"/>
              <a:t>image_url</a:t>
            </a:r>
            <a:r>
              <a:rPr lang="zh-TW" altLang="en-US" sz="2400" dirty="0"/>
              <a:t>　　</a:t>
            </a:r>
            <a:endParaRPr lang="en-US" altLang="zh-TW" sz="2400" dirty="0"/>
          </a:p>
          <a:p>
            <a:pPr lvl="2"/>
            <a:r>
              <a:rPr lang="zh-TW" altLang="en-US" sz="2400" dirty="0"/>
              <a:t>店家的圖片</a:t>
            </a:r>
            <a:endParaRPr lang="en-US" altLang="zh-TW" sz="2400" dirty="0"/>
          </a:p>
          <a:p>
            <a:pPr lvl="1"/>
            <a:r>
              <a:rPr lang="en-US" altLang="zh-TW" sz="2400" dirty="0" err="1"/>
              <a:t>url</a:t>
            </a:r>
            <a:r>
              <a:rPr lang="zh-TW" altLang="en-US" sz="2400" dirty="0"/>
              <a:t>　：　</a:t>
            </a:r>
            <a:endParaRPr lang="en-US" altLang="zh-TW" sz="2400" dirty="0"/>
          </a:p>
          <a:p>
            <a:pPr lvl="2"/>
            <a:r>
              <a:rPr lang="zh-TW" altLang="en-US" sz="2400" dirty="0"/>
              <a:t>店家　</a:t>
            </a:r>
            <a:r>
              <a:rPr lang="en-US" altLang="zh-TW" sz="2400" dirty="0"/>
              <a:t>yelp</a:t>
            </a:r>
            <a:r>
              <a:rPr lang="zh-TW" altLang="en-US" sz="2400" dirty="0"/>
              <a:t>　的網址</a:t>
            </a:r>
            <a:endParaRPr lang="en-US" altLang="zh-TW" sz="2400" dirty="0"/>
          </a:p>
          <a:p>
            <a:pPr lvl="1"/>
            <a:r>
              <a:rPr lang="en-US" altLang="zh-TW" sz="2400" dirty="0" err="1"/>
              <a:t>mobile_url</a:t>
            </a:r>
            <a:r>
              <a:rPr lang="zh-TW" altLang="en-US" sz="2400" dirty="0"/>
              <a:t>　</a:t>
            </a:r>
            <a:endParaRPr lang="en-US" altLang="zh-TW" sz="2400" dirty="0"/>
          </a:p>
          <a:p>
            <a:pPr lvl="2"/>
            <a:r>
              <a:rPr lang="zh-TW" altLang="en-US" sz="2400" dirty="0"/>
              <a:t>店家　</a:t>
            </a:r>
            <a:r>
              <a:rPr lang="en-US" altLang="zh-TW" sz="2400" dirty="0"/>
              <a:t>yelp</a:t>
            </a:r>
            <a:r>
              <a:rPr lang="zh-TW" altLang="en-US" sz="2400" dirty="0"/>
              <a:t>　的行動裝置網址</a:t>
            </a:r>
            <a:endParaRPr lang="en-US" altLang="zh-TW" sz="2400" dirty="0"/>
          </a:p>
          <a:p>
            <a:pPr lvl="1"/>
            <a:r>
              <a:rPr lang="en-US" altLang="zh-TW" sz="2400" dirty="0"/>
              <a:t>Phone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lvl="2"/>
            <a:r>
              <a:rPr lang="zh-TW" altLang="en-US" sz="2400" dirty="0"/>
              <a:t>店家電話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33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rating</a:t>
            </a:r>
          </a:p>
          <a:p>
            <a:pPr lvl="1"/>
            <a:r>
              <a:rPr lang="zh-TW" altLang="en-US" dirty="0" smtClean="0"/>
              <a:t>店家</a:t>
            </a:r>
            <a:r>
              <a:rPr lang="zh-TW" altLang="en-US" dirty="0"/>
              <a:t>評分</a:t>
            </a:r>
            <a:endParaRPr lang="en-US" altLang="zh-TW" dirty="0" smtClean="0"/>
          </a:p>
          <a:p>
            <a:r>
              <a:rPr lang="en-US" altLang="zh-TW" dirty="0" err="1" smtClean="0"/>
              <a:t>snippet_text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店家</a:t>
            </a:r>
            <a:r>
              <a:rPr lang="zh-TW" altLang="en-US" dirty="0"/>
              <a:t>評價</a:t>
            </a:r>
            <a:endParaRPr lang="en-US" altLang="zh-TW" dirty="0" smtClean="0"/>
          </a:p>
          <a:p>
            <a:r>
              <a:rPr lang="en-US" altLang="zh-TW" dirty="0" smtClean="0"/>
              <a:t>Location</a:t>
            </a:r>
          </a:p>
          <a:p>
            <a:pPr lvl="1"/>
            <a:r>
              <a:rPr lang="zh-TW" altLang="en-US" dirty="0" smtClean="0"/>
              <a:t>店家</a:t>
            </a:r>
            <a:r>
              <a:rPr lang="zh-TW" altLang="en-US" dirty="0"/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36232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https://api.yelp.com/v2/search/?</a:t>
            </a:r>
            <a:r>
              <a:rPr lang="en-US" altLang="zh-TW" dirty="0" smtClean="0">
                <a:solidFill>
                  <a:srgbClr val="FF0000"/>
                </a:solidFill>
              </a:rPr>
              <a:t>term=food&amp;location=Taipei&amp;sort=2&amp;cc=TW&amp;lang=zh</a:t>
            </a: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6535"/>
            <a:ext cx="12431795" cy="326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69" y="970493"/>
            <a:ext cx="67056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359" y="2557463"/>
            <a:ext cx="4677282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目前存在的應用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www.yelp.com.tw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95" y="2691321"/>
            <a:ext cx="10637010" cy="362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8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TW" dirty="0"/>
              <a:t>Scenarios (</a:t>
            </a:r>
            <a:r>
              <a:rPr lang="zh-TW" altLang="en-US" dirty="0"/>
              <a:t>劇本</a:t>
            </a:r>
            <a:r>
              <a:rPr lang="en-US" altLang="zh-TW" dirty="0"/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今天書豪回台灣遊玩</a:t>
            </a:r>
            <a:r>
              <a:rPr lang="zh-TW" altLang="en-US" dirty="0"/>
              <a:t> </a:t>
            </a:r>
            <a:r>
              <a:rPr lang="zh-TW" altLang="en-US" dirty="0" smtClean="0"/>
              <a:t>因為</a:t>
            </a:r>
            <a:r>
              <a:rPr lang="zh-TW" altLang="en-US" dirty="0"/>
              <a:t>她</a:t>
            </a:r>
            <a:r>
              <a:rPr lang="zh-TW" altLang="en-US" dirty="0" smtClean="0"/>
              <a:t>不知道台灣有甚麼好玩</a:t>
            </a:r>
            <a:r>
              <a:rPr lang="zh-TW" altLang="en-US" smtClean="0"/>
              <a:t>的地方 他便打開了我們的旅遊網 去搜尋一些景點 活動 店家 等資訊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04322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2"/>
                </a:solidFill>
                <a:latin typeface="Perpetua" panose="02020502060401020303" pitchFamily="18" charset="0"/>
                <a:ea typeface="微軟正黑體" panose="020B0604030504040204" pitchFamily="34" charset="-120"/>
              </a:rPr>
              <a:t>User Story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今天小馬 想要出去吃飯 他可以透過我們的網站 查詢美食店家</a:t>
            </a:r>
            <a:r>
              <a:rPr lang="en-US" altLang="zh-TW" dirty="0"/>
              <a:t> </a:t>
            </a:r>
            <a:r>
              <a:rPr lang="zh-TW" altLang="en-US" dirty="0" smtClean="0"/>
              <a:t>可以依照自己想吃的食物類型來做搜尋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今天小林 要跟朋友出去玩 他可以透過我們的網站 查詢景點 依照自己想去的縣市來查詢 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52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小何今天閒閒沒事做 想要出去走走 可以開啟我們的網站 利用活動的功能 查詢目前有哪些活動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小美今天想要去逛街 便可以使用我們的網站的店家功能 查詢有哪些店家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1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Wireframe</a:t>
            </a:r>
            <a:endParaRPr lang="zh-TW" altLang="en-US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621" y="2141345"/>
            <a:ext cx="5730212" cy="419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996287"/>
            <a:ext cx="10353762" cy="5377217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報告大綱</a:t>
            </a:r>
            <a:r>
              <a:rPr lang="zh-TW" altLang="en-US" sz="2400" dirty="0" smtClean="0"/>
              <a:t>：</a:t>
            </a:r>
            <a:endParaRPr lang="en-US" altLang="zh-TW" sz="2400" dirty="0"/>
          </a:p>
          <a:p>
            <a:pPr lvl="1"/>
            <a:r>
              <a:rPr lang="zh-TW" altLang="en-US" sz="2000" dirty="0"/>
              <a:t>技術介紹 </a:t>
            </a:r>
            <a:r>
              <a:rPr lang="en-US" altLang="zh-TW" sz="2000" dirty="0"/>
              <a:t>(</a:t>
            </a:r>
            <a:r>
              <a:rPr lang="zh-TW" altLang="en-US" sz="2000" dirty="0"/>
              <a:t>包含技術特色、概念、操作方式等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sz="2000" dirty="0"/>
              <a:t>技術操作簡易</a:t>
            </a:r>
            <a:r>
              <a:rPr lang="en-US" altLang="zh-TW" sz="2000" dirty="0"/>
              <a:t>demo</a:t>
            </a:r>
          </a:p>
          <a:p>
            <a:pPr lvl="1"/>
            <a:r>
              <a:rPr lang="zh-TW" altLang="en-US" sz="2000" dirty="0"/>
              <a:t>目前存在之應用</a:t>
            </a:r>
            <a:endParaRPr lang="en-US" altLang="zh-TW" sz="2000" dirty="0"/>
          </a:p>
          <a:p>
            <a:pPr lvl="1"/>
            <a:r>
              <a:rPr lang="zh-TW" altLang="en-US" sz="2000" dirty="0"/>
              <a:t>潛在之應用</a:t>
            </a:r>
            <a:r>
              <a:rPr lang="en-US" altLang="zh-TW" sz="2000" dirty="0"/>
              <a:t>(</a:t>
            </a:r>
            <a:r>
              <a:rPr lang="zh-TW" altLang="en-US" sz="2000" dirty="0"/>
              <a:t>以此技術為核心，欲開發之應用</a:t>
            </a:r>
            <a:r>
              <a:rPr lang="en-US" altLang="zh-TW" sz="2000" dirty="0"/>
              <a:t>)</a:t>
            </a:r>
          </a:p>
          <a:p>
            <a:pPr lvl="2"/>
            <a:r>
              <a:rPr lang="en-US" altLang="zh-TW" sz="1800" dirty="0" smtClean="0"/>
              <a:t>Scenarios (</a:t>
            </a:r>
            <a:r>
              <a:rPr lang="zh-TW" altLang="en-US" sz="1800" dirty="0"/>
              <a:t>劇本</a:t>
            </a:r>
            <a:r>
              <a:rPr lang="en-US" altLang="zh-TW" sz="1800" dirty="0"/>
              <a:t>)</a:t>
            </a:r>
          </a:p>
          <a:p>
            <a:pPr lvl="2"/>
            <a:r>
              <a:rPr lang="en-US" altLang="zh-TW" sz="1800" dirty="0"/>
              <a:t>User </a:t>
            </a:r>
            <a:r>
              <a:rPr lang="en-US" altLang="zh-TW" sz="1800" dirty="0" smtClean="0"/>
              <a:t>Story </a:t>
            </a:r>
            <a:r>
              <a:rPr lang="en-US" altLang="zh-TW" sz="1800" dirty="0"/>
              <a:t>(</a:t>
            </a:r>
            <a:r>
              <a:rPr lang="zh-TW" altLang="en-US" sz="1800" dirty="0"/>
              <a:t>系統功能與預估</a:t>
            </a:r>
            <a:r>
              <a:rPr lang="en-US" altLang="zh-TW" sz="1800" dirty="0"/>
              <a:t>)</a:t>
            </a:r>
          </a:p>
          <a:p>
            <a:pPr lvl="2"/>
            <a:r>
              <a:rPr lang="en-US" altLang="zh-TW" sz="1800" dirty="0"/>
              <a:t>Functional Map and Wireframe</a:t>
            </a:r>
          </a:p>
          <a:p>
            <a:pPr lvl="1"/>
            <a:r>
              <a:rPr lang="zh-TW" altLang="en-US" sz="2000" dirty="0"/>
              <a:t>應用核心功能</a:t>
            </a:r>
            <a:r>
              <a:rPr lang="en-US" altLang="zh-TW" sz="2000" dirty="0"/>
              <a:t>demo (</a:t>
            </a:r>
            <a:r>
              <a:rPr lang="zh-TW" altLang="en-US" sz="2000" dirty="0"/>
              <a:t>實機</a:t>
            </a:r>
            <a:r>
              <a:rPr lang="en-US" altLang="zh-TW" sz="2000" dirty="0"/>
              <a:t>demo)</a:t>
            </a:r>
          </a:p>
          <a:p>
            <a:pPr lvl="1"/>
            <a:r>
              <a:rPr lang="zh-TW" altLang="en-US" sz="2000" dirty="0"/>
              <a:t>效能測試 </a:t>
            </a:r>
            <a:r>
              <a:rPr lang="en-US" altLang="zh-TW" sz="2000" dirty="0"/>
              <a:t>(</a:t>
            </a:r>
            <a:r>
              <a:rPr lang="en-US" altLang="zh-TW" sz="2000" dirty="0" err="1"/>
              <a:t>jMeter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sz="2000" dirty="0"/>
              <a:t>資料來源</a:t>
            </a:r>
            <a:endParaRPr lang="en-US" altLang="zh-TW" sz="2000" dirty="0"/>
          </a:p>
          <a:p>
            <a:pPr lvl="1"/>
            <a:r>
              <a:rPr lang="zh-TW" altLang="en-US" sz="2000" dirty="0"/>
              <a:t>組員分工情況</a:t>
            </a: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11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096064"/>
            <a:ext cx="4381500" cy="45243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177" y="2096064"/>
            <a:ext cx="41910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7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樹狀</a:t>
            </a:r>
            <a:r>
              <a:rPr lang="zh-TW" altLang="en-US" dirty="0"/>
              <a:t>圖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940559" y="2106556"/>
            <a:ext cx="9601196" cy="3318936"/>
          </a:xfrm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369223"/>
              </p:ext>
            </p:extLst>
          </p:nvPr>
        </p:nvGraphicFramePr>
        <p:xfrm>
          <a:off x="1753734" y="2106556"/>
          <a:ext cx="8788021" cy="362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03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5277" y="2810932"/>
            <a:ext cx="9601196" cy="1303867"/>
          </a:xfrm>
        </p:spPr>
        <p:txBody>
          <a:bodyPr/>
          <a:lstStyle/>
          <a:p>
            <a:r>
              <a:rPr lang="zh-TW" altLang="en-US" dirty="0" smtClean="0"/>
              <a:t>實際</a:t>
            </a:r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47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主頁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0789" y="2557463"/>
            <a:ext cx="6130422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170" y="1971716"/>
            <a:ext cx="5400000" cy="42639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837" y="1971715"/>
            <a:ext cx="5838482" cy="426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9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5431" y="2329218"/>
            <a:ext cx="10353761" cy="2624919"/>
          </a:xfrm>
        </p:spPr>
        <p:txBody>
          <a:bodyPr/>
          <a:lstStyle/>
          <a:p>
            <a:r>
              <a:rPr lang="en-US" altLang="zh-TW" dirty="0" smtClean="0"/>
              <a:t>JMETER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45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JMETER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288" y="3266138"/>
            <a:ext cx="8562036" cy="260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189" y="2557463"/>
            <a:ext cx="8123622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JMETER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84" y="2905407"/>
            <a:ext cx="8562036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952625"/>
            <a:ext cx="75533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5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0148" y="2765947"/>
            <a:ext cx="10353761" cy="1326321"/>
          </a:xfrm>
        </p:spPr>
        <p:txBody>
          <a:bodyPr/>
          <a:lstStyle/>
          <a:p>
            <a:r>
              <a:rPr lang="en-US" altLang="zh-TW" dirty="0"/>
              <a:t>Yelp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  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93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872" y="2557463"/>
            <a:ext cx="846225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00" y="2216482"/>
            <a:ext cx="97345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949703"/>
            <a:ext cx="9601200" cy="25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3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彙整報告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262" y="3059942"/>
            <a:ext cx="12224262" cy="302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3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彙整表格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500" y="2095500"/>
            <a:ext cx="9152027" cy="419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4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939601"/>
            <a:ext cx="8349377" cy="33178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46997" y="22932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https://github.com/NTOUCSTravel/WESB_Travel/tree/master/YelpProject</a:t>
            </a:r>
          </a:p>
        </p:txBody>
      </p:sp>
    </p:spTree>
    <p:extLst>
      <p:ext uri="{BB962C8B-B14F-4D97-AF65-F5344CB8AC3E}">
        <p14:creationId xmlns:p14="http://schemas.microsoft.com/office/powerpoint/2010/main" val="26068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328967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712635"/>
            <a:ext cx="8591550" cy="19240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95401" y="5258261"/>
            <a:ext cx="8591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https://github.com/NTOUCSTravel/WESB_Travel/tree/master/YelpProject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44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Yelp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www.yelp.com/developers/documentation/v2/overview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https://www.yelp.com/developers/api_console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72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419020"/>
              </p:ext>
            </p:extLst>
          </p:nvPr>
        </p:nvGraphicFramePr>
        <p:xfrm>
          <a:off x="1295400" y="2557463"/>
          <a:ext cx="9601200" cy="389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4800600"/>
              </a:tblGrid>
              <a:tr h="52340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人名</a:t>
                      </a:r>
                      <a:endParaRPr lang="zh-TW" altLang="en-US" dirty="0"/>
                    </a:p>
                  </a:txBody>
                  <a:tcPr marL="84794" marR="84794"/>
                </a:tc>
                <a:tc>
                  <a:txBody>
                    <a:bodyPr/>
                    <a:lstStyle/>
                    <a:p>
                      <a:r>
                        <a:rPr lang="zh-TW" altLang="en-US" smtClean="0"/>
                        <a:t>工作</a:t>
                      </a:r>
                      <a:endParaRPr lang="zh-TW" altLang="en-US"/>
                    </a:p>
                  </a:txBody>
                  <a:tcPr marL="84794" marR="84794"/>
                </a:tc>
              </a:tr>
              <a:tr h="52340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楊萬煜</a:t>
                      </a:r>
                      <a:endParaRPr lang="zh-TW" altLang="en-US" dirty="0"/>
                    </a:p>
                  </a:txBody>
                  <a:tcPr marL="84794" marR="84794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Yelp</a:t>
                      </a:r>
                      <a:r>
                        <a:rPr lang="zh-TW" altLang="en-US" dirty="0" smtClean="0"/>
                        <a:t>資料連結 統整 投影片</a:t>
                      </a:r>
                      <a:endParaRPr lang="zh-TW" altLang="en-US" dirty="0"/>
                    </a:p>
                  </a:txBody>
                  <a:tcPr marL="84794" marR="84794"/>
                </a:tc>
              </a:tr>
              <a:tr h="52340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楊尚文</a:t>
                      </a:r>
                      <a:endParaRPr lang="zh-TW" altLang="en-US" dirty="0"/>
                    </a:p>
                  </a:txBody>
                  <a:tcPr marL="84794" marR="84794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Yelp</a:t>
                      </a:r>
                      <a:r>
                        <a:rPr lang="zh-TW" altLang="en-US" dirty="0" smtClean="0"/>
                        <a:t>頁面呈現 </a:t>
                      </a:r>
                      <a:r>
                        <a:rPr lang="en-US" altLang="zh-TW" dirty="0" smtClean="0"/>
                        <a:t> UI</a:t>
                      </a:r>
                      <a:r>
                        <a:rPr lang="zh-TW" altLang="en-US" dirty="0" smtClean="0"/>
                        <a:t>設計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 投影片  活動建檔  </a:t>
                      </a:r>
                      <a:r>
                        <a:rPr lang="en-US" altLang="zh-TW" dirty="0" err="1" smtClean="0"/>
                        <a:t>Jmeter</a:t>
                      </a:r>
                      <a:r>
                        <a:rPr lang="en-US" altLang="zh-TW" dirty="0" smtClean="0"/>
                        <a:t> </a:t>
                      </a:r>
                      <a:endParaRPr lang="zh-TW" altLang="en-US" dirty="0"/>
                    </a:p>
                  </a:txBody>
                  <a:tcPr marL="84794" marR="84794"/>
                </a:tc>
              </a:tr>
              <a:tr h="52340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孫智遠</a:t>
                      </a:r>
                      <a:endParaRPr lang="zh-TW" altLang="en-US" dirty="0"/>
                    </a:p>
                  </a:txBody>
                  <a:tcPr marL="84794" marR="84794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活動頁面資料連結   </a:t>
                      </a:r>
                      <a:r>
                        <a:rPr lang="en-US" altLang="zh-TW" dirty="0" err="1" smtClean="0"/>
                        <a:t>Jmeter</a:t>
                      </a:r>
                      <a:r>
                        <a:rPr lang="en-US" altLang="zh-TW" dirty="0" smtClean="0"/>
                        <a:t> </a:t>
                      </a:r>
                      <a:endParaRPr lang="zh-TW" altLang="en-US" dirty="0"/>
                    </a:p>
                  </a:txBody>
                  <a:tcPr marL="84794" marR="84794"/>
                </a:tc>
              </a:tr>
              <a:tr h="52340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吳立名</a:t>
                      </a:r>
                      <a:endParaRPr lang="zh-TW" altLang="en-US" dirty="0"/>
                    </a:p>
                  </a:txBody>
                  <a:tcPr marL="84794" marR="8479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景點頁面呈現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 marL="84794" marR="84794"/>
                </a:tc>
              </a:tr>
              <a:tr h="52340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王淞禾</a:t>
                      </a:r>
                      <a:endParaRPr lang="zh-TW" altLang="en-US" dirty="0"/>
                    </a:p>
                  </a:txBody>
                  <a:tcPr marL="84794" marR="84794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景點頁面資料連接</a:t>
                      </a:r>
                      <a:endParaRPr lang="zh-TW" altLang="en-US" dirty="0"/>
                    </a:p>
                  </a:txBody>
                  <a:tcPr marL="84794" marR="84794"/>
                </a:tc>
              </a:tr>
              <a:tr h="52340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李宜叡</a:t>
                      </a:r>
                      <a:endParaRPr lang="zh-TW" altLang="en-US" dirty="0"/>
                    </a:p>
                  </a:txBody>
                  <a:tcPr marL="84794" marR="84794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景點建檔   主頁面</a:t>
                      </a:r>
                      <a:endParaRPr lang="zh-TW" altLang="en-US" dirty="0"/>
                    </a:p>
                  </a:txBody>
                  <a:tcPr marL="84794" marR="8479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80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9204" y="2929719"/>
            <a:ext cx="10353761" cy="1326321"/>
          </a:xfrm>
        </p:spPr>
        <p:txBody>
          <a:bodyPr/>
          <a:lstStyle/>
          <a:p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999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藉由此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 可以獲得店家的資訊</a:t>
            </a:r>
            <a:endParaRPr lang="en-US" altLang="zh-TW" dirty="0" smtClean="0"/>
          </a:p>
          <a:p>
            <a:r>
              <a:rPr lang="zh-TW" altLang="en-US" dirty="0" smtClean="0"/>
              <a:t>最多可以查詢到</a:t>
            </a:r>
            <a:r>
              <a:rPr lang="en-US" altLang="zh-TW" dirty="0" smtClean="0"/>
              <a:t>40</a:t>
            </a:r>
            <a:r>
              <a:rPr lang="zh-TW" altLang="en-US" dirty="0" smtClean="0"/>
              <a:t>筆資訊</a:t>
            </a:r>
            <a:endParaRPr lang="en-US" altLang="zh-TW" dirty="0"/>
          </a:p>
          <a:p>
            <a:r>
              <a:rPr lang="zh-TW" altLang="en-US" dirty="0" smtClean="0"/>
              <a:t>可以依照 店家的評分 跟 距離來做最佳查詢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310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當註冊到一個</a:t>
            </a:r>
            <a:r>
              <a:rPr lang="en-US" altLang="zh-TW" dirty="0" smtClean="0"/>
              <a:t>yelp</a:t>
            </a:r>
            <a:r>
              <a:rPr lang="zh-TW" altLang="en-US" dirty="0" smtClean="0"/>
              <a:t> </a:t>
            </a:r>
            <a:r>
              <a:rPr lang="en-US" altLang="zh-TW" dirty="0" smtClean="0"/>
              <a:t>Developers</a:t>
            </a:r>
            <a:r>
              <a:rPr lang="zh-TW" altLang="en-US" dirty="0" smtClean="0"/>
              <a:t>的帳號 我們會取得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yelp</a:t>
            </a:r>
            <a:r>
              <a:rPr lang="zh-TW" altLang="en-US" dirty="0" smtClean="0"/>
              <a:t> 給的 </a:t>
            </a:r>
            <a:r>
              <a:rPr lang="en-US" altLang="zh-TW" dirty="0" smtClean="0"/>
              <a:t>key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b="1" dirty="0"/>
              <a:t>Consumer </a:t>
            </a:r>
            <a:r>
              <a:rPr lang="en-US" altLang="zh-TW" b="1" dirty="0" smtClean="0"/>
              <a:t>Key , </a:t>
            </a:r>
            <a:r>
              <a:rPr lang="en-US" altLang="zh-TW" b="1" dirty="0"/>
              <a:t>Consumer </a:t>
            </a:r>
            <a:r>
              <a:rPr lang="en-US" altLang="zh-TW" b="1" dirty="0" smtClean="0"/>
              <a:t>Secret , Token , </a:t>
            </a:r>
            <a:r>
              <a:rPr lang="en-US" altLang="zh-TW" b="1" dirty="0"/>
              <a:t>Token Secret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之後再去透過 </a:t>
            </a:r>
            <a:r>
              <a:rPr lang="en-US" altLang="zh-TW" dirty="0" err="1" smtClean="0"/>
              <a:t>Oauth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的授權 便可以使用</a:t>
            </a:r>
            <a:r>
              <a:rPr lang="en-US" altLang="zh-TW" dirty="0" smtClean="0"/>
              <a:t>yelp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api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取得</a:t>
            </a:r>
            <a:r>
              <a:rPr lang="en-US" altLang="zh-TW" dirty="0" err="1" smtClean="0"/>
              <a:t>Oauth</a:t>
            </a:r>
            <a:r>
              <a:rPr lang="zh-TW" altLang="en-US" dirty="0" smtClean="0"/>
              <a:t>的授權後 可以透過</a:t>
            </a:r>
            <a:r>
              <a:rPr lang="en-US" altLang="zh-TW" dirty="0" smtClean="0"/>
              <a:t>yelp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 拿到所要查詢的資料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取得的資料是個 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的物件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884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>
                <a:latin typeface="+mj-ea"/>
              </a:rPr>
              <a:t>Search API</a:t>
            </a:r>
            <a:br>
              <a:rPr lang="en-US" altLang="zh-TW" b="1" dirty="0">
                <a:latin typeface="+mj-ea"/>
              </a:rPr>
            </a:b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9661" y="1825625"/>
            <a:ext cx="10515600" cy="5224532"/>
          </a:xfrm>
        </p:spPr>
        <p:txBody>
          <a:bodyPr>
            <a:normAutofit/>
          </a:bodyPr>
          <a:lstStyle/>
          <a:p>
            <a:pPr fontAlgn="base"/>
            <a:r>
              <a:rPr lang="en-US" altLang="zh-TW" b="1" dirty="0"/>
              <a:t>General Search </a:t>
            </a:r>
            <a:r>
              <a:rPr lang="en-US" altLang="zh-TW" b="1" dirty="0" smtClean="0"/>
              <a:t>Parameters</a:t>
            </a:r>
          </a:p>
          <a:p>
            <a:pPr lvl="1" fontAlgn="base"/>
            <a:endParaRPr lang="en-US" altLang="zh-TW" dirty="0" smtClean="0"/>
          </a:p>
          <a:p>
            <a:pPr lvl="1" fontAlgn="base"/>
            <a:r>
              <a:rPr lang="en-US" altLang="zh-TW" dirty="0" smtClean="0"/>
              <a:t>Term</a:t>
            </a:r>
          </a:p>
          <a:p>
            <a:pPr lvl="2" fontAlgn="base"/>
            <a:r>
              <a:rPr lang="zh-TW" altLang="en-US" dirty="0" smtClean="0"/>
              <a:t>搜尋的類型</a:t>
            </a:r>
            <a:r>
              <a:rPr lang="en-US" altLang="zh-TW" dirty="0" smtClean="0"/>
              <a:t>(</a:t>
            </a:r>
            <a:r>
              <a:rPr lang="zh-TW" altLang="en-US" dirty="0" smtClean="0"/>
              <a:t>食物 店家 </a:t>
            </a:r>
            <a:r>
              <a:rPr lang="en-US" altLang="zh-TW" dirty="0" smtClean="0"/>
              <a:t>)</a:t>
            </a:r>
          </a:p>
          <a:p>
            <a:pPr lvl="1" fontAlgn="base"/>
            <a:r>
              <a:rPr lang="en-US" altLang="zh-TW" dirty="0" smtClean="0"/>
              <a:t>Location</a:t>
            </a:r>
          </a:p>
          <a:p>
            <a:pPr lvl="2" fontAlgn="base"/>
            <a:r>
              <a:rPr lang="zh-TW" altLang="en-US" dirty="0" smtClean="0"/>
              <a:t>用地點查詢</a:t>
            </a:r>
            <a:endParaRPr lang="en-US" altLang="zh-TW" dirty="0" smtClean="0"/>
          </a:p>
          <a:p>
            <a:pPr lvl="1" fontAlgn="base"/>
            <a:r>
              <a:rPr lang="en-US" altLang="zh-TW" dirty="0" smtClean="0"/>
              <a:t>Limit</a:t>
            </a:r>
          </a:p>
          <a:p>
            <a:pPr lvl="2" fontAlgn="base"/>
            <a:r>
              <a:rPr lang="zh-TW" altLang="en-US" dirty="0" smtClean="0"/>
              <a:t>設定查到的數量 最多</a:t>
            </a:r>
            <a:r>
              <a:rPr lang="en-US" altLang="zh-TW" dirty="0" smtClean="0"/>
              <a:t>40</a:t>
            </a:r>
          </a:p>
          <a:p>
            <a:pPr lvl="1" fontAlgn="base"/>
            <a:r>
              <a:rPr lang="en-US" altLang="zh-TW" dirty="0" smtClean="0"/>
              <a:t>Sort</a:t>
            </a:r>
          </a:p>
          <a:p>
            <a:pPr lvl="2" fontAlgn="base"/>
            <a:r>
              <a:rPr lang="zh-TW" altLang="en-US" dirty="0" smtClean="0"/>
              <a:t>查詢的依據</a:t>
            </a:r>
            <a:r>
              <a:rPr lang="en-US" altLang="zh-TW" dirty="0" smtClean="0"/>
              <a:t>(</a:t>
            </a:r>
            <a:r>
              <a:rPr lang="zh-TW" altLang="en-US" dirty="0" smtClean="0"/>
              <a:t>最符合 距離 評價最高</a:t>
            </a:r>
            <a:r>
              <a:rPr lang="en-US" altLang="zh-TW" dirty="0" smtClean="0"/>
              <a:t>)</a:t>
            </a:r>
          </a:p>
          <a:p>
            <a:pPr lvl="1" fontAlgn="base"/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6243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/>
            <a:r>
              <a:rPr lang="en-US" altLang="zh-TW" dirty="0" err="1"/>
              <a:t>category_filter</a:t>
            </a:r>
            <a:endParaRPr lang="en-US" altLang="zh-TW" dirty="0"/>
          </a:p>
          <a:p>
            <a:pPr lvl="2" fontAlgn="base"/>
            <a:r>
              <a:rPr lang="zh-TW" altLang="en-US" dirty="0"/>
              <a:t>食物類型</a:t>
            </a:r>
            <a:r>
              <a:rPr lang="en-US" altLang="zh-TW" dirty="0"/>
              <a:t>(</a:t>
            </a:r>
            <a:r>
              <a:rPr lang="zh-TW" altLang="en-US" dirty="0"/>
              <a:t>火鍋 燒烤 海鮮 </a:t>
            </a:r>
            <a:r>
              <a:rPr lang="en-US" altLang="zh-TW" dirty="0" smtClean="0"/>
              <a:t>….)</a:t>
            </a:r>
          </a:p>
          <a:p>
            <a:pPr lvl="2" fontAlgn="base"/>
            <a:r>
              <a:rPr lang="zh-TW" altLang="en-US" dirty="0" smtClean="0"/>
              <a:t>店家類</a:t>
            </a:r>
            <a:r>
              <a:rPr lang="zh-TW" altLang="en-US" dirty="0"/>
              <a:t>型</a:t>
            </a:r>
            <a:endParaRPr lang="en-US" altLang="zh-TW" dirty="0"/>
          </a:p>
          <a:p>
            <a:pPr lvl="1" fontAlgn="base"/>
            <a:r>
              <a:rPr lang="en-US" altLang="zh-TW" dirty="0" err="1"/>
              <a:t>radius_filter</a:t>
            </a:r>
            <a:endParaRPr lang="en-US" altLang="zh-TW" dirty="0"/>
          </a:p>
          <a:p>
            <a:pPr lvl="2" fontAlgn="base"/>
            <a:r>
              <a:rPr lang="en-US" altLang="zh-TW" dirty="0"/>
              <a:t>Location</a:t>
            </a:r>
            <a:r>
              <a:rPr lang="zh-TW" altLang="en-US" dirty="0"/>
              <a:t>的</a:t>
            </a:r>
            <a:r>
              <a:rPr lang="zh-TW" altLang="en-US" dirty="0" smtClean="0"/>
              <a:t>距離</a:t>
            </a:r>
            <a:endParaRPr lang="en-US" altLang="zh-TW" dirty="0" smtClean="0"/>
          </a:p>
          <a:p>
            <a:pPr marL="914400" lvl="2" indent="0" fontAlgn="base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9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>
                <a:latin typeface="+mj-ea"/>
              </a:rPr>
              <a:t>Search API</a:t>
            </a:r>
            <a:br>
              <a:rPr lang="en-US" altLang="zh-TW" b="1" dirty="0" smtClean="0">
                <a:latin typeface="+mj-ea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Response Values</a:t>
            </a:r>
          </a:p>
          <a:p>
            <a:pPr lvl="1"/>
            <a:r>
              <a:rPr lang="en-US" altLang="zh-TW" dirty="0" smtClean="0"/>
              <a:t>Region</a:t>
            </a:r>
          </a:p>
          <a:p>
            <a:pPr lvl="2"/>
            <a:r>
              <a:rPr lang="zh-TW" altLang="en-US" dirty="0" smtClean="0"/>
              <a:t>店</a:t>
            </a:r>
            <a:r>
              <a:rPr lang="zh-TW" altLang="en-US" dirty="0"/>
              <a:t>家</a:t>
            </a:r>
            <a:r>
              <a:rPr lang="zh-TW" altLang="en-US" dirty="0" smtClean="0"/>
              <a:t>地點的位置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</a:t>
            </a:r>
          </a:p>
          <a:p>
            <a:pPr lvl="2"/>
            <a:r>
              <a:rPr lang="zh-TW" altLang="en-US" dirty="0" smtClean="0"/>
              <a:t>符合查詢的數量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Businesses</a:t>
            </a:r>
          </a:p>
          <a:p>
            <a:pPr lvl="2"/>
            <a:r>
              <a:rPr lang="zh-TW" altLang="en-US" dirty="0" smtClean="0"/>
              <a:t>店</a:t>
            </a:r>
            <a:r>
              <a:rPr lang="zh-TW" altLang="en-US" dirty="0"/>
              <a:t>家</a:t>
            </a:r>
            <a:r>
              <a:rPr lang="zh-TW" altLang="en-US" dirty="0" smtClean="0"/>
              <a:t>詳細的資</a:t>
            </a:r>
            <a:r>
              <a:rPr lang="zh-TW" altLang="en-US" dirty="0"/>
              <a:t>料</a:t>
            </a:r>
          </a:p>
        </p:txBody>
      </p:sp>
    </p:spTree>
    <p:extLst>
      <p:ext uri="{BB962C8B-B14F-4D97-AF65-F5344CB8AC3E}">
        <p14:creationId xmlns:p14="http://schemas.microsoft.com/office/powerpoint/2010/main" val="226601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Businesses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Businesses</a:t>
            </a:r>
            <a:r>
              <a:rPr lang="zh-TW" altLang="en-US" dirty="0" smtClean="0"/>
              <a:t>是一個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的物件</a:t>
            </a:r>
            <a:endParaRPr lang="en-US" altLang="zh-TW" dirty="0" smtClean="0"/>
          </a:p>
          <a:p>
            <a:pPr lvl="1"/>
            <a:r>
              <a:rPr lang="en-US" altLang="zh-TW" sz="2400" dirty="0" smtClean="0"/>
              <a:t>Id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pPr lvl="2"/>
            <a:r>
              <a:rPr lang="zh-TW" altLang="en-US" sz="2400" dirty="0" smtClean="0"/>
              <a:t>店家的名稱＋分店名稱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Name</a:t>
            </a:r>
            <a:r>
              <a:rPr lang="zh-TW" altLang="en-US" sz="2400" dirty="0" smtClean="0"/>
              <a:t>　　</a:t>
            </a:r>
            <a:endParaRPr lang="en-US" altLang="zh-TW" sz="2400" dirty="0" smtClean="0"/>
          </a:p>
          <a:p>
            <a:pPr lvl="2"/>
            <a:r>
              <a:rPr lang="zh-TW" altLang="en-US" sz="2400" dirty="0" smtClean="0"/>
              <a:t>店名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14819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650</TotalTime>
  <Words>656</Words>
  <Application>Microsoft Office PowerPoint</Application>
  <PresentationFormat>寬螢幕</PresentationFormat>
  <Paragraphs>129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5" baseType="lpstr">
      <vt:lpstr>微軟正黑體</vt:lpstr>
      <vt:lpstr>新細明體</vt:lpstr>
      <vt:lpstr>Arial</vt:lpstr>
      <vt:lpstr>Garamond</vt:lpstr>
      <vt:lpstr>Perpetua</vt:lpstr>
      <vt:lpstr>有機</vt:lpstr>
      <vt:lpstr>Yelp API</vt:lpstr>
      <vt:lpstr>PowerPoint 簡報</vt:lpstr>
      <vt:lpstr>Yelp API   介紹</vt:lpstr>
      <vt:lpstr>介紹</vt:lpstr>
      <vt:lpstr>認證</vt:lpstr>
      <vt:lpstr>Search API </vt:lpstr>
      <vt:lpstr>PowerPoint 簡報</vt:lpstr>
      <vt:lpstr>Search API </vt:lpstr>
      <vt:lpstr>Businesses</vt:lpstr>
      <vt:lpstr>PowerPoint 簡報</vt:lpstr>
      <vt:lpstr>PowerPoint 簡報</vt:lpstr>
      <vt:lpstr>操作介紹</vt:lpstr>
      <vt:lpstr>PowerPoint 簡報</vt:lpstr>
      <vt:lpstr>PowerPoint 簡報</vt:lpstr>
      <vt:lpstr>目前存在的應用</vt:lpstr>
      <vt:lpstr>Scenarios (劇本)</vt:lpstr>
      <vt:lpstr>User Story</vt:lpstr>
      <vt:lpstr>PowerPoint 簡報</vt:lpstr>
      <vt:lpstr>Wireframe</vt:lpstr>
      <vt:lpstr>PowerPoint 簡報</vt:lpstr>
      <vt:lpstr>樹狀圖</vt:lpstr>
      <vt:lpstr>實際DEMO</vt:lpstr>
      <vt:lpstr>主頁</vt:lpstr>
      <vt:lpstr>PowerPoint 簡報</vt:lpstr>
      <vt:lpstr>JMETER</vt:lpstr>
      <vt:lpstr>JMETER </vt:lpstr>
      <vt:lpstr>PowerPoint 簡報</vt:lpstr>
      <vt:lpstr>JMETER </vt:lpstr>
      <vt:lpstr>結果樹</vt:lpstr>
      <vt:lpstr>PowerPoint 簡報</vt:lpstr>
      <vt:lpstr>PowerPoint 簡報</vt:lpstr>
      <vt:lpstr>PowerPoint 簡報</vt:lpstr>
      <vt:lpstr>彙整報告</vt:lpstr>
      <vt:lpstr>彙整表格</vt:lpstr>
      <vt:lpstr>Github </vt:lpstr>
      <vt:lpstr>PowerPoint 簡報</vt:lpstr>
      <vt:lpstr>參考資料</vt:lpstr>
      <vt:lpstr>分工</vt:lpstr>
      <vt:lpstr>THE END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API</dc:title>
  <dc:creator>Andy Yang</dc:creator>
  <cp:lastModifiedBy>Andy Yang</cp:lastModifiedBy>
  <cp:revision>37</cp:revision>
  <dcterms:created xsi:type="dcterms:W3CDTF">2016-06-17T14:04:35Z</dcterms:created>
  <dcterms:modified xsi:type="dcterms:W3CDTF">2016-06-23T16:48:32Z</dcterms:modified>
</cp:coreProperties>
</file>