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1" r:id="rId3"/>
    <p:sldId id="280" r:id="rId4"/>
    <p:sldId id="274" r:id="rId5"/>
    <p:sldId id="283" r:id="rId6"/>
    <p:sldId id="285" r:id="rId7"/>
    <p:sldId id="286" r:id="rId8"/>
    <p:sldId id="281" r:id="rId9"/>
    <p:sldId id="275" r:id="rId10"/>
    <p:sldId id="287" r:id="rId11"/>
    <p:sldId id="277" r:id="rId12"/>
    <p:sldId id="282" r:id="rId13"/>
    <p:sldId id="278" r:id="rId14"/>
    <p:sldId id="284" r:id="rId15"/>
    <p:sldId id="28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C00000"/>
    <a:srgbClr val="94558D"/>
    <a:srgbClr val="0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5510" autoAdjust="0"/>
  </p:normalViewPr>
  <p:slideViewPr>
    <p:cSldViewPr snapToGrid="0">
      <p:cViewPr varScale="1">
        <p:scale>
          <a:sx n="104" d="100"/>
          <a:sy n="104" d="100"/>
        </p:scale>
        <p:origin x="1320" y="200"/>
      </p:cViewPr>
      <p:guideLst/>
    </p:cSldViewPr>
  </p:slideViewPr>
  <p:outlineViewPr>
    <p:cViewPr>
      <p:scale>
        <a:sx n="33" d="100"/>
        <a:sy n="33" d="100"/>
      </p:scale>
      <p:origin x="0" y="-39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B9704-C05E-483B-AF64-69742D10A9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2E01B4-E6F9-2345-A88E-CCCD6008E426}">
      <dgm:prSet/>
      <dgm:spPr/>
      <dgm:t>
        <a:bodyPr/>
        <a:lstStyle/>
        <a:p>
          <a:r>
            <a:rPr lang="en-US" dirty="0"/>
            <a:t>Built-in</a:t>
          </a:r>
        </a:p>
      </dgm:t>
    </dgm:pt>
    <dgm:pt modelId="{92734722-FB5B-7D4D-B213-AB94B47F7446}" type="parTrans" cxnId="{8D3EDB2D-9B9B-674F-8212-12BD4D58AE3F}">
      <dgm:prSet/>
      <dgm:spPr/>
      <dgm:t>
        <a:bodyPr/>
        <a:lstStyle/>
        <a:p>
          <a:endParaRPr lang="en-US"/>
        </a:p>
      </dgm:t>
    </dgm:pt>
    <dgm:pt modelId="{1DB38D25-E539-0441-AFB9-A011AAB12CA5}" type="sibTrans" cxnId="{8D3EDB2D-9B9B-674F-8212-12BD4D58AE3F}">
      <dgm:prSet/>
      <dgm:spPr/>
      <dgm:t>
        <a:bodyPr/>
        <a:lstStyle/>
        <a:p>
          <a:endParaRPr lang="en-US"/>
        </a:p>
      </dgm:t>
    </dgm:pt>
    <dgm:pt modelId="{6B48A06C-9030-C041-AB5E-8BBDCF350BCE}">
      <dgm:prSet/>
      <dgm:spPr/>
      <dgm:t>
        <a:bodyPr/>
        <a:lstStyle/>
        <a:p>
          <a:r>
            <a:rPr lang="en-US" dirty="0"/>
            <a:t>R</a:t>
          </a:r>
        </a:p>
      </dgm:t>
    </dgm:pt>
    <dgm:pt modelId="{057F094E-D25C-314D-9A3D-28DCD7273BD0}" type="parTrans" cxnId="{31E574D8-92A6-CF48-A5DE-2792A22F610A}">
      <dgm:prSet/>
      <dgm:spPr/>
      <dgm:t>
        <a:bodyPr/>
        <a:lstStyle/>
        <a:p>
          <a:endParaRPr lang="en-US"/>
        </a:p>
      </dgm:t>
    </dgm:pt>
    <dgm:pt modelId="{AC73F877-8BF4-0743-8E99-E8DA27283ABC}" type="sibTrans" cxnId="{31E574D8-92A6-CF48-A5DE-2792A22F610A}">
      <dgm:prSet/>
      <dgm:spPr/>
      <dgm:t>
        <a:bodyPr/>
        <a:lstStyle/>
        <a:p>
          <a:endParaRPr lang="en-US"/>
        </a:p>
      </dgm:t>
    </dgm:pt>
    <dgm:pt modelId="{5942405B-8F37-FA43-BF19-70D82CEC88C6}">
      <dgm:prSet/>
      <dgm:spPr/>
      <dgm:t>
        <a:bodyPr/>
        <a:lstStyle/>
        <a:p>
          <a:r>
            <a:rPr lang="en-US" dirty="0"/>
            <a:t>Third-party</a:t>
          </a:r>
        </a:p>
      </dgm:t>
    </dgm:pt>
    <dgm:pt modelId="{C3E21D17-7544-EF47-8494-BCA412B78215}" type="parTrans" cxnId="{6BF5E95E-9AD9-B043-9915-B068A47A4BB0}">
      <dgm:prSet/>
      <dgm:spPr/>
      <dgm:t>
        <a:bodyPr/>
        <a:lstStyle/>
        <a:p>
          <a:endParaRPr lang="en-US"/>
        </a:p>
      </dgm:t>
    </dgm:pt>
    <dgm:pt modelId="{F4934C85-09AE-9540-9156-3DF2CDA56BA8}" type="sibTrans" cxnId="{6BF5E95E-9AD9-B043-9915-B068A47A4BB0}">
      <dgm:prSet/>
      <dgm:spPr/>
      <dgm:t>
        <a:bodyPr/>
        <a:lstStyle/>
        <a:p>
          <a:endParaRPr lang="en-US"/>
        </a:p>
      </dgm:t>
    </dgm:pt>
    <dgm:pt modelId="{F11EBD98-F93F-2943-8840-F778C5C498FE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B1ECC852-1F68-9843-BF83-5FED8D29934C}" type="parTrans" cxnId="{577AA0F6-5A73-6346-8773-41EE67CC37AE}">
      <dgm:prSet/>
      <dgm:spPr/>
      <dgm:t>
        <a:bodyPr/>
        <a:lstStyle/>
        <a:p>
          <a:endParaRPr lang="en-US"/>
        </a:p>
      </dgm:t>
    </dgm:pt>
    <dgm:pt modelId="{E43F9642-564E-2343-A50A-17A023B9EE88}" type="sibTrans" cxnId="{577AA0F6-5A73-6346-8773-41EE67CC37AE}">
      <dgm:prSet/>
      <dgm:spPr/>
      <dgm:t>
        <a:bodyPr/>
        <a:lstStyle/>
        <a:p>
          <a:endParaRPr lang="en-US"/>
        </a:p>
      </dgm:t>
    </dgm:pt>
    <dgm:pt modelId="{A37339E1-46ED-B243-9986-769AC705D4A0}">
      <dgm:prSet phldrT="[Text]"/>
      <dgm:spPr/>
      <dgm:t>
        <a:bodyPr/>
        <a:lstStyle/>
        <a:p>
          <a:r>
            <a:rPr lang="en-US" dirty="0"/>
            <a:t>numeric</a:t>
          </a:r>
        </a:p>
      </dgm:t>
    </dgm:pt>
    <dgm:pt modelId="{1EFA63FD-23AB-9844-A373-DB58BFAD7240}" type="parTrans" cxnId="{A2ED3BDB-64B8-3A42-998E-2AC912B4B4B3}">
      <dgm:prSet/>
      <dgm:spPr/>
      <dgm:t>
        <a:bodyPr/>
        <a:lstStyle/>
        <a:p>
          <a:endParaRPr lang="en-US"/>
        </a:p>
      </dgm:t>
    </dgm:pt>
    <dgm:pt modelId="{76D54427-87E8-2147-BFFE-AA9860D6081D}" type="sibTrans" cxnId="{A2ED3BDB-64B8-3A42-998E-2AC912B4B4B3}">
      <dgm:prSet/>
      <dgm:spPr/>
      <dgm:t>
        <a:bodyPr/>
        <a:lstStyle/>
        <a:p>
          <a:endParaRPr lang="en-US"/>
        </a:p>
      </dgm:t>
    </dgm:pt>
    <dgm:pt modelId="{B2741AFF-2813-4747-9E28-843266B2A956}">
      <dgm:prSet phldrT="[Text]"/>
      <dgm:spPr/>
      <dgm:t>
        <a:bodyPr/>
        <a:lstStyle/>
        <a:p>
          <a:r>
            <a:rPr lang="en-US" dirty="0"/>
            <a:t>character</a:t>
          </a:r>
        </a:p>
      </dgm:t>
    </dgm:pt>
    <dgm:pt modelId="{2B2BC5A5-CC3F-904F-8A24-5AE171B8A4DC}" type="parTrans" cxnId="{ECFEA7CC-D72F-454F-809D-AB970B188AAE}">
      <dgm:prSet/>
      <dgm:spPr/>
      <dgm:t>
        <a:bodyPr/>
        <a:lstStyle/>
        <a:p>
          <a:endParaRPr lang="en-US"/>
        </a:p>
      </dgm:t>
    </dgm:pt>
    <dgm:pt modelId="{7FB9D536-3F9C-A341-94A8-576679C89893}" type="sibTrans" cxnId="{ECFEA7CC-D72F-454F-809D-AB970B188AAE}">
      <dgm:prSet/>
      <dgm:spPr/>
      <dgm:t>
        <a:bodyPr/>
        <a:lstStyle/>
        <a:p>
          <a:endParaRPr lang="en-US"/>
        </a:p>
      </dgm:t>
    </dgm:pt>
    <dgm:pt modelId="{EAF410AC-E6FD-0F49-97EC-DCF6F3589967}">
      <dgm:prSet phldrT="[Text]"/>
      <dgm:spPr/>
      <dgm:t>
        <a:bodyPr/>
        <a:lstStyle/>
        <a:p>
          <a:r>
            <a:rPr lang="en-US" dirty="0"/>
            <a:t>Complex</a:t>
          </a:r>
        </a:p>
      </dgm:t>
    </dgm:pt>
    <dgm:pt modelId="{60E0D5BF-636A-314B-BED8-37BC0BB2444E}" type="parTrans" cxnId="{447E7AF1-A4D8-4644-99F5-B062657C7312}">
      <dgm:prSet/>
      <dgm:spPr/>
      <dgm:t>
        <a:bodyPr/>
        <a:lstStyle/>
        <a:p>
          <a:endParaRPr lang="en-US"/>
        </a:p>
      </dgm:t>
    </dgm:pt>
    <dgm:pt modelId="{69B7C9D2-E5F9-8F44-8136-64565E668734}" type="sibTrans" cxnId="{447E7AF1-A4D8-4644-99F5-B062657C7312}">
      <dgm:prSet/>
      <dgm:spPr/>
      <dgm:t>
        <a:bodyPr/>
        <a:lstStyle/>
        <a:p>
          <a:endParaRPr lang="en-US"/>
        </a:p>
      </dgm:t>
    </dgm:pt>
    <dgm:pt modelId="{9F94A028-C005-1D49-9A89-618D6576B9BF}">
      <dgm:prSet/>
      <dgm:spPr/>
      <dgm:t>
        <a:bodyPr/>
        <a:lstStyle/>
        <a:p>
          <a:r>
            <a:rPr lang="en-US" dirty="0" err="1"/>
            <a:t>data.table</a:t>
          </a:r>
          <a:endParaRPr lang="en-US" dirty="0"/>
        </a:p>
      </dgm:t>
    </dgm:pt>
    <dgm:pt modelId="{693F74BB-BAF8-F14D-B23A-7A9A613F6CAF}" type="parTrans" cxnId="{4C4A4528-3CD3-8B43-99E4-C22B0D7DB359}">
      <dgm:prSet/>
      <dgm:spPr/>
      <dgm:t>
        <a:bodyPr/>
        <a:lstStyle/>
        <a:p>
          <a:endParaRPr lang="en-US"/>
        </a:p>
      </dgm:t>
    </dgm:pt>
    <dgm:pt modelId="{54D8518F-7F1C-AB46-9E99-FCAA1EAFC695}" type="sibTrans" cxnId="{4C4A4528-3CD3-8B43-99E4-C22B0D7DB359}">
      <dgm:prSet/>
      <dgm:spPr/>
      <dgm:t>
        <a:bodyPr/>
        <a:lstStyle/>
        <a:p>
          <a:endParaRPr lang="en-US"/>
        </a:p>
      </dgm:t>
    </dgm:pt>
    <dgm:pt modelId="{A02733F4-7D7C-234E-BDA5-2EC1187AE603}">
      <dgm:prSet/>
      <dgm:spPr/>
      <dgm:t>
        <a:bodyPr/>
        <a:lstStyle/>
        <a:p>
          <a:r>
            <a:rPr lang="en-US" dirty="0"/>
            <a:t>vector</a:t>
          </a:r>
        </a:p>
      </dgm:t>
    </dgm:pt>
    <dgm:pt modelId="{65EAE855-3E6C-8940-9F5F-F13279A5D6EF}" type="parTrans" cxnId="{D42ECDA5-DBDD-E74E-A779-FAA40464225C}">
      <dgm:prSet/>
      <dgm:spPr/>
      <dgm:t>
        <a:bodyPr/>
        <a:lstStyle/>
        <a:p>
          <a:endParaRPr lang="en-US"/>
        </a:p>
      </dgm:t>
    </dgm:pt>
    <dgm:pt modelId="{118743C3-8531-9640-A1B4-01333FB1CD35}" type="sibTrans" cxnId="{D42ECDA5-DBDD-E74E-A779-FAA40464225C}">
      <dgm:prSet/>
      <dgm:spPr/>
      <dgm:t>
        <a:bodyPr/>
        <a:lstStyle/>
        <a:p>
          <a:endParaRPr lang="en-US"/>
        </a:p>
      </dgm:t>
    </dgm:pt>
    <dgm:pt modelId="{2CE1BDBF-8F7F-E841-9A5E-ADADD4327072}">
      <dgm:prSet/>
      <dgm:spPr/>
      <dgm:t>
        <a:bodyPr/>
        <a:lstStyle/>
        <a:p>
          <a:r>
            <a:rPr lang="en-US" dirty="0"/>
            <a:t>list</a:t>
          </a:r>
        </a:p>
      </dgm:t>
    </dgm:pt>
    <dgm:pt modelId="{4CF1C4CB-84F6-A64D-AFC0-3A40F269611C}" type="parTrans" cxnId="{95DD1013-D98B-3944-A619-501FA80FFCFF}">
      <dgm:prSet/>
      <dgm:spPr/>
      <dgm:t>
        <a:bodyPr/>
        <a:lstStyle/>
        <a:p>
          <a:endParaRPr lang="en-US"/>
        </a:p>
      </dgm:t>
    </dgm:pt>
    <dgm:pt modelId="{044ECF19-98E7-7B4B-967B-3996BC582EDC}" type="sibTrans" cxnId="{95DD1013-D98B-3944-A619-501FA80FFCFF}">
      <dgm:prSet/>
      <dgm:spPr/>
      <dgm:t>
        <a:bodyPr/>
        <a:lstStyle/>
        <a:p>
          <a:endParaRPr lang="en-US"/>
        </a:p>
      </dgm:t>
    </dgm:pt>
    <dgm:pt modelId="{E76748DA-920C-3740-8D9D-3CBDEF80EB48}">
      <dgm:prSet/>
      <dgm:spPr/>
      <dgm:t>
        <a:bodyPr/>
        <a:lstStyle/>
        <a:p>
          <a:r>
            <a:rPr lang="en-US" dirty="0" err="1"/>
            <a:t>data.frame</a:t>
          </a:r>
          <a:endParaRPr lang="en-US" dirty="0"/>
        </a:p>
      </dgm:t>
    </dgm:pt>
    <dgm:pt modelId="{C46C9A95-4F25-1440-95F8-D37D0C0D3106}" type="parTrans" cxnId="{403F6E07-31F8-F241-959D-74C2702530D1}">
      <dgm:prSet/>
      <dgm:spPr/>
      <dgm:t>
        <a:bodyPr/>
        <a:lstStyle/>
        <a:p>
          <a:endParaRPr lang="en-US"/>
        </a:p>
      </dgm:t>
    </dgm:pt>
    <dgm:pt modelId="{49DB51A6-70F0-0240-87B9-37B917F35EC0}" type="sibTrans" cxnId="{403F6E07-31F8-F241-959D-74C2702530D1}">
      <dgm:prSet/>
      <dgm:spPr/>
      <dgm:t>
        <a:bodyPr/>
        <a:lstStyle/>
        <a:p>
          <a:endParaRPr lang="en-US"/>
        </a:p>
      </dgm:t>
    </dgm:pt>
    <dgm:pt modelId="{26B68F7F-4F12-F84D-98E6-B3E41D3B29FC}">
      <dgm:prSet/>
      <dgm:spPr/>
      <dgm:t>
        <a:bodyPr/>
        <a:lstStyle/>
        <a:p>
          <a:r>
            <a:rPr lang="en-US" dirty="0"/>
            <a:t>factor</a:t>
          </a:r>
        </a:p>
      </dgm:t>
    </dgm:pt>
    <dgm:pt modelId="{EBC938FB-C751-E24F-BA81-7E5CCAB75FAC}" type="parTrans" cxnId="{F2AF225C-6693-8543-8CCF-C892F40B81B6}">
      <dgm:prSet/>
      <dgm:spPr/>
      <dgm:t>
        <a:bodyPr/>
        <a:lstStyle/>
        <a:p>
          <a:endParaRPr lang="en-US"/>
        </a:p>
      </dgm:t>
    </dgm:pt>
    <dgm:pt modelId="{C3E72F6E-347D-8B49-88C2-1C3289E43ACD}" type="sibTrans" cxnId="{F2AF225C-6693-8543-8CCF-C892F40B81B6}">
      <dgm:prSet/>
      <dgm:spPr/>
      <dgm:t>
        <a:bodyPr/>
        <a:lstStyle/>
        <a:p>
          <a:endParaRPr lang="en-US"/>
        </a:p>
      </dgm:t>
    </dgm:pt>
    <dgm:pt modelId="{A4D243FA-3498-A54D-B951-12AE74C8DCA0}">
      <dgm:prSet/>
      <dgm:spPr/>
      <dgm:t>
        <a:bodyPr/>
        <a:lstStyle/>
        <a:p>
          <a:r>
            <a:rPr lang="en-US"/>
            <a:t>Matrix</a:t>
          </a:r>
        </a:p>
      </dgm:t>
    </dgm:pt>
    <dgm:pt modelId="{EF909F94-CBD2-7549-96D6-7A08A6E516BD}" type="parTrans" cxnId="{539964AD-FDEA-554F-9785-BF117A5BDB01}">
      <dgm:prSet/>
      <dgm:spPr/>
      <dgm:t>
        <a:bodyPr/>
        <a:lstStyle/>
        <a:p>
          <a:endParaRPr lang="en-US"/>
        </a:p>
      </dgm:t>
    </dgm:pt>
    <dgm:pt modelId="{4D7F9186-2178-AF42-BDB9-493CED6F3A95}" type="sibTrans" cxnId="{539964AD-FDEA-554F-9785-BF117A5BDB01}">
      <dgm:prSet/>
      <dgm:spPr/>
      <dgm:t>
        <a:bodyPr/>
        <a:lstStyle/>
        <a:p>
          <a:endParaRPr lang="en-US"/>
        </a:p>
      </dgm:t>
    </dgm:pt>
    <dgm:pt modelId="{8165F0AF-8FF9-42F1-9773-54CB80DA03AE}" type="pres">
      <dgm:prSet presAssocID="{F4CB9704-C05E-483B-AF64-69742D10A9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BABFC2-3592-6C4F-A92D-7AD555EB96F6}" type="pres">
      <dgm:prSet presAssocID="{6B48A06C-9030-C041-AB5E-8BBDCF350BCE}" presName="hierRoot1" presStyleCnt="0"/>
      <dgm:spPr/>
    </dgm:pt>
    <dgm:pt modelId="{C0BEFBF7-3779-6C43-8870-B9A275F85D72}" type="pres">
      <dgm:prSet presAssocID="{6B48A06C-9030-C041-AB5E-8BBDCF350BCE}" presName="composite" presStyleCnt="0"/>
      <dgm:spPr/>
    </dgm:pt>
    <dgm:pt modelId="{178AF8B0-3C5E-B040-990E-009BEAE8A11B}" type="pres">
      <dgm:prSet presAssocID="{6B48A06C-9030-C041-AB5E-8BBDCF350BCE}" presName="background" presStyleLbl="node0" presStyleIdx="0" presStyleCnt="1"/>
      <dgm:spPr/>
    </dgm:pt>
    <dgm:pt modelId="{738800A6-9ED4-C641-A2ED-69115619EB79}" type="pres">
      <dgm:prSet presAssocID="{6B48A06C-9030-C041-AB5E-8BBDCF350BCE}" presName="text" presStyleLbl="fgAcc0" presStyleIdx="0" presStyleCnt="1" custLinFactNeighborX="45929" custLinFactNeighborY="-51350">
        <dgm:presLayoutVars>
          <dgm:chPref val="3"/>
        </dgm:presLayoutVars>
      </dgm:prSet>
      <dgm:spPr/>
    </dgm:pt>
    <dgm:pt modelId="{D62E8B90-D353-FF4C-9194-24FF73D7504B}" type="pres">
      <dgm:prSet presAssocID="{6B48A06C-9030-C041-AB5E-8BBDCF350BCE}" presName="hierChild2" presStyleCnt="0"/>
      <dgm:spPr/>
    </dgm:pt>
    <dgm:pt modelId="{64720588-6024-9249-824A-D55F32BE43E9}" type="pres">
      <dgm:prSet presAssocID="{92734722-FB5B-7D4D-B213-AB94B47F7446}" presName="Name10" presStyleLbl="parChTrans1D2" presStyleIdx="0" presStyleCnt="2"/>
      <dgm:spPr/>
    </dgm:pt>
    <dgm:pt modelId="{7C4C23B8-8E9D-EF41-85A8-BDBF9E974DE4}" type="pres">
      <dgm:prSet presAssocID="{262E01B4-E6F9-2345-A88E-CCCD6008E426}" presName="hierRoot2" presStyleCnt="0"/>
      <dgm:spPr/>
    </dgm:pt>
    <dgm:pt modelId="{15759107-DA71-1940-9088-0CE2B17F9CFF}" type="pres">
      <dgm:prSet presAssocID="{262E01B4-E6F9-2345-A88E-CCCD6008E426}" presName="composite2" presStyleCnt="0"/>
      <dgm:spPr/>
    </dgm:pt>
    <dgm:pt modelId="{29EF212E-1C77-D847-A192-2953B56839A5}" type="pres">
      <dgm:prSet presAssocID="{262E01B4-E6F9-2345-A88E-CCCD6008E426}" presName="background2" presStyleLbl="node2" presStyleIdx="0" presStyleCnt="2"/>
      <dgm:spPr/>
    </dgm:pt>
    <dgm:pt modelId="{BDD6B06F-8267-6D4D-95A7-76F3C1305523}" type="pres">
      <dgm:prSet presAssocID="{262E01B4-E6F9-2345-A88E-CCCD6008E426}" presName="text2" presStyleLbl="fgAcc2" presStyleIdx="0" presStyleCnt="2" custLinFactNeighborY="-2574">
        <dgm:presLayoutVars>
          <dgm:chPref val="3"/>
        </dgm:presLayoutVars>
      </dgm:prSet>
      <dgm:spPr/>
    </dgm:pt>
    <dgm:pt modelId="{1A24E2F5-E9D8-C14A-BB42-B3FA9CFEF9A5}" type="pres">
      <dgm:prSet presAssocID="{262E01B4-E6F9-2345-A88E-CCCD6008E426}" presName="hierChild3" presStyleCnt="0"/>
      <dgm:spPr/>
    </dgm:pt>
    <dgm:pt modelId="{44A31040-FFE6-F948-BAF2-C5A09E2B938F}" type="pres">
      <dgm:prSet presAssocID="{B1ECC852-1F68-9843-BF83-5FED8D29934C}" presName="Name17" presStyleLbl="parChTrans1D3" presStyleIdx="0" presStyleCnt="3"/>
      <dgm:spPr/>
    </dgm:pt>
    <dgm:pt modelId="{4C38EEDA-8D0F-5546-846D-6F1EAFAD79DC}" type="pres">
      <dgm:prSet presAssocID="{F11EBD98-F93F-2943-8840-F778C5C498FE}" presName="hierRoot3" presStyleCnt="0"/>
      <dgm:spPr/>
    </dgm:pt>
    <dgm:pt modelId="{AD7B128E-28F3-B74F-8B52-FD8B68FB40DE}" type="pres">
      <dgm:prSet presAssocID="{F11EBD98-F93F-2943-8840-F778C5C498FE}" presName="composite3" presStyleCnt="0"/>
      <dgm:spPr/>
    </dgm:pt>
    <dgm:pt modelId="{FCEFDD12-9018-5949-BBBD-B57F79CD23B8}" type="pres">
      <dgm:prSet presAssocID="{F11EBD98-F93F-2943-8840-F778C5C498FE}" presName="background3" presStyleLbl="node3" presStyleIdx="0" presStyleCnt="3"/>
      <dgm:spPr/>
    </dgm:pt>
    <dgm:pt modelId="{96A7F82B-19FB-CD48-BAF0-0A0E2E8BE803}" type="pres">
      <dgm:prSet presAssocID="{F11EBD98-F93F-2943-8840-F778C5C498FE}" presName="text3" presStyleLbl="fgAcc3" presStyleIdx="0" presStyleCnt="3" custLinFactNeighborY="37021">
        <dgm:presLayoutVars>
          <dgm:chPref val="3"/>
        </dgm:presLayoutVars>
      </dgm:prSet>
      <dgm:spPr/>
    </dgm:pt>
    <dgm:pt modelId="{787FA244-E12D-D74F-95BF-07F765ADC8EC}" type="pres">
      <dgm:prSet presAssocID="{F11EBD98-F93F-2943-8840-F778C5C498FE}" presName="hierChild4" presStyleCnt="0"/>
      <dgm:spPr/>
    </dgm:pt>
    <dgm:pt modelId="{CE61FDFC-CA0B-D44A-B035-96FE50903811}" type="pres">
      <dgm:prSet presAssocID="{1EFA63FD-23AB-9844-A373-DB58BFAD7240}" presName="Name23" presStyleLbl="parChTrans1D4" presStyleIdx="0" presStyleCnt="7"/>
      <dgm:spPr/>
    </dgm:pt>
    <dgm:pt modelId="{F947CCF4-E750-EA43-B34A-E5A28249C375}" type="pres">
      <dgm:prSet presAssocID="{A37339E1-46ED-B243-9986-769AC705D4A0}" presName="hierRoot4" presStyleCnt="0"/>
      <dgm:spPr/>
    </dgm:pt>
    <dgm:pt modelId="{69AEE38C-6DBB-7A4D-B44F-72790182D377}" type="pres">
      <dgm:prSet presAssocID="{A37339E1-46ED-B243-9986-769AC705D4A0}" presName="composite4" presStyleCnt="0"/>
      <dgm:spPr/>
    </dgm:pt>
    <dgm:pt modelId="{0E98F458-D51B-3D4A-B94C-D3E98B47FE3C}" type="pres">
      <dgm:prSet presAssocID="{A37339E1-46ED-B243-9986-769AC705D4A0}" presName="background4" presStyleLbl="node4" presStyleIdx="0" presStyleCnt="7"/>
      <dgm:spPr/>
    </dgm:pt>
    <dgm:pt modelId="{FD7095A1-3E72-C245-8BA0-1E8729CF2C50}" type="pres">
      <dgm:prSet presAssocID="{A37339E1-46ED-B243-9986-769AC705D4A0}" presName="text4" presStyleLbl="fgAcc4" presStyleIdx="0" presStyleCnt="7" custScaleX="86167" custLinFactNeighborY="71180">
        <dgm:presLayoutVars>
          <dgm:chPref val="3"/>
        </dgm:presLayoutVars>
      </dgm:prSet>
      <dgm:spPr/>
    </dgm:pt>
    <dgm:pt modelId="{8DAE0AA4-F76A-D44B-9D1F-652D1CFE701B}" type="pres">
      <dgm:prSet presAssocID="{A37339E1-46ED-B243-9986-769AC705D4A0}" presName="hierChild5" presStyleCnt="0"/>
      <dgm:spPr/>
    </dgm:pt>
    <dgm:pt modelId="{9C075998-1FCB-FD43-918A-9E3BA0F37197}" type="pres">
      <dgm:prSet presAssocID="{2B2BC5A5-CC3F-904F-8A24-5AE171B8A4DC}" presName="Name23" presStyleLbl="parChTrans1D4" presStyleIdx="1" presStyleCnt="7"/>
      <dgm:spPr/>
    </dgm:pt>
    <dgm:pt modelId="{81A6806B-BA44-F44A-9B57-651DCF316C38}" type="pres">
      <dgm:prSet presAssocID="{B2741AFF-2813-4747-9E28-843266B2A956}" presName="hierRoot4" presStyleCnt="0"/>
      <dgm:spPr/>
    </dgm:pt>
    <dgm:pt modelId="{8DDF176B-53CD-EA48-AAA4-4BB4412BE436}" type="pres">
      <dgm:prSet presAssocID="{B2741AFF-2813-4747-9E28-843266B2A956}" presName="composite4" presStyleCnt="0"/>
      <dgm:spPr/>
    </dgm:pt>
    <dgm:pt modelId="{E6997300-5135-B64F-BB76-2A71E1E126E2}" type="pres">
      <dgm:prSet presAssocID="{B2741AFF-2813-4747-9E28-843266B2A956}" presName="background4" presStyleLbl="node4" presStyleIdx="1" presStyleCnt="7"/>
      <dgm:spPr/>
    </dgm:pt>
    <dgm:pt modelId="{FABD2585-EE44-7749-B136-9010DD310299}" type="pres">
      <dgm:prSet presAssocID="{B2741AFF-2813-4747-9E28-843266B2A956}" presName="text4" presStyleLbl="fgAcc4" presStyleIdx="1" presStyleCnt="7" custLinFactNeighborY="71180">
        <dgm:presLayoutVars>
          <dgm:chPref val="3"/>
        </dgm:presLayoutVars>
      </dgm:prSet>
      <dgm:spPr/>
    </dgm:pt>
    <dgm:pt modelId="{D4664102-F457-A446-B756-C943C6DA5B7A}" type="pres">
      <dgm:prSet presAssocID="{B2741AFF-2813-4747-9E28-843266B2A956}" presName="hierChild5" presStyleCnt="0"/>
      <dgm:spPr/>
    </dgm:pt>
    <dgm:pt modelId="{D18EAF39-A589-C946-8783-EABC0448ECF3}" type="pres">
      <dgm:prSet presAssocID="{EBC938FB-C751-E24F-BA81-7E5CCAB75FAC}" presName="Name23" presStyleLbl="parChTrans1D4" presStyleIdx="2" presStyleCnt="7"/>
      <dgm:spPr/>
    </dgm:pt>
    <dgm:pt modelId="{E489A10C-4D1E-4542-940F-4C1796538DDF}" type="pres">
      <dgm:prSet presAssocID="{26B68F7F-4F12-F84D-98E6-B3E41D3B29FC}" presName="hierRoot4" presStyleCnt="0"/>
      <dgm:spPr/>
    </dgm:pt>
    <dgm:pt modelId="{DB236286-5EB4-3646-936B-545F74AB9375}" type="pres">
      <dgm:prSet presAssocID="{26B68F7F-4F12-F84D-98E6-B3E41D3B29FC}" presName="composite4" presStyleCnt="0"/>
      <dgm:spPr/>
    </dgm:pt>
    <dgm:pt modelId="{1F462704-4644-AA4B-AA84-56E11E790543}" type="pres">
      <dgm:prSet presAssocID="{26B68F7F-4F12-F84D-98E6-B3E41D3B29FC}" presName="background4" presStyleLbl="node4" presStyleIdx="2" presStyleCnt="7"/>
      <dgm:spPr/>
    </dgm:pt>
    <dgm:pt modelId="{9B8925C3-0A41-4F4D-BA8C-E5D4026CB801}" type="pres">
      <dgm:prSet presAssocID="{26B68F7F-4F12-F84D-98E6-B3E41D3B29FC}" presName="text4" presStyleLbl="fgAcc4" presStyleIdx="2" presStyleCnt="7" custLinFactNeighborX="-4269" custLinFactNeighborY="79511">
        <dgm:presLayoutVars>
          <dgm:chPref val="3"/>
        </dgm:presLayoutVars>
      </dgm:prSet>
      <dgm:spPr/>
    </dgm:pt>
    <dgm:pt modelId="{65D3441F-0547-AA46-BB6E-433E0F6B7F2D}" type="pres">
      <dgm:prSet presAssocID="{26B68F7F-4F12-F84D-98E6-B3E41D3B29FC}" presName="hierChild5" presStyleCnt="0"/>
      <dgm:spPr/>
    </dgm:pt>
    <dgm:pt modelId="{A0CF9B52-BC1E-3A48-88FA-C353B20B1E30}" type="pres">
      <dgm:prSet presAssocID="{60E0D5BF-636A-314B-BED8-37BC0BB2444E}" presName="Name17" presStyleLbl="parChTrans1D3" presStyleIdx="1" presStyleCnt="3"/>
      <dgm:spPr/>
    </dgm:pt>
    <dgm:pt modelId="{6B37BBB8-1D34-2F42-A2CF-B8863CE4DDE2}" type="pres">
      <dgm:prSet presAssocID="{EAF410AC-E6FD-0F49-97EC-DCF6F3589967}" presName="hierRoot3" presStyleCnt="0"/>
      <dgm:spPr/>
    </dgm:pt>
    <dgm:pt modelId="{6B48B9A9-1640-694A-82C7-CA186491AC79}" type="pres">
      <dgm:prSet presAssocID="{EAF410AC-E6FD-0F49-97EC-DCF6F3589967}" presName="composite3" presStyleCnt="0"/>
      <dgm:spPr/>
    </dgm:pt>
    <dgm:pt modelId="{AE58FA4B-7F51-5B48-B642-9AF3B16AABB6}" type="pres">
      <dgm:prSet presAssocID="{EAF410AC-E6FD-0F49-97EC-DCF6F3589967}" presName="background3" presStyleLbl="node3" presStyleIdx="1" presStyleCnt="3"/>
      <dgm:spPr/>
    </dgm:pt>
    <dgm:pt modelId="{D68EDDCB-D509-F843-9C34-EE8C3C40C892}" type="pres">
      <dgm:prSet presAssocID="{EAF410AC-E6FD-0F49-97EC-DCF6F3589967}" presName="text3" presStyleLbl="fgAcc3" presStyleIdx="1" presStyleCnt="3" custLinFactNeighborY="37021">
        <dgm:presLayoutVars>
          <dgm:chPref val="3"/>
        </dgm:presLayoutVars>
      </dgm:prSet>
      <dgm:spPr/>
    </dgm:pt>
    <dgm:pt modelId="{23E66F48-1AFE-1F4D-BEA5-89165F4C0011}" type="pres">
      <dgm:prSet presAssocID="{EAF410AC-E6FD-0F49-97EC-DCF6F3589967}" presName="hierChild4" presStyleCnt="0"/>
      <dgm:spPr/>
    </dgm:pt>
    <dgm:pt modelId="{03DB7636-6C33-CB49-8919-4890FBE142B9}" type="pres">
      <dgm:prSet presAssocID="{65EAE855-3E6C-8940-9F5F-F13279A5D6EF}" presName="Name23" presStyleLbl="parChTrans1D4" presStyleIdx="3" presStyleCnt="7"/>
      <dgm:spPr/>
    </dgm:pt>
    <dgm:pt modelId="{99772314-B2F3-0B48-B3E6-2F6FB312569E}" type="pres">
      <dgm:prSet presAssocID="{A02733F4-7D7C-234E-BDA5-2EC1187AE603}" presName="hierRoot4" presStyleCnt="0"/>
      <dgm:spPr/>
    </dgm:pt>
    <dgm:pt modelId="{E158B2A9-1D4C-754B-84AC-E9CB56E71AB3}" type="pres">
      <dgm:prSet presAssocID="{A02733F4-7D7C-234E-BDA5-2EC1187AE603}" presName="composite4" presStyleCnt="0"/>
      <dgm:spPr/>
    </dgm:pt>
    <dgm:pt modelId="{57D55CC0-DB49-4149-8EB4-94CA8116B75C}" type="pres">
      <dgm:prSet presAssocID="{A02733F4-7D7C-234E-BDA5-2EC1187AE603}" presName="background4" presStyleLbl="node4" presStyleIdx="3" presStyleCnt="7"/>
      <dgm:spPr/>
    </dgm:pt>
    <dgm:pt modelId="{34F8E8BF-813A-2341-BD16-762A7020930C}" type="pres">
      <dgm:prSet presAssocID="{A02733F4-7D7C-234E-BDA5-2EC1187AE603}" presName="text4" presStyleLbl="fgAcc4" presStyleIdx="3" presStyleCnt="7" custLinFactNeighborX="14653" custLinFactNeighborY="75648">
        <dgm:presLayoutVars>
          <dgm:chPref val="3"/>
        </dgm:presLayoutVars>
      </dgm:prSet>
      <dgm:spPr/>
    </dgm:pt>
    <dgm:pt modelId="{1EB6C39A-0A1C-554F-9201-E83ED1FCE0B7}" type="pres">
      <dgm:prSet presAssocID="{A02733F4-7D7C-234E-BDA5-2EC1187AE603}" presName="hierChild5" presStyleCnt="0"/>
      <dgm:spPr/>
    </dgm:pt>
    <dgm:pt modelId="{008ADD5F-797D-6249-9163-783EEB2566B0}" type="pres">
      <dgm:prSet presAssocID="{EF909F94-CBD2-7549-96D6-7A08A6E516BD}" presName="Name23" presStyleLbl="parChTrans1D4" presStyleIdx="4" presStyleCnt="7"/>
      <dgm:spPr/>
    </dgm:pt>
    <dgm:pt modelId="{68C81116-97F1-C841-B7D0-B591C244A33C}" type="pres">
      <dgm:prSet presAssocID="{A4D243FA-3498-A54D-B951-12AE74C8DCA0}" presName="hierRoot4" presStyleCnt="0"/>
      <dgm:spPr/>
    </dgm:pt>
    <dgm:pt modelId="{3CCC9D4D-1A0B-2948-B743-B3338EF4944C}" type="pres">
      <dgm:prSet presAssocID="{A4D243FA-3498-A54D-B951-12AE74C8DCA0}" presName="composite4" presStyleCnt="0"/>
      <dgm:spPr/>
    </dgm:pt>
    <dgm:pt modelId="{F1D0839C-79BC-5547-992A-4788A58BB404}" type="pres">
      <dgm:prSet presAssocID="{A4D243FA-3498-A54D-B951-12AE74C8DCA0}" presName="background4" presStyleLbl="node4" presStyleIdx="4" presStyleCnt="7"/>
      <dgm:spPr/>
    </dgm:pt>
    <dgm:pt modelId="{FA839B8A-2C2C-C344-8A37-9BC400506516}" type="pres">
      <dgm:prSet presAssocID="{A4D243FA-3498-A54D-B951-12AE74C8DCA0}" presName="text4" presStyleLbl="fgAcc4" presStyleIdx="4" presStyleCnt="7" custLinFactNeighborX="4105" custLinFactNeighborY="69515">
        <dgm:presLayoutVars>
          <dgm:chPref val="3"/>
        </dgm:presLayoutVars>
      </dgm:prSet>
      <dgm:spPr/>
    </dgm:pt>
    <dgm:pt modelId="{F8233E17-AC57-F042-91A6-CF0A68F73C7E}" type="pres">
      <dgm:prSet presAssocID="{A4D243FA-3498-A54D-B951-12AE74C8DCA0}" presName="hierChild5" presStyleCnt="0"/>
      <dgm:spPr/>
    </dgm:pt>
    <dgm:pt modelId="{C7559C9E-B517-C743-B705-D965764B9351}" type="pres">
      <dgm:prSet presAssocID="{4CF1C4CB-84F6-A64D-AFC0-3A40F269611C}" presName="Name23" presStyleLbl="parChTrans1D4" presStyleIdx="5" presStyleCnt="7"/>
      <dgm:spPr/>
    </dgm:pt>
    <dgm:pt modelId="{A7F4CF61-E740-F042-B066-52605441334E}" type="pres">
      <dgm:prSet presAssocID="{2CE1BDBF-8F7F-E841-9A5E-ADADD4327072}" presName="hierRoot4" presStyleCnt="0"/>
      <dgm:spPr/>
    </dgm:pt>
    <dgm:pt modelId="{A267A87A-C7BC-1444-877A-FB5729361D7B}" type="pres">
      <dgm:prSet presAssocID="{2CE1BDBF-8F7F-E841-9A5E-ADADD4327072}" presName="composite4" presStyleCnt="0"/>
      <dgm:spPr/>
    </dgm:pt>
    <dgm:pt modelId="{1A77DC7A-9AB1-544B-9122-5FCEA92B8AC4}" type="pres">
      <dgm:prSet presAssocID="{2CE1BDBF-8F7F-E841-9A5E-ADADD4327072}" presName="background4" presStyleLbl="node4" presStyleIdx="5" presStyleCnt="7"/>
      <dgm:spPr/>
    </dgm:pt>
    <dgm:pt modelId="{97B8F285-5518-6749-B0CB-9E27D7561C6B}" type="pres">
      <dgm:prSet presAssocID="{2CE1BDBF-8F7F-E841-9A5E-ADADD4327072}" presName="text4" presStyleLbl="fgAcc4" presStyleIdx="5" presStyleCnt="7" custLinFactNeighborY="76318">
        <dgm:presLayoutVars>
          <dgm:chPref val="3"/>
        </dgm:presLayoutVars>
      </dgm:prSet>
      <dgm:spPr/>
    </dgm:pt>
    <dgm:pt modelId="{4E691F06-3C73-5446-B3C9-5B0BD57490BC}" type="pres">
      <dgm:prSet presAssocID="{2CE1BDBF-8F7F-E841-9A5E-ADADD4327072}" presName="hierChild5" presStyleCnt="0"/>
      <dgm:spPr/>
    </dgm:pt>
    <dgm:pt modelId="{12F15C6B-4E2C-AB40-B8C0-5C883A86992E}" type="pres">
      <dgm:prSet presAssocID="{C46C9A95-4F25-1440-95F8-D37D0C0D3106}" presName="Name23" presStyleLbl="parChTrans1D4" presStyleIdx="6" presStyleCnt="7"/>
      <dgm:spPr/>
    </dgm:pt>
    <dgm:pt modelId="{6715DB34-183C-B944-8FFB-5BC40199BE3F}" type="pres">
      <dgm:prSet presAssocID="{E76748DA-920C-3740-8D9D-3CBDEF80EB48}" presName="hierRoot4" presStyleCnt="0"/>
      <dgm:spPr/>
    </dgm:pt>
    <dgm:pt modelId="{0AF69FDF-44C3-8943-B992-71A0A5D544D8}" type="pres">
      <dgm:prSet presAssocID="{E76748DA-920C-3740-8D9D-3CBDEF80EB48}" presName="composite4" presStyleCnt="0"/>
      <dgm:spPr/>
    </dgm:pt>
    <dgm:pt modelId="{63F3493E-B5DC-664D-BB68-497C5F3F8BF7}" type="pres">
      <dgm:prSet presAssocID="{E76748DA-920C-3740-8D9D-3CBDEF80EB48}" presName="background4" presStyleLbl="node4" presStyleIdx="6" presStyleCnt="7"/>
      <dgm:spPr/>
    </dgm:pt>
    <dgm:pt modelId="{E458276A-866B-614C-8A63-6353B95BFB32}" type="pres">
      <dgm:prSet presAssocID="{E76748DA-920C-3740-8D9D-3CBDEF80EB48}" presName="text4" presStyleLbl="fgAcc4" presStyleIdx="6" presStyleCnt="7" custLinFactNeighborY="76318">
        <dgm:presLayoutVars>
          <dgm:chPref val="3"/>
        </dgm:presLayoutVars>
      </dgm:prSet>
      <dgm:spPr/>
    </dgm:pt>
    <dgm:pt modelId="{07542971-E20F-A644-989C-ED77612E19EC}" type="pres">
      <dgm:prSet presAssocID="{E76748DA-920C-3740-8D9D-3CBDEF80EB48}" presName="hierChild5" presStyleCnt="0"/>
      <dgm:spPr/>
    </dgm:pt>
    <dgm:pt modelId="{9F3747E5-A172-BF4B-A640-10A28CE53EBE}" type="pres">
      <dgm:prSet presAssocID="{C3E21D17-7544-EF47-8494-BCA412B78215}" presName="Name10" presStyleLbl="parChTrans1D2" presStyleIdx="1" presStyleCnt="2"/>
      <dgm:spPr/>
    </dgm:pt>
    <dgm:pt modelId="{2F877F99-1839-6F48-82EC-BDC1CE30F7F9}" type="pres">
      <dgm:prSet presAssocID="{5942405B-8F37-FA43-BF19-70D82CEC88C6}" presName="hierRoot2" presStyleCnt="0"/>
      <dgm:spPr/>
    </dgm:pt>
    <dgm:pt modelId="{CD6BC7FF-3BBF-6E45-95C3-88934A6B6834}" type="pres">
      <dgm:prSet presAssocID="{5942405B-8F37-FA43-BF19-70D82CEC88C6}" presName="composite2" presStyleCnt="0"/>
      <dgm:spPr/>
    </dgm:pt>
    <dgm:pt modelId="{16F91FC5-EC70-AC41-8E9F-D03044467D25}" type="pres">
      <dgm:prSet presAssocID="{5942405B-8F37-FA43-BF19-70D82CEC88C6}" presName="background2" presStyleLbl="node2" presStyleIdx="1" presStyleCnt="2"/>
      <dgm:spPr/>
    </dgm:pt>
    <dgm:pt modelId="{C3749737-79FD-FE44-936B-D1C728E88BED}" type="pres">
      <dgm:prSet presAssocID="{5942405B-8F37-FA43-BF19-70D82CEC88C6}" presName="text2" presStyleLbl="fgAcc2" presStyleIdx="1" presStyleCnt="2" custLinFactNeighborY="-2574">
        <dgm:presLayoutVars>
          <dgm:chPref val="3"/>
        </dgm:presLayoutVars>
      </dgm:prSet>
      <dgm:spPr/>
    </dgm:pt>
    <dgm:pt modelId="{ED11C924-1EA0-E54D-923A-68C2E65BF09C}" type="pres">
      <dgm:prSet presAssocID="{5942405B-8F37-FA43-BF19-70D82CEC88C6}" presName="hierChild3" presStyleCnt="0"/>
      <dgm:spPr/>
    </dgm:pt>
    <dgm:pt modelId="{B26BFC31-B782-594E-845B-B9FCF6CE970B}" type="pres">
      <dgm:prSet presAssocID="{693F74BB-BAF8-F14D-B23A-7A9A613F6CAF}" presName="Name17" presStyleLbl="parChTrans1D3" presStyleIdx="2" presStyleCnt="3"/>
      <dgm:spPr/>
    </dgm:pt>
    <dgm:pt modelId="{14258193-2BFD-1E40-8E59-06B5D7DF7E86}" type="pres">
      <dgm:prSet presAssocID="{9F94A028-C005-1D49-9A89-618D6576B9BF}" presName="hierRoot3" presStyleCnt="0"/>
      <dgm:spPr/>
    </dgm:pt>
    <dgm:pt modelId="{08FFB03F-6DF3-ED4A-8E5D-475BAF8B4618}" type="pres">
      <dgm:prSet presAssocID="{9F94A028-C005-1D49-9A89-618D6576B9BF}" presName="composite3" presStyleCnt="0"/>
      <dgm:spPr/>
    </dgm:pt>
    <dgm:pt modelId="{C57AD582-17C5-934D-AE79-936926E49C38}" type="pres">
      <dgm:prSet presAssocID="{9F94A028-C005-1D49-9A89-618D6576B9BF}" presName="background3" presStyleLbl="node3" presStyleIdx="2" presStyleCnt="3"/>
      <dgm:spPr/>
    </dgm:pt>
    <dgm:pt modelId="{9FA6E3B5-0A95-A244-9A2E-C3F646819ECB}" type="pres">
      <dgm:prSet presAssocID="{9F94A028-C005-1D49-9A89-618D6576B9BF}" presName="text3" presStyleLbl="fgAcc3" presStyleIdx="2" presStyleCnt="3" custLinFactNeighborX="24998" custLinFactNeighborY="50959">
        <dgm:presLayoutVars>
          <dgm:chPref val="3"/>
        </dgm:presLayoutVars>
      </dgm:prSet>
      <dgm:spPr/>
    </dgm:pt>
    <dgm:pt modelId="{C422F9DA-091A-B34F-A052-9214530A9D28}" type="pres">
      <dgm:prSet presAssocID="{9F94A028-C005-1D49-9A89-618D6576B9BF}" presName="hierChild4" presStyleCnt="0"/>
      <dgm:spPr/>
    </dgm:pt>
  </dgm:ptLst>
  <dgm:cxnLst>
    <dgm:cxn modelId="{7EA21505-ABFA-B44F-878B-F6628D6EF4F5}" type="presOf" srcId="{60E0D5BF-636A-314B-BED8-37BC0BB2444E}" destId="{A0CF9B52-BC1E-3A48-88FA-C353B20B1E30}" srcOrd="0" destOrd="0" presId="urn:microsoft.com/office/officeart/2005/8/layout/hierarchy1"/>
    <dgm:cxn modelId="{5E103506-F172-6B45-A409-237CDFAB4D65}" type="presOf" srcId="{6B48A06C-9030-C041-AB5E-8BBDCF350BCE}" destId="{738800A6-9ED4-C641-A2ED-69115619EB79}" srcOrd="0" destOrd="0" presId="urn:microsoft.com/office/officeart/2005/8/layout/hierarchy1"/>
    <dgm:cxn modelId="{403F6E07-31F8-F241-959D-74C2702530D1}" srcId="{EAF410AC-E6FD-0F49-97EC-DCF6F3589967}" destId="{E76748DA-920C-3740-8D9D-3CBDEF80EB48}" srcOrd="2" destOrd="0" parTransId="{C46C9A95-4F25-1440-95F8-D37D0C0D3106}" sibTransId="{49DB51A6-70F0-0240-87B9-37B917F35EC0}"/>
    <dgm:cxn modelId="{95DD1013-D98B-3944-A619-501FA80FFCFF}" srcId="{EAF410AC-E6FD-0F49-97EC-DCF6F3589967}" destId="{2CE1BDBF-8F7F-E841-9A5E-ADADD4327072}" srcOrd="1" destOrd="0" parTransId="{4CF1C4CB-84F6-A64D-AFC0-3A40F269611C}" sibTransId="{044ECF19-98E7-7B4B-967B-3996BC582EDC}"/>
    <dgm:cxn modelId="{51653014-AB56-444E-B713-EEBAAE02FC09}" type="presOf" srcId="{26B68F7F-4F12-F84D-98E6-B3E41D3B29FC}" destId="{9B8925C3-0A41-4F4D-BA8C-E5D4026CB801}" srcOrd="0" destOrd="0" presId="urn:microsoft.com/office/officeart/2005/8/layout/hierarchy1"/>
    <dgm:cxn modelId="{8D039419-2DA9-4048-8243-C712C77D9FDC}" type="presOf" srcId="{F11EBD98-F93F-2943-8840-F778C5C498FE}" destId="{96A7F82B-19FB-CD48-BAF0-0A0E2E8BE803}" srcOrd="0" destOrd="0" presId="urn:microsoft.com/office/officeart/2005/8/layout/hierarchy1"/>
    <dgm:cxn modelId="{4C4A4528-3CD3-8B43-99E4-C22B0D7DB359}" srcId="{5942405B-8F37-FA43-BF19-70D82CEC88C6}" destId="{9F94A028-C005-1D49-9A89-618D6576B9BF}" srcOrd="0" destOrd="0" parTransId="{693F74BB-BAF8-F14D-B23A-7A9A613F6CAF}" sibTransId="{54D8518F-7F1C-AB46-9E99-FCAA1EAFC695}"/>
    <dgm:cxn modelId="{313ABE28-7C80-A746-8C38-772ABE9CA82A}" type="presOf" srcId="{65EAE855-3E6C-8940-9F5F-F13279A5D6EF}" destId="{03DB7636-6C33-CB49-8919-4890FBE142B9}" srcOrd="0" destOrd="0" presId="urn:microsoft.com/office/officeart/2005/8/layout/hierarchy1"/>
    <dgm:cxn modelId="{8D3EDB2D-9B9B-674F-8212-12BD4D58AE3F}" srcId="{6B48A06C-9030-C041-AB5E-8BBDCF350BCE}" destId="{262E01B4-E6F9-2345-A88E-CCCD6008E426}" srcOrd="0" destOrd="0" parTransId="{92734722-FB5B-7D4D-B213-AB94B47F7446}" sibTransId="{1DB38D25-E539-0441-AFB9-A011AAB12CA5}"/>
    <dgm:cxn modelId="{D0C46233-2443-6742-926E-4BE4AD421544}" type="presOf" srcId="{C46C9A95-4F25-1440-95F8-D37D0C0D3106}" destId="{12F15C6B-4E2C-AB40-B8C0-5C883A86992E}" srcOrd="0" destOrd="0" presId="urn:microsoft.com/office/officeart/2005/8/layout/hierarchy1"/>
    <dgm:cxn modelId="{763D0135-EA18-3D44-98AB-F5B314E22814}" type="presOf" srcId="{A37339E1-46ED-B243-9986-769AC705D4A0}" destId="{FD7095A1-3E72-C245-8BA0-1E8729CF2C50}" srcOrd="0" destOrd="0" presId="urn:microsoft.com/office/officeart/2005/8/layout/hierarchy1"/>
    <dgm:cxn modelId="{81F6F13E-1016-834C-9888-32770D53291C}" type="presOf" srcId="{EAF410AC-E6FD-0F49-97EC-DCF6F3589967}" destId="{D68EDDCB-D509-F843-9C34-EE8C3C40C892}" srcOrd="0" destOrd="0" presId="urn:microsoft.com/office/officeart/2005/8/layout/hierarchy1"/>
    <dgm:cxn modelId="{681EA751-0C7A-6049-A4C1-11A459F05CD1}" type="presOf" srcId="{E76748DA-920C-3740-8D9D-3CBDEF80EB48}" destId="{E458276A-866B-614C-8A63-6353B95BFB32}" srcOrd="0" destOrd="0" presId="urn:microsoft.com/office/officeart/2005/8/layout/hierarchy1"/>
    <dgm:cxn modelId="{7AA9A653-775E-8646-87A4-884226327151}" type="presOf" srcId="{2B2BC5A5-CC3F-904F-8A24-5AE171B8A4DC}" destId="{9C075998-1FCB-FD43-918A-9E3BA0F37197}" srcOrd="0" destOrd="0" presId="urn:microsoft.com/office/officeart/2005/8/layout/hierarchy1"/>
    <dgm:cxn modelId="{602AD658-0F9E-4E62-AD36-8D02EBCE6FA8}" type="presOf" srcId="{F4CB9704-C05E-483B-AF64-69742D10A9CA}" destId="{8165F0AF-8FF9-42F1-9773-54CB80DA03AE}" srcOrd="0" destOrd="0" presId="urn:microsoft.com/office/officeart/2005/8/layout/hierarchy1"/>
    <dgm:cxn modelId="{F2AF225C-6693-8543-8CCF-C892F40B81B6}" srcId="{B2741AFF-2813-4747-9E28-843266B2A956}" destId="{26B68F7F-4F12-F84D-98E6-B3E41D3B29FC}" srcOrd="0" destOrd="0" parTransId="{EBC938FB-C751-E24F-BA81-7E5CCAB75FAC}" sibTransId="{C3E72F6E-347D-8B49-88C2-1C3289E43ACD}"/>
    <dgm:cxn modelId="{989E665C-C606-3441-8868-E27B93384549}" type="presOf" srcId="{1EFA63FD-23AB-9844-A373-DB58BFAD7240}" destId="{CE61FDFC-CA0B-D44A-B035-96FE50903811}" srcOrd="0" destOrd="0" presId="urn:microsoft.com/office/officeart/2005/8/layout/hierarchy1"/>
    <dgm:cxn modelId="{6BF5E95E-9AD9-B043-9915-B068A47A4BB0}" srcId="{6B48A06C-9030-C041-AB5E-8BBDCF350BCE}" destId="{5942405B-8F37-FA43-BF19-70D82CEC88C6}" srcOrd="1" destOrd="0" parTransId="{C3E21D17-7544-EF47-8494-BCA412B78215}" sibTransId="{F4934C85-09AE-9540-9156-3DF2CDA56BA8}"/>
    <dgm:cxn modelId="{B9BACA87-E4AE-6F4C-86A7-E03C1E9E9D5E}" type="presOf" srcId="{A02733F4-7D7C-234E-BDA5-2EC1187AE603}" destId="{34F8E8BF-813A-2341-BD16-762A7020930C}" srcOrd="0" destOrd="0" presId="urn:microsoft.com/office/officeart/2005/8/layout/hierarchy1"/>
    <dgm:cxn modelId="{0AF7898F-03F5-B846-B525-8C3DA6CEAD84}" type="presOf" srcId="{B1ECC852-1F68-9843-BF83-5FED8D29934C}" destId="{44A31040-FFE6-F948-BAF2-C5A09E2B938F}" srcOrd="0" destOrd="0" presId="urn:microsoft.com/office/officeart/2005/8/layout/hierarchy1"/>
    <dgm:cxn modelId="{FE41C18F-0EDF-9F4C-93FF-3638724F5443}" type="presOf" srcId="{B2741AFF-2813-4747-9E28-843266B2A956}" destId="{FABD2585-EE44-7749-B136-9010DD310299}" srcOrd="0" destOrd="0" presId="urn:microsoft.com/office/officeart/2005/8/layout/hierarchy1"/>
    <dgm:cxn modelId="{F2C3F190-FAD3-9247-B4B8-B55D01AFC293}" type="presOf" srcId="{EF909F94-CBD2-7549-96D6-7A08A6E516BD}" destId="{008ADD5F-797D-6249-9163-783EEB2566B0}" srcOrd="0" destOrd="0" presId="urn:microsoft.com/office/officeart/2005/8/layout/hierarchy1"/>
    <dgm:cxn modelId="{9EB5D29B-D91B-6F46-BE88-280C039E9826}" type="presOf" srcId="{92734722-FB5B-7D4D-B213-AB94B47F7446}" destId="{64720588-6024-9249-824A-D55F32BE43E9}" srcOrd="0" destOrd="0" presId="urn:microsoft.com/office/officeart/2005/8/layout/hierarchy1"/>
    <dgm:cxn modelId="{1F5583A1-717F-684D-B1D2-3344C332D457}" type="presOf" srcId="{A4D243FA-3498-A54D-B951-12AE74C8DCA0}" destId="{FA839B8A-2C2C-C344-8A37-9BC400506516}" srcOrd="0" destOrd="0" presId="urn:microsoft.com/office/officeart/2005/8/layout/hierarchy1"/>
    <dgm:cxn modelId="{D42ECDA5-DBDD-E74E-A779-FAA40464225C}" srcId="{EAF410AC-E6FD-0F49-97EC-DCF6F3589967}" destId="{A02733F4-7D7C-234E-BDA5-2EC1187AE603}" srcOrd="0" destOrd="0" parTransId="{65EAE855-3E6C-8940-9F5F-F13279A5D6EF}" sibTransId="{118743C3-8531-9640-A1B4-01333FB1CD35}"/>
    <dgm:cxn modelId="{539964AD-FDEA-554F-9785-BF117A5BDB01}" srcId="{A02733F4-7D7C-234E-BDA5-2EC1187AE603}" destId="{A4D243FA-3498-A54D-B951-12AE74C8DCA0}" srcOrd="0" destOrd="0" parTransId="{EF909F94-CBD2-7549-96D6-7A08A6E516BD}" sibTransId="{4D7F9186-2178-AF42-BDB9-493CED6F3A95}"/>
    <dgm:cxn modelId="{DF8B57B3-D4E3-A341-AC91-F8CF6B49DA2E}" type="presOf" srcId="{4CF1C4CB-84F6-A64D-AFC0-3A40F269611C}" destId="{C7559C9E-B517-C743-B705-D965764B9351}" srcOrd="0" destOrd="0" presId="urn:microsoft.com/office/officeart/2005/8/layout/hierarchy1"/>
    <dgm:cxn modelId="{4E55F3B3-B38F-BB42-9025-7D6ED93043D6}" type="presOf" srcId="{5942405B-8F37-FA43-BF19-70D82CEC88C6}" destId="{C3749737-79FD-FE44-936B-D1C728E88BED}" srcOrd="0" destOrd="0" presId="urn:microsoft.com/office/officeart/2005/8/layout/hierarchy1"/>
    <dgm:cxn modelId="{8D9C61C7-E92C-9145-AED9-E376CC275B03}" type="presOf" srcId="{2CE1BDBF-8F7F-E841-9A5E-ADADD4327072}" destId="{97B8F285-5518-6749-B0CB-9E27D7561C6B}" srcOrd="0" destOrd="0" presId="urn:microsoft.com/office/officeart/2005/8/layout/hierarchy1"/>
    <dgm:cxn modelId="{0087D7C9-E561-C746-877C-D0F238A554DA}" type="presOf" srcId="{693F74BB-BAF8-F14D-B23A-7A9A613F6CAF}" destId="{B26BFC31-B782-594E-845B-B9FCF6CE970B}" srcOrd="0" destOrd="0" presId="urn:microsoft.com/office/officeart/2005/8/layout/hierarchy1"/>
    <dgm:cxn modelId="{ECFEA7CC-D72F-454F-809D-AB970B188AAE}" srcId="{F11EBD98-F93F-2943-8840-F778C5C498FE}" destId="{B2741AFF-2813-4747-9E28-843266B2A956}" srcOrd="1" destOrd="0" parTransId="{2B2BC5A5-CC3F-904F-8A24-5AE171B8A4DC}" sibTransId="{7FB9D536-3F9C-A341-94A8-576679C89893}"/>
    <dgm:cxn modelId="{31E574D8-92A6-CF48-A5DE-2792A22F610A}" srcId="{F4CB9704-C05E-483B-AF64-69742D10A9CA}" destId="{6B48A06C-9030-C041-AB5E-8BBDCF350BCE}" srcOrd="0" destOrd="0" parTransId="{057F094E-D25C-314D-9A3D-28DCD7273BD0}" sibTransId="{AC73F877-8BF4-0743-8E99-E8DA27283ABC}"/>
    <dgm:cxn modelId="{636D08DB-91CB-7340-93FC-7A4EF48CB810}" type="presOf" srcId="{9F94A028-C005-1D49-9A89-618D6576B9BF}" destId="{9FA6E3B5-0A95-A244-9A2E-C3F646819ECB}" srcOrd="0" destOrd="0" presId="urn:microsoft.com/office/officeart/2005/8/layout/hierarchy1"/>
    <dgm:cxn modelId="{A2ED3BDB-64B8-3A42-998E-2AC912B4B4B3}" srcId="{F11EBD98-F93F-2943-8840-F778C5C498FE}" destId="{A37339E1-46ED-B243-9986-769AC705D4A0}" srcOrd="0" destOrd="0" parTransId="{1EFA63FD-23AB-9844-A373-DB58BFAD7240}" sibTransId="{76D54427-87E8-2147-BFFE-AA9860D6081D}"/>
    <dgm:cxn modelId="{447E7AF1-A4D8-4644-99F5-B062657C7312}" srcId="{262E01B4-E6F9-2345-A88E-CCCD6008E426}" destId="{EAF410AC-E6FD-0F49-97EC-DCF6F3589967}" srcOrd="1" destOrd="0" parTransId="{60E0D5BF-636A-314B-BED8-37BC0BB2444E}" sibTransId="{69B7C9D2-E5F9-8F44-8136-64565E668734}"/>
    <dgm:cxn modelId="{3FC971F2-0FAF-9846-B40D-7751E4479869}" type="presOf" srcId="{C3E21D17-7544-EF47-8494-BCA412B78215}" destId="{9F3747E5-A172-BF4B-A640-10A28CE53EBE}" srcOrd="0" destOrd="0" presId="urn:microsoft.com/office/officeart/2005/8/layout/hierarchy1"/>
    <dgm:cxn modelId="{577AA0F6-5A73-6346-8773-41EE67CC37AE}" srcId="{262E01B4-E6F9-2345-A88E-CCCD6008E426}" destId="{F11EBD98-F93F-2943-8840-F778C5C498FE}" srcOrd="0" destOrd="0" parTransId="{B1ECC852-1F68-9843-BF83-5FED8D29934C}" sibTransId="{E43F9642-564E-2343-A50A-17A023B9EE88}"/>
    <dgm:cxn modelId="{961528FE-8C78-B64A-A5D2-AFFDBF031180}" type="presOf" srcId="{EBC938FB-C751-E24F-BA81-7E5CCAB75FAC}" destId="{D18EAF39-A589-C946-8783-EABC0448ECF3}" srcOrd="0" destOrd="0" presId="urn:microsoft.com/office/officeart/2005/8/layout/hierarchy1"/>
    <dgm:cxn modelId="{6DEC3EFF-9D7E-184F-AD82-88605C921C7A}" type="presOf" srcId="{262E01B4-E6F9-2345-A88E-CCCD6008E426}" destId="{BDD6B06F-8267-6D4D-95A7-76F3C1305523}" srcOrd="0" destOrd="0" presId="urn:microsoft.com/office/officeart/2005/8/layout/hierarchy1"/>
    <dgm:cxn modelId="{A34B1395-E1FA-CE47-ABD4-0599AFC82165}" type="presParOf" srcId="{8165F0AF-8FF9-42F1-9773-54CB80DA03AE}" destId="{7DBABFC2-3592-6C4F-A92D-7AD555EB96F6}" srcOrd="0" destOrd="0" presId="urn:microsoft.com/office/officeart/2005/8/layout/hierarchy1"/>
    <dgm:cxn modelId="{300BC95B-D462-C048-A965-918508DA3524}" type="presParOf" srcId="{7DBABFC2-3592-6C4F-A92D-7AD555EB96F6}" destId="{C0BEFBF7-3779-6C43-8870-B9A275F85D72}" srcOrd="0" destOrd="0" presId="urn:microsoft.com/office/officeart/2005/8/layout/hierarchy1"/>
    <dgm:cxn modelId="{D7DA9E40-1362-7342-A4CD-0EB65476DCD9}" type="presParOf" srcId="{C0BEFBF7-3779-6C43-8870-B9A275F85D72}" destId="{178AF8B0-3C5E-B040-990E-009BEAE8A11B}" srcOrd="0" destOrd="0" presId="urn:microsoft.com/office/officeart/2005/8/layout/hierarchy1"/>
    <dgm:cxn modelId="{0BA7E7C8-5626-0241-BDE2-A0A4D8EB2193}" type="presParOf" srcId="{C0BEFBF7-3779-6C43-8870-B9A275F85D72}" destId="{738800A6-9ED4-C641-A2ED-69115619EB79}" srcOrd="1" destOrd="0" presId="urn:microsoft.com/office/officeart/2005/8/layout/hierarchy1"/>
    <dgm:cxn modelId="{CCBA0129-1E93-2C4D-AB52-B60642EE4118}" type="presParOf" srcId="{7DBABFC2-3592-6C4F-A92D-7AD555EB96F6}" destId="{D62E8B90-D353-FF4C-9194-24FF73D7504B}" srcOrd="1" destOrd="0" presId="urn:microsoft.com/office/officeart/2005/8/layout/hierarchy1"/>
    <dgm:cxn modelId="{F6334DE8-EF58-CE44-8EBB-0E1EEDEB8913}" type="presParOf" srcId="{D62E8B90-D353-FF4C-9194-24FF73D7504B}" destId="{64720588-6024-9249-824A-D55F32BE43E9}" srcOrd="0" destOrd="0" presId="urn:microsoft.com/office/officeart/2005/8/layout/hierarchy1"/>
    <dgm:cxn modelId="{793A7827-7335-324B-8DDF-636AD549484D}" type="presParOf" srcId="{D62E8B90-D353-FF4C-9194-24FF73D7504B}" destId="{7C4C23B8-8E9D-EF41-85A8-BDBF9E974DE4}" srcOrd="1" destOrd="0" presId="urn:microsoft.com/office/officeart/2005/8/layout/hierarchy1"/>
    <dgm:cxn modelId="{DCB8EC7D-77FF-9E4D-B940-C2627A5E21D3}" type="presParOf" srcId="{7C4C23B8-8E9D-EF41-85A8-BDBF9E974DE4}" destId="{15759107-DA71-1940-9088-0CE2B17F9CFF}" srcOrd="0" destOrd="0" presId="urn:microsoft.com/office/officeart/2005/8/layout/hierarchy1"/>
    <dgm:cxn modelId="{69219420-03D8-764D-9C48-605963B29C69}" type="presParOf" srcId="{15759107-DA71-1940-9088-0CE2B17F9CFF}" destId="{29EF212E-1C77-D847-A192-2953B56839A5}" srcOrd="0" destOrd="0" presId="urn:microsoft.com/office/officeart/2005/8/layout/hierarchy1"/>
    <dgm:cxn modelId="{64AC7785-A9FB-D246-B6D6-55FB9C058FD2}" type="presParOf" srcId="{15759107-DA71-1940-9088-0CE2B17F9CFF}" destId="{BDD6B06F-8267-6D4D-95A7-76F3C1305523}" srcOrd="1" destOrd="0" presId="urn:microsoft.com/office/officeart/2005/8/layout/hierarchy1"/>
    <dgm:cxn modelId="{FE1CDB39-DA35-6547-829D-17A2496DE72E}" type="presParOf" srcId="{7C4C23B8-8E9D-EF41-85A8-BDBF9E974DE4}" destId="{1A24E2F5-E9D8-C14A-BB42-B3FA9CFEF9A5}" srcOrd="1" destOrd="0" presId="urn:microsoft.com/office/officeart/2005/8/layout/hierarchy1"/>
    <dgm:cxn modelId="{AB44320E-0429-C843-AA6F-32A7454E362B}" type="presParOf" srcId="{1A24E2F5-E9D8-C14A-BB42-B3FA9CFEF9A5}" destId="{44A31040-FFE6-F948-BAF2-C5A09E2B938F}" srcOrd="0" destOrd="0" presId="urn:microsoft.com/office/officeart/2005/8/layout/hierarchy1"/>
    <dgm:cxn modelId="{1632102D-6F33-1741-8224-B5301F045516}" type="presParOf" srcId="{1A24E2F5-E9D8-C14A-BB42-B3FA9CFEF9A5}" destId="{4C38EEDA-8D0F-5546-846D-6F1EAFAD79DC}" srcOrd="1" destOrd="0" presId="urn:microsoft.com/office/officeart/2005/8/layout/hierarchy1"/>
    <dgm:cxn modelId="{F2FE8549-2D16-924F-BF0E-943B5F1CD120}" type="presParOf" srcId="{4C38EEDA-8D0F-5546-846D-6F1EAFAD79DC}" destId="{AD7B128E-28F3-B74F-8B52-FD8B68FB40DE}" srcOrd="0" destOrd="0" presId="urn:microsoft.com/office/officeart/2005/8/layout/hierarchy1"/>
    <dgm:cxn modelId="{4AB105A8-D1B4-3549-8A79-47EF2A202E26}" type="presParOf" srcId="{AD7B128E-28F3-B74F-8B52-FD8B68FB40DE}" destId="{FCEFDD12-9018-5949-BBBD-B57F79CD23B8}" srcOrd="0" destOrd="0" presId="urn:microsoft.com/office/officeart/2005/8/layout/hierarchy1"/>
    <dgm:cxn modelId="{53B50B1E-DC4A-CD4F-BB34-02A514721C16}" type="presParOf" srcId="{AD7B128E-28F3-B74F-8B52-FD8B68FB40DE}" destId="{96A7F82B-19FB-CD48-BAF0-0A0E2E8BE803}" srcOrd="1" destOrd="0" presId="urn:microsoft.com/office/officeart/2005/8/layout/hierarchy1"/>
    <dgm:cxn modelId="{DB0472A3-3DC1-E84B-B3A1-B21602EE68A9}" type="presParOf" srcId="{4C38EEDA-8D0F-5546-846D-6F1EAFAD79DC}" destId="{787FA244-E12D-D74F-95BF-07F765ADC8EC}" srcOrd="1" destOrd="0" presId="urn:microsoft.com/office/officeart/2005/8/layout/hierarchy1"/>
    <dgm:cxn modelId="{ED5784FD-4068-474C-A085-60220F5A842A}" type="presParOf" srcId="{787FA244-E12D-D74F-95BF-07F765ADC8EC}" destId="{CE61FDFC-CA0B-D44A-B035-96FE50903811}" srcOrd="0" destOrd="0" presId="urn:microsoft.com/office/officeart/2005/8/layout/hierarchy1"/>
    <dgm:cxn modelId="{A377FC99-4E3F-E04F-BB1F-F006F49E14A2}" type="presParOf" srcId="{787FA244-E12D-D74F-95BF-07F765ADC8EC}" destId="{F947CCF4-E750-EA43-B34A-E5A28249C375}" srcOrd="1" destOrd="0" presId="urn:microsoft.com/office/officeart/2005/8/layout/hierarchy1"/>
    <dgm:cxn modelId="{C1BA7044-318E-F840-BA39-1844645A4206}" type="presParOf" srcId="{F947CCF4-E750-EA43-B34A-E5A28249C375}" destId="{69AEE38C-6DBB-7A4D-B44F-72790182D377}" srcOrd="0" destOrd="0" presId="urn:microsoft.com/office/officeart/2005/8/layout/hierarchy1"/>
    <dgm:cxn modelId="{60326A7B-626F-C344-85ED-FBDA83940D4F}" type="presParOf" srcId="{69AEE38C-6DBB-7A4D-B44F-72790182D377}" destId="{0E98F458-D51B-3D4A-B94C-D3E98B47FE3C}" srcOrd="0" destOrd="0" presId="urn:microsoft.com/office/officeart/2005/8/layout/hierarchy1"/>
    <dgm:cxn modelId="{B8E99691-A883-384C-8666-DCAE1B3EB0B6}" type="presParOf" srcId="{69AEE38C-6DBB-7A4D-B44F-72790182D377}" destId="{FD7095A1-3E72-C245-8BA0-1E8729CF2C50}" srcOrd="1" destOrd="0" presId="urn:microsoft.com/office/officeart/2005/8/layout/hierarchy1"/>
    <dgm:cxn modelId="{448F8C9F-63B2-3246-93FD-1B3EE4141646}" type="presParOf" srcId="{F947CCF4-E750-EA43-B34A-E5A28249C375}" destId="{8DAE0AA4-F76A-D44B-9D1F-652D1CFE701B}" srcOrd="1" destOrd="0" presId="urn:microsoft.com/office/officeart/2005/8/layout/hierarchy1"/>
    <dgm:cxn modelId="{4A44947D-9755-3649-8303-EFC3ACF98954}" type="presParOf" srcId="{787FA244-E12D-D74F-95BF-07F765ADC8EC}" destId="{9C075998-1FCB-FD43-918A-9E3BA0F37197}" srcOrd="2" destOrd="0" presId="urn:microsoft.com/office/officeart/2005/8/layout/hierarchy1"/>
    <dgm:cxn modelId="{E175F39F-61E2-E348-A62A-7D19123B42C0}" type="presParOf" srcId="{787FA244-E12D-D74F-95BF-07F765ADC8EC}" destId="{81A6806B-BA44-F44A-9B57-651DCF316C38}" srcOrd="3" destOrd="0" presId="urn:microsoft.com/office/officeart/2005/8/layout/hierarchy1"/>
    <dgm:cxn modelId="{72E591B6-F88B-1245-81F9-42853949D84C}" type="presParOf" srcId="{81A6806B-BA44-F44A-9B57-651DCF316C38}" destId="{8DDF176B-53CD-EA48-AAA4-4BB4412BE436}" srcOrd="0" destOrd="0" presId="urn:microsoft.com/office/officeart/2005/8/layout/hierarchy1"/>
    <dgm:cxn modelId="{0BA77297-F773-EE46-B604-4A4DB3D1EB5C}" type="presParOf" srcId="{8DDF176B-53CD-EA48-AAA4-4BB4412BE436}" destId="{E6997300-5135-B64F-BB76-2A71E1E126E2}" srcOrd="0" destOrd="0" presId="urn:microsoft.com/office/officeart/2005/8/layout/hierarchy1"/>
    <dgm:cxn modelId="{09AE9D17-C0D7-7142-BC20-D449ACBF48E1}" type="presParOf" srcId="{8DDF176B-53CD-EA48-AAA4-4BB4412BE436}" destId="{FABD2585-EE44-7749-B136-9010DD310299}" srcOrd="1" destOrd="0" presId="urn:microsoft.com/office/officeart/2005/8/layout/hierarchy1"/>
    <dgm:cxn modelId="{2BA7DB97-F766-F14B-B433-72B9399B9404}" type="presParOf" srcId="{81A6806B-BA44-F44A-9B57-651DCF316C38}" destId="{D4664102-F457-A446-B756-C943C6DA5B7A}" srcOrd="1" destOrd="0" presId="urn:microsoft.com/office/officeart/2005/8/layout/hierarchy1"/>
    <dgm:cxn modelId="{05016FC1-7FED-E74E-BC2D-33DE3B55326E}" type="presParOf" srcId="{D4664102-F457-A446-B756-C943C6DA5B7A}" destId="{D18EAF39-A589-C946-8783-EABC0448ECF3}" srcOrd="0" destOrd="0" presId="urn:microsoft.com/office/officeart/2005/8/layout/hierarchy1"/>
    <dgm:cxn modelId="{1D17E610-1EA0-374E-947B-B5EF41D884BC}" type="presParOf" srcId="{D4664102-F457-A446-B756-C943C6DA5B7A}" destId="{E489A10C-4D1E-4542-940F-4C1796538DDF}" srcOrd="1" destOrd="0" presId="urn:microsoft.com/office/officeart/2005/8/layout/hierarchy1"/>
    <dgm:cxn modelId="{000C2341-5C7C-8A4D-BF63-E1AD6D11DC31}" type="presParOf" srcId="{E489A10C-4D1E-4542-940F-4C1796538DDF}" destId="{DB236286-5EB4-3646-936B-545F74AB9375}" srcOrd="0" destOrd="0" presId="urn:microsoft.com/office/officeart/2005/8/layout/hierarchy1"/>
    <dgm:cxn modelId="{CDA4DFF2-9FEF-AD4D-A3F3-0A5D98AD2158}" type="presParOf" srcId="{DB236286-5EB4-3646-936B-545F74AB9375}" destId="{1F462704-4644-AA4B-AA84-56E11E790543}" srcOrd="0" destOrd="0" presId="urn:microsoft.com/office/officeart/2005/8/layout/hierarchy1"/>
    <dgm:cxn modelId="{43F124EA-5793-E048-AB11-3520C3D16D16}" type="presParOf" srcId="{DB236286-5EB4-3646-936B-545F74AB9375}" destId="{9B8925C3-0A41-4F4D-BA8C-E5D4026CB801}" srcOrd="1" destOrd="0" presId="urn:microsoft.com/office/officeart/2005/8/layout/hierarchy1"/>
    <dgm:cxn modelId="{27D10420-5ABB-164D-B7CC-4BB7F8FF86CE}" type="presParOf" srcId="{E489A10C-4D1E-4542-940F-4C1796538DDF}" destId="{65D3441F-0547-AA46-BB6E-433E0F6B7F2D}" srcOrd="1" destOrd="0" presId="urn:microsoft.com/office/officeart/2005/8/layout/hierarchy1"/>
    <dgm:cxn modelId="{C74E02A5-5FFE-FE4E-B337-88D39E7BF615}" type="presParOf" srcId="{1A24E2F5-E9D8-C14A-BB42-B3FA9CFEF9A5}" destId="{A0CF9B52-BC1E-3A48-88FA-C353B20B1E30}" srcOrd="2" destOrd="0" presId="urn:microsoft.com/office/officeart/2005/8/layout/hierarchy1"/>
    <dgm:cxn modelId="{EE005884-2514-1641-BFEC-AA3848079C70}" type="presParOf" srcId="{1A24E2F5-E9D8-C14A-BB42-B3FA9CFEF9A5}" destId="{6B37BBB8-1D34-2F42-A2CF-B8863CE4DDE2}" srcOrd="3" destOrd="0" presId="urn:microsoft.com/office/officeart/2005/8/layout/hierarchy1"/>
    <dgm:cxn modelId="{8334D136-5CD5-9A45-A3EA-8FF2EDEC7CE0}" type="presParOf" srcId="{6B37BBB8-1D34-2F42-A2CF-B8863CE4DDE2}" destId="{6B48B9A9-1640-694A-82C7-CA186491AC79}" srcOrd="0" destOrd="0" presId="urn:microsoft.com/office/officeart/2005/8/layout/hierarchy1"/>
    <dgm:cxn modelId="{81C22848-EF18-A148-ADEF-21F8B50AE240}" type="presParOf" srcId="{6B48B9A9-1640-694A-82C7-CA186491AC79}" destId="{AE58FA4B-7F51-5B48-B642-9AF3B16AABB6}" srcOrd="0" destOrd="0" presId="urn:microsoft.com/office/officeart/2005/8/layout/hierarchy1"/>
    <dgm:cxn modelId="{0D03DB07-3739-C04D-BA4A-4DD95541333A}" type="presParOf" srcId="{6B48B9A9-1640-694A-82C7-CA186491AC79}" destId="{D68EDDCB-D509-F843-9C34-EE8C3C40C892}" srcOrd="1" destOrd="0" presId="urn:microsoft.com/office/officeart/2005/8/layout/hierarchy1"/>
    <dgm:cxn modelId="{6EE89880-FA3E-E84D-9BB7-AD2C37AD496F}" type="presParOf" srcId="{6B37BBB8-1D34-2F42-A2CF-B8863CE4DDE2}" destId="{23E66F48-1AFE-1F4D-BEA5-89165F4C0011}" srcOrd="1" destOrd="0" presId="urn:microsoft.com/office/officeart/2005/8/layout/hierarchy1"/>
    <dgm:cxn modelId="{9B044197-7AB1-7E42-B0D2-A0ABF46B326C}" type="presParOf" srcId="{23E66F48-1AFE-1F4D-BEA5-89165F4C0011}" destId="{03DB7636-6C33-CB49-8919-4890FBE142B9}" srcOrd="0" destOrd="0" presId="urn:microsoft.com/office/officeart/2005/8/layout/hierarchy1"/>
    <dgm:cxn modelId="{033A9030-ABC9-C84C-A223-39B6695D8A29}" type="presParOf" srcId="{23E66F48-1AFE-1F4D-BEA5-89165F4C0011}" destId="{99772314-B2F3-0B48-B3E6-2F6FB312569E}" srcOrd="1" destOrd="0" presId="urn:microsoft.com/office/officeart/2005/8/layout/hierarchy1"/>
    <dgm:cxn modelId="{E53D9503-DD1C-104A-AE55-486E0D028369}" type="presParOf" srcId="{99772314-B2F3-0B48-B3E6-2F6FB312569E}" destId="{E158B2A9-1D4C-754B-84AC-E9CB56E71AB3}" srcOrd="0" destOrd="0" presId="urn:microsoft.com/office/officeart/2005/8/layout/hierarchy1"/>
    <dgm:cxn modelId="{8B880795-F6F2-3544-8735-DEB697545F5B}" type="presParOf" srcId="{E158B2A9-1D4C-754B-84AC-E9CB56E71AB3}" destId="{57D55CC0-DB49-4149-8EB4-94CA8116B75C}" srcOrd="0" destOrd="0" presId="urn:microsoft.com/office/officeart/2005/8/layout/hierarchy1"/>
    <dgm:cxn modelId="{38E3BB2F-250A-4E47-9030-FF880E2CEC8A}" type="presParOf" srcId="{E158B2A9-1D4C-754B-84AC-E9CB56E71AB3}" destId="{34F8E8BF-813A-2341-BD16-762A7020930C}" srcOrd="1" destOrd="0" presId="urn:microsoft.com/office/officeart/2005/8/layout/hierarchy1"/>
    <dgm:cxn modelId="{8C588983-B03B-594F-92E0-6D9604304C5F}" type="presParOf" srcId="{99772314-B2F3-0B48-B3E6-2F6FB312569E}" destId="{1EB6C39A-0A1C-554F-9201-E83ED1FCE0B7}" srcOrd="1" destOrd="0" presId="urn:microsoft.com/office/officeart/2005/8/layout/hierarchy1"/>
    <dgm:cxn modelId="{065D62E0-35CA-154B-BB4C-898CCECD754B}" type="presParOf" srcId="{1EB6C39A-0A1C-554F-9201-E83ED1FCE0B7}" destId="{008ADD5F-797D-6249-9163-783EEB2566B0}" srcOrd="0" destOrd="0" presId="urn:microsoft.com/office/officeart/2005/8/layout/hierarchy1"/>
    <dgm:cxn modelId="{2A196800-518D-9743-A533-FB1EE5B18AD4}" type="presParOf" srcId="{1EB6C39A-0A1C-554F-9201-E83ED1FCE0B7}" destId="{68C81116-97F1-C841-B7D0-B591C244A33C}" srcOrd="1" destOrd="0" presId="urn:microsoft.com/office/officeart/2005/8/layout/hierarchy1"/>
    <dgm:cxn modelId="{FB92C768-B655-B44D-8B1F-BBF2BD957198}" type="presParOf" srcId="{68C81116-97F1-C841-B7D0-B591C244A33C}" destId="{3CCC9D4D-1A0B-2948-B743-B3338EF4944C}" srcOrd="0" destOrd="0" presId="urn:microsoft.com/office/officeart/2005/8/layout/hierarchy1"/>
    <dgm:cxn modelId="{24649CBF-1098-3D49-B5F6-A6284025F07C}" type="presParOf" srcId="{3CCC9D4D-1A0B-2948-B743-B3338EF4944C}" destId="{F1D0839C-79BC-5547-992A-4788A58BB404}" srcOrd="0" destOrd="0" presId="urn:microsoft.com/office/officeart/2005/8/layout/hierarchy1"/>
    <dgm:cxn modelId="{AEDE7C90-0B28-4148-8194-3B14E583E053}" type="presParOf" srcId="{3CCC9D4D-1A0B-2948-B743-B3338EF4944C}" destId="{FA839B8A-2C2C-C344-8A37-9BC400506516}" srcOrd="1" destOrd="0" presId="urn:microsoft.com/office/officeart/2005/8/layout/hierarchy1"/>
    <dgm:cxn modelId="{1059FFAF-121F-FE49-86E2-2A4902876B30}" type="presParOf" srcId="{68C81116-97F1-C841-B7D0-B591C244A33C}" destId="{F8233E17-AC57-F042-91A6-CF0A68F73C7E}" srcOrd="1" destOrd="0" presId="urn:microsoft.com/office/officeart/2005/8/layout/hierarchy1"/>
    <dgm:cxn modelId="{AA89E47E-D670-124B-A9C2-471BF68E2D50}" type="presParOf" srcId="{23E66F48-1AFE-1F4D-BEA5-89165F4C0011}" destId="{C7559C9E-B517-C743-B705-D965764B9351}" srcOrd="2" destOrd="0" presId="urn:microsoft.com/office/officeart/2005/8/layout/hierarchy1"/>
    <dgm:cxn modelId="{61207C40-DB5C-7D41-847F-F3F70953227E}" type="presParOf" srcId="{23E66F48-1AFE-1F4D-BEA5-89165F4C0011}" destId="{A7F4CF61-E740-F042-B066-52605441334E}" srcOrd="3" destOrd="0" presId="urn:microsoft.com/office/officeart/2005/8/layout/hierarchy1"/>
    <dgm:cxn modelId="{52DA1899-E9A9-1245-A20F-977D6ABFCE6A}" type="presParOf" srcId="{A7F4CF61-E740-F042-B066-52605441334E}" destId="{A267A87A-C7BC-1444-877A-FB5729361D7B}" srcOrd="0" destOrd="0" presId="urn:microsoft.com/office/officeart/2005/8/layout/hierarchy1"/>
    <dgm:cxn modelId="{0524BBF3-83FA-B641-A0A7-F0D5559D8E84}" type="presParOf" srcId="{A267A87A-C7BC-1444-877A-FB5729361D7B}" destId="{1A77DC7A-9AB1-544B-9122-5FCEA92B8AC4}" srcOrd="0" destOrd="0" presId="urn:microsoft.com/office/officeart/2005/8/layout/hierarchy1"/>
    <dgm:cxn modelId="{3202EF91-A264-D04B-AFBB-D32C0320B6F5}" type="presParOf" srcId="{A267A87A-C7BC-1444-877A-FB5729361D7B}" destId="{97B8F285-5518-6749-B0CB-9E27D7561C6B}" srcOrd="1" destOrd="0" presId="urn:microsoft.com/office/officeart/2005/8/layout/hierarchy1"/>
    <dgm:cxn modelId="{97045E95-2605-EF4F-B80A-4648BFD28F21}" type="presParOf" srcId="{A7F4CF61-E740-F042-B066-52605441334E}" destId="{4E691F06-3C73-5446-B3C9-5B0BD57490BC}" srcOrd="1" destOrd="0" presId="urn:microsoft.com/office/officeart/2005/8/layout/hierarchy1"/>
    <dgm:cxn modelId="{3B517EFD-7BCC-7242-8404-62B8106E142F}" type="presParOf" srcId="{23E66F48-1AFE-1F4D-BEA5-89165F4C0011}" destId="{12F15C6B-4E2C-AB40-B8C0-5C883A86992E}" srcOrd="4" destOrd="0" presId="urn:microsoft.com/office/officeart/2005/8/layout/hierarchy1"/>
    <dgm:cxn modelId="{73445C7D-ACA1-2C4C-AB89-28BF0CB960A5}" type="presParOf" srcId="{23E66F48-1AFE-1F4D-BEA5-89165F4C0011}" destId="{6715DB34-183C-B944-8FFB-5BC40199BE3F}" srcOrd="5" destOrd="0" presId="urn:microsoft.com/office/officeart/2005/8/layout/hierarchy1"/>
    <dgm:cxn modelId="{AEE7AE2F-57DB-A84A-90F1-2C540ECDC8A7}" type="presParOf" srcId="{6715DB34-183C-B944-8FFB-5BC40199BE3F}" destId="{0AF69FDF-44C3-8943-B992-71A0A5D544D8}" srcOrd="0" destOrd="0" presId="urn:microsoft.com/office/officeart/2005/8/layout/hierarchy1"/>
    <dgm:cxn modelId="{FC8FE2DE-BB83-1548-A621-1219311894A7}" type="presParOf" srcId="{0AF69FDF-44C3-8943-B992-71A0A5D544D8}" destId="{63F3493E-B5DC-664D-BB68-497C5F3F8BF7}" srcOrd="0" destOrd="0" presId="urn:microsoft.com/office/officeart/2005/8/layout/hierarchy1"/>
    <dgm:cxn modelId="{BB1BA3F0-77B3-8F4B-83B1-195A9C0BB83A}" type="presParOf" srcId="{0AF69FDF-44C3-8943-B992-71A0A5D544D8}" destId="{E458276A-866B-614C-8A63-6353B95BFB32}" srcOrd="1" destOrd="0" presId="urn:microsoft.com/office/officeart/2005/8/layout/hierarchy1"/>
    <dgm:cxn modelId="{3C824A38-9053-1945-833A-BA1007EF6661}" type="presParOf" srcId="{6715DB34-183C-B944-8FFB-5BC40199BE3F}" destId="{07542971-E20F-A644-989C-ED77612E19EC}" srcOrd="1" destOrd="0" presId="urn:microsoft.com/office/officeart/2005/8/layout/hierarchy1"/>
    <dgm:cxn modelId="{EC823BB7-A778-244A-974B-503A4C10DAAD}" type="presParOf" srcId="{D62E8B90-D353-FF4C-9194-24FF73D7504B}" destId="{9F3747E5-A172-BF4B-A640-10A28CE53EBE}" srcOrd="2" destOrd="0" presId="urn:microsoft.com/office/officeart/2005/8/layout/hierarchy1"/>
    <dgm:cxn modelId="{0F28EBA5-4537-1A45-8912-3E3613CDCCDD}" type="presParOf" srcId="{D62E8B90-D353-FF4C-9194-24FF73D7504B}" destId="{2F877F99-1839-6F48-82EC-BDC1CE30F7F9}" srcOrd="3" destOrd="0" presId="urn:microsoft.com/office/officeart/2005/8/layout/hierarchy1"/>
    <dgm:cxn modelId="{9019F3D6-A040-274D-82FA-23008874E4C8}" type="presParOf" srcId="{2F877F99-1839-6F48-82EC-BDC1CE30F7F9}" destId="{CD6BC7FF-3BBF-6E45-95C3-88934A6B6834}" srcOrd="0" destOrd="0" presId="urn:microsoft.com/office/officeart/2005/8/layout/hierarchy1"/>
    <dgm:cxn modelId="{896EF88B-A2DF-5342-8D8F-DDE8AB5ABA28}" type="presParOf" srcId="{CD6BC7FF-3BBF-6E45-95C3-88934A6B6834}" destId="{16F91FC5-EC70-AC41-8E9F-D03044467D25}" srcOrd="0" destOrd="0" presId="urn:microsoft.com/office/officeart/2005/8/layout/hierarchy1"/>
    <dgm:cxn modelId="{5F1303F7-4745-9444-B4BA-02FE710A49FA}" type="presParOf" srcId="{CD6BC7FF-3BBF-6E45-95C3-88934A6B6834}" destId="{C3749737-79FD-FE44-936B-D1C728E88BED}" srcOrd="1" destOrd="0" presId="urn:microsoft.com/office/officeart/2005/8/layout/hierarchy1"/>
    <dgm:cxn modelId="{AB57B60E-0777-5048-9916-CF31F3CB679E}" type="presParOf" srcId="{2F877F99-1839-6F48-82EC-BDC1CE30F7F9}" destId="{ED11C924-1EA0-E54D-923A-68C2E65BF09C}" srcOrd="1" destOrd="0" presId="urn:microsoft.com/office/officeart/2005/8/layout/hierarchy1"/>
    <dgm:cxn modelId="{5201E3A5-CA03-8D46-BDD5-AEA2FCBD832B}" type="presParOf" srcId="{ED11C924-1EA0-E54D-923A-68C2E65BF09C}" destId="{B26BFC31-B782-594E-845B-B9FCF6CE970B}" srcOrd="0" destOrd="0" presId="urn:microsoft.com/office/officeart/2005/8/layout/hierarchy1"/>
    <dgm:cxn modelId="{389EEA28-31F6-7142-9D7B-F1C4C82DC8FE}" type="presParOf" srcId="{ED11C924-1EA0-E54D-923A-68C2E65BF09C}" destId="{14258193-2BFD-1E40-8E59-06B5D7DF7E86}" srcOrd="1" destOrd="0" presId="urn:microsoft.com/office/officeart/2005/8/layout/hierarchy1"/>
    <dgm:cxn modelId="{0F3426E0-4C3F-5648-AAEF-0FC14E7C57D4}" type="presParOf" srcId="{14258193-2BFD-1E40-8E59-06B5D7DF7E86}" destId="{08FFB03F-6DF3-ED4A-8E5D-475BAF8B4618}" srcOrd="0" destOrd="0" presId="urn:microsoft.com/office/officeart/2005/8/layout/hierarchy1"/>
    <dgm:cxn modelId="{89B625FA-2E17-BB4E-B8C3-7BAD127A1385}" type="presParOf" srcId="{08FFB03F-6DF3-ED4A-8E5D-475BAF8B4618}" destId="{C57AD582-17C5-934D-AE79-936926E49C38}" srcOrd="0" destOrd="0" presId="urn:microsoft.com/office/officeart/2005/8/layout/hierarchy1"/>
    <dgm:cxn modelId="{AC3483DA-9F16-734A-A3E4-A587A3F14DFE}" type="presParOf" srcId="{08FFB03F-6DF3-ED4A-8E5D-475BAF8B4618}" destId="{9FA6E3B5-0A95-A244-9A2E-C3F646819ECB}" srcOrd="1" destOrd="0" presId="urn:microsoft.com/office/officeart/2005/8/layout/hierarchy1"/>
    <dgm:cxn modelId="{3135F61C-9591-5C43-BC39-6F5EBAAA205F}" type="presParOf" srcId="{14258193-2BFD-1E40-8E59-06B5D7DF7E86}" destId="{C422F9DA-091A-B34F-A052-9214530A9D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BFC31-B782-594E-845B-B9FCF6CE970B}">
      <dsp:nvSpPr>
        <dsp:cNvPr id="0" name=""/>
        <dsp:cNvSpPr/>
      </dsp:nvSpPr>
      <dsp:spPr>
        <a:xfrm>
          <a:off x="4697038" y="1780793"/>
          <a:ext cx="91440" cy="5695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5938"/>
              </a:lnTo>
              <a:lnTo>
                <a:pt x="47148" y="485938"/>
              </a:lnTo>
              <a:lnTo>
                <a:pt x="47148" y="5695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747E5-A172-BF4B-A640-10A28CE53EBE}">
      <dsp:nvSpPr>
        <dsp:cNvPr id="0" name=""/>
        <dsp:cNvSpPr/>
      </dsp:nvSpPr>
      <dsp:spPr>
        <a:xfrm>
          <a:off x="3931473" y="665064"/>
          <a:ext cx="811284" cy="54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60"/>
              </a:lnTo>
              <a:lnTo>
                <a:pt x="811284" y="458660"/>
              </a:lnTo>
              <a:lnTo>
                <a:pt x="811284" y="542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15C6B-4E2C-AB40-B8C0-5C883A86992E}">
      <dsp:nvSpPr>
        <dsp:cNvPr id="0" name=""/>
        <dsp:cNvSpPr/>
      </dsp:nvSpPr>
      <dsp:spPr>
        <a:xfrm>
          <a:off x="3639074" y="2843877"/>
          <a:ext cx="1103684" cy="48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306"/>
              </a:lnTo>
              <a:lnTo>
                <a:pt x="1103684" y="404306"/>
              </a:lnTo>
              <a:lnTo>
                <a:pt x="1103684" y="487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59C9E-B517-C743-B705-D965764B9351}">
      <dsp:nvSpPr>
        <dsp:cNvPr id="0" name=""/>
        <dsp:cNvSpPr/>
      </dsp:nvSpPr>
      <dsp:spPr>
        <a:xfrm>
          <a:off x="3593354" y="2843877"/>
          <a:ext cx="91440" cy="487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DD5F-797D-6249-9163-783EEB2566B0}">
      <dsp:nvSpPr>
        <dsp:cNvPr id="0" name=""/>
        <dsp:cNvSpPr/>
      </dsp:nvSpPr>
      <dsp:spPr>
        <a:xfrm>
          <a:off x="2572458" y="3901411"/>
          <a:ext cx="95249" cy="214948"/>
        </a:xfrm>
        <a:custGeom>
          <a:avLst/>
          <a:gdLst/>
          <a:ahLst/>
          <a:cxnLst/>
          <a:rect l="0" t="0" r="0" b="0"/>
          <a:pathLst>
            <a:path>
              <a:moveTo>
                <a:pt x="95249" y="0"/>
              </a:moveTo>
              <a:lnTo>
                <a:pt x="95249" y="131294"/>
              </a:lnTo>
              <a:lnTo>
                <a:pt x="0" y="131294"/>
              </a:lnTo>
              <a:lnTo>
                <a:pt x="0" y="214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B7636-6C33-CB49-8919-4890FBE142B9}">
      <dsp:nvSpPr>
        <dsp:cNvPr id="0" name=""/>
        <dsp:cNvSpPr/>
      </dsp:nvSpPr>
      <dsp:spPr>
        <a:xfrm>
          <a:off x="2667708" y="2843877"/>
          <a:ext cx="971365" cy="484119"/>
        </a:xfrm>
        <a:custGeom>
          <a:avLst/>
          <a:gdLst/>
          <a:ahLst/>
          <a:cxnLst/>
          <a:rect l="0" t="0" r="0" b="0"/>
          <a:pathLst>
            <a:path>
              <a:moveTo>
                <a:pt x="971365" y="0"/>
              </a:moveTo>
              <a:lnTo>
                <a:pt x="971365" y="400465"/>
              </a:lnTo>
              <a:lnTo>
                <a:pt x="0" y="400465"/>
              </a:lnTo>
              <a:lnTo>
                <a:pt x="0" y="4841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F9B52-BC1E-3A48-88FA-C353B20B1E30}">
      <dsp:nvSpPr>
        <dsp:cNvPr id="0" name=""/>
        <dsp:cNvSpPr/>
      </dsp:nvSpPr>
      <dsp:spPr>
        <a:xfrm>
          <a:off x="2290697" y="1780793"/>
          <a:ext cx="1348376" cy="489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015"/>
              </a:lnTo>
              <a:lnTo>
                <a:pt x="1348376" y="406015"/>
              </a:lnTo>
              <a:lnTo>
                <a:pt x="1348376" y="489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EAF39-A589-C946-8783-EABC0448ECF3}">
      <dsp:nvSpPr>
        <dsp:cNvPr id="0" name=""/>
        <dsp:cNvSpPr/>
      </dsp:nvSpPr>
      <dsp:spPr>
        <a:xfrm>
          <a:off x="1347436" y="3875790"/>
          <a:ext cx="91440" cy="240568"/>
        </a:xfrm>
        <a:custGeom>
          <a:avLst/>
          <a:gdLst/>
          <a:ahLst/>
          <a:cxnLst/>
          <a:rect l="0" t="0" r="0" b="0"/>
          <a:pathLst>
            <a:path>
              <a:moveTo>
                <a:pt x="84269" y="0"/>
              </a:moveTo>
              <a:lnTo>
                <a:pt x="84269" y="156914"/>
              </a:lnTo>
              <a:lnTo>
                <a:pt x="45720" y="156914"/>
              </a:lnTo>
              <a:lnTo>
                <a:pt x="45720" y="2405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75998-1FCB-FD43-918A-9E3BA0F37197}">
      <dsp:nvSpPr>
        <dsp:cNvPr id="0" name=""/>
        <dsp:cNvSpPr/>
      </dsp:nvSpPr>
      <dsp:spPr>
        <a:xfrm>
          <a:off x="942320" y="2843877"/>
          <a:ext cx="489385" cy="45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844"/>
              </a:lnTo>
              <a:lnTo>
                <a:pt x="489385" y="374844"/>
              </a:lnTo>
              <a:lnTo>
                <a:pt x="489385" y="458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1FDFC-CA0B-D44A-B035-96FE50903811}">
      <dsp:nvSpPr>
        <dsp:cNvPr id="0" name=""/>
        <dsp:cNvSpPr/>
      </dsp:nvSpPr>
      <dsp:spPr>
        <a:xfrm>
          <a:off x="390478" y="2843877"/>
          <a:ext cx="551842" cy="458499"/>
        </a:xfrm>
        <a:custGeom>
          <a:avLst/>
          <a:gdLst/>
          <a:ahLst/>
          <a:cxnLst/>
          <a:rect l="0" t="0" r="0" b="0"/>
          <a:pathLst>
            <a:path>
              <a:moveTo>
                <a:pt x="551842" y="0"/>
              </a:moveTo>
              <a:lnTo>
                <a:pt x="551842" y="374844"/>
              </a:lnTo>
              <a:lnTo>
                <a:pt x="0" y="374844"/>
              </a:lnTo>
              <a:lnTo>
                <a:pt x="0" y="458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31040-FFE6-F948-BAF2-C5A09E2B938F}">
      <dsp:nvSpPr>
        <dsp:cNvPr id="0" name=""/>
        <dsp:cNvSpPr/>
      </dsp:nvSpPr>
      <dsp:spPr>
        <a:xfrm>
          <a:off x="942320" y="1780793"/>
          <a:ext cx="1348376" cy="489669"/>
        </a:xfrm>
        <a:custGeom>
          <a:avLst/>
          <a:gdLst/>
          <a:ahLst/>
          <a:cxnLst/>
          <a:rect l="0" t="0" r="0" b="0"/>
          <a:pathLst>
            <a:path>
              <a:moveTo>
                <a:pt x="1348376" y="0"/>
              </a:moveTo>
              <a:lnTo>
                <a:pt x="1348376" y="406015"/>
              </a:lnTo>
              <a:lnTo>
                <a:pt x="0" y="406015"/>
              </a:lnTo>
              <a:lnTo>
                <a:pt x="0" y="489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20588-6024-9249-824A-D55F32BE43E9}">
      <dsp:nvSpPr>
        <dsp:cNvPr id="0" name=""/>
        <dsp:cNvSpPr/>
      </dsp:nvSpPr>
      <dsp:spPr>
        <a:xfrm>
          <a:off x="2290697" y="665064"/>
          <a:ext cx="1640775" cy="542315"/>
        </a:xfrm>
        <a:custGeom>
          <a:avLst/>
          <a:gdLst/>
          <a:ahLst/>
          <a:cxnLst/>
          <a:rect l="0" t="0" r="0" b="0"/>
          <a:pathLst>
            <a:path>
              <a:moveTo>
                <a:pt x="1640775" y="0"/>
              </a:moveTo>
              <a:lnTo>
                <a:pt x="1640775" y="458660"/>
              </a:lnTo>
              <a:lnTo>
                <a:pt x="0" y="458660"/>
              </a:lnTo>
              <a:lnTo>
                <a:pt x="0" y="542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AF8B0-3C5E-B040-990E-009BEAE8A11B}">
      <dsp:nvSpPr>
        <dsp:cNvPr id="0" name=""/>
        <dsp:cNvSpPr/>
      </dsp:nvSpPr>
      <dsp:spPr>
        <a:xfrm>
          <a:off x="3479966" y="91650"/>
          <a:ext cx="903014" cy="573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800A6-9ED4-C641-A2ED-69115619EB79}">
      <dsp:nvSpPr>
        <dsp:cNvPr id="0" name=""/>
        <dsp:cNvSpPr/>
      </dsp:nvSpPr>
      <dsp:spPr>
        <a:xfrm>
          <a:off x="3580301" y="186968"/>
          <a:ext cx="903014" cy="573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</a:t>
          </a:r>
        </a:p>
      </dsp:txBody>
      <dsp:txXfrm>
        <a:off x="3597096" y="203763"/>
        <a:ext cx="869424" cy="539824"/>
      </dsp:txXfrm>
    </dsp:sp>
    <dsp:sp modelId="{29EF212E-1C77-D847-A192-2953B56839A5}">
      <dsp:nvSpPr>
        <dsp:cNvPr id="0" name=""/>
        <dsp:cNvSpPr/>
      </dsp:nvSpPr>
      <dsp:spPr>
        <a:xfrm>
          <a:off x="1839190" y="1207379"/>
          <a:ext cx="903014" cy="573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6B06F-8267-6D4D-95A7-76F3C1305523}">
      <dsp:nvSpPr>
        <dsp:cNvPr id="0" name=""/>
        <dsp:cNvSpPr/>
      </dsp:nvSpPr>
      <dsp:spPr>
        <a:xfrm>
          <a:off x="1939525" y="1302697"/>
          <a:ext cx="903014" cy="573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Built-in</a:t>
          </a:r>
        </a:p>
      </dsp:txBody>
      <dsp:txXfrm>
        <a:off x="1956320" y="1319492"/>
        <a:ext cx="869424" cy="539824"/>
      </dsp:txXfrm>
    </dsp:sp>
    <dsp:sp modelId="{FCEFDD12-9018-5949-BBBD-B57F79CD23B8}">
      <dsp:nvSpPr>
        <dsp:cNvPr id="0" name=""/>
        <dsp:cNvSpPr/>
      </dsp:nvSpPr>
      <dsp:spPr>
        <a:xfrm>
          <a:off x="490813" y="2270463"/>
          <a:ext cx="903014" cy="573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7F82B-19FB-CD48-BAF0-0A0E2E8BE803}">
      <dsp:nvSpPr>
        <dsp:cNvPr id="0" name=""/>
        <dsp:cNvSpPr/>
      </dsp:nvSpPr>
      <dsp:spPr>
        <a:xfrm>
          <a:off x="591148" y="2365781"/>
          <a:ext cx="903014" cy="573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Simple</a:t>
          </a:r>
        </a:p>
      </dsp:txBody>
      <dsp:txXfrm>
        <a:off x="607943" y="2382576"/>
        <a:ext cx="869424" cy="539824"/>
      </dsp:txXfrm>
    </dsp:sp>
    <dsp:sp modelId="{0E98F458-D51B-3D4A-B94C-D3E98B47FE3C}">
      <dsp:nvSpPr>
        <dsp:cNvPr id="0" name=""/>
        <dsp:cNvSpPr/>
      </dsp:nvSpPr>
      <dsp:spPr>
        <a:xfrm>
          <a:off x="1428" y="3302376"/>
          <a:ext cx="778100" cy="573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095A1-3E72-C245-8BA0-1E8729CF2C50}">
      <dsp:nvSpPr>
        <dsp:cNvPr id="0" name=""/>
        <dsp:cNvSpPr/>
      </dsp:nvSpPr>
      <dsp:spPr>
        <a:xfrm>
          <a:off x="101763" y="3397694"/>
          <a:ext cx="778100" cy="573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numeric</a:t>
          </a:r>
        </a:p>
      </dsp:txBody>
      <dsp:txXfrm>
        <a:off x="118558" y="3414489"/>
        <a:ext cx="744510" cy="539824"/>
      </dsp:txXfrm>
    </dsp:sp>
    <dsp:sp modelId="{E6997300-5135-B64F-BB76-2A71E1E126E2}">
      <dsp:nvSpPr>
        <dsp:cNvPr id="0" name=""/>
        <dsp:cNvSpPr/>
      </dsp:nvSpPr>
      <dsp:spPr>
        <a:xfrm>
          <a:off x="980198" y="3302376"/>
          <a:ext cx="903014" cy="573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D2585-EE44-7749-B136-9010DD310299}">
      <dsp:nvSpPr>
        <dsp:cNvPr id="0" name=""/>
        <dsp:cNvSpPr/>
      </dsp:nvSpPr>
      <dsp:spPr>
        <a:xfrm>
          <a:off x="1080533" y="3397694"/>
          <a:ext cx="903014" cy="573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character</a:t>
          </a:r>
        </a:p>
      </dsp:txBody>
      <dsp:txXfrm>
        <a:off x="1097328" y="3414489"/>
        <a:ext cx="869424" cy="539824"/>
      </dsp:txXfrm>
    </dsp:sp>
    <dsp:sp modelId="{1F462704-4644-AA4B-AA84-56E11E790543}">
      <dsp:nvSpPr>
        <dsp:cNvPr id="0" name=""/>
        <dsp:cNvSpPr/>
      </dsp:nvSpPr>
      <dsp:spPr>
        <a:xfrm>
          <a:off x="941649" y="4116359"/>
          <a:ext cx="903014" cy="573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925C3-0A41-4F4D-BA8C-E5D4026CB801}">
      <dsp:nvSpPr>
        <dsp:cNvPr id="0" name=""/>
        <dsp:cNvSpPr/>
      </dsp:nvSpPr>
      <dsp:spPr>
        <a:xfrm>
          <a:off x="1041983" y="4211677"/>
          <a:ext cx="903014" cy="573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factor</a:t>
          </a:r>
        </a:p>
      </dsp:txBody>
      <dsp:txXfrm>
        <a:off x="1058778" y="4228472"/>
        <a:ext cx="869424" cy="539824"/>
      </dsp:txXfrm>
    </dsp:sp>
    <dsp:sp modelId="{AE58FA4B-7F51-5B48-B642-9AF3B16AABB6}">
      <dsp:nvSpPr>
        <dsp:cNvPr id="0" name=""/>
        <dsp:cNvSpPr/>
      </dsp:nvSpPr>
      <dsp:spPr>
        <a:xfrm>
          <a:off x="3187567" y="2270463"/>
          <a:ext cx="903014" cy="573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EDDCB-D509-F843-9C34-EE8C3C40C892}">
      <dsp:nvSpPr>
        <dsp:cNvPr id="0" name=""/>
        <dsp:cNvSpPr/>
      </dsp:nvSpPr>
      <dsp:spPr>
        <a:xfrm>
          <a:off x="3287901" y="2365781"/>
          <a:ext cx="903014" cy="573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Complex</a:t>
          </a:r>
        </a:p>
      </dsp:txBody>
      <dsp:txXfrm>
        <a:off x="3304696" y="2382576"/>
        <a:ext cx="869424" cy="539824"/>
      </dsp:txXfrm>
    </dsp:sp>
    <dsp:sp modelId="{57D55CC0-DB49-4149-8EB4-94CA8116B75C}">
      <dsp:nvSpPr>
        <dsp:cNvPr id="0" name=""/>
        <dsp:cNvSpPr/>
      </dsp:nvSpPr>
      <dsp:spPr>
        <a:xfrm>
          <a:off x="2216201" y="3327996"/>
          <a:ext cx="903014" cy="573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8E8BF-813A-2341-BD16-762A7020930C}">
      <dsp:nvSpPr>
        <dsp:cNvPr id="0" name=""/>
        <dsp:cNvSpPr/>
      </dsp:nvSpPr>
      <dsp:spPr>
        <a:xfrm>
          <a:off x="2316536" y="3423315"/>
          <a:ext cx="903014" cy="573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vector</a:t>
          </a:r>
        </a:p>
      </dsp:txBody>
      <dsp:txXfrm>
        <a:off x="2333331" y="3440110"/>
        <a:ext cx="869424" cy="539824"/>
      </dsp:txXfrm>
    </dsp:sp>
    <dsp:sp modelId="{F1D0839C-79BC-5547-992A-4788A58BB404}">
      <dsp:nvSpPr>
        <dsp:cNvPr id="0" name=""/>
        <dsp:cNvSpPr/>
      </dsp:nvSpPr>
      <dsp:spPr>
        <a:xfrm>
          <a:off x="2120951" y="4116359"/>
          <a:ext cx="903014" cy="573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39B8A-2C2C-C344-8A37-9BC400506516}">
      <dsp:nvSpPr>
        <dsp:cNvPr id="0" name=""/>
        <dsp:cNvSpPr/>
      </dsp:nvSpPr>
      <dsp:spPr>
        <a:xfrm>
          <a:off x="2221286" y="4211677"/>
          <a:ext cx="903014" cy="573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Matrix</a:t>
          </a:r>
        </a:p>
      </dsp:txBody>
      <dsp:txXfrm>
        <a:off x="2238081" y="4228472"/>
        <a:ext cx="869424" cy="539824"/>
      </dsp:txXfrm>
    </dsp:sp>
    <dsp:sp modelId="{1A77DC7A-9AB1-544B-9122-5FCEA92B8AC4}">
      <dsp:nvSpPr>
        <dsp:cNvPr id="0" name=""/>
        <dsp:cNvSpPr/>
      </dsp:nvSpPr>
      <dsp:spPr>
        <a:xfrm>
          <a:off x="3187567" y="3331838"/>
          <a:ext cx="903014" cy="573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8F285-5518-6749-B0CB-9E27D7561C6B}">
      <dsp:nvSpPr>
        <dsp:cNvPr id="0" name=""/>
        <dsp:cNvSpPr/>
      </dsp:nvSpPr>
      <dsp:spPr>
        <a:xfrm>
          <a:off x="3287901" y="3427156"/>
          <a:ext cx="903014" cy="573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list</a:t>
          </a:r>
        </a:p>
      </dsp:txBody>
      <dsp:txXfrm>
        <a:off x="3304696" y="3443951"/>
        <a:ext cx="869424" cy="539824"/>
      </dsp:txXfrm>
    </dsp:sp>
    <dsp:sp modelId="{63F3493E-B5DC-664D-BB68-497C5F3F8BF7}">
      <dsp:nvSpPr>
        <dsp:cNvPr id="0" name=""/>
        <dsp:cNvSpPr/>
      </dsp:nvSpPr>
      <dsp:spPr>
        <a:xfrm>
          <a:off x="4291251" y="3331838"/>
          <a:ext cx="903014" cy="573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8276A-866B-614C-8A63-6353B95BFB32}">
      <dsp:nvSpPr>
        <dsp:cNvPr id="0" name=""/>
        <dsp:cNvSpPr/>
      </dsp:nvSpPr>
      <dsp:spPr>
        <a:xfrm>
          <a:off x="4391586" y="3427156"/>
          <a:ext cx="903014" cy="573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data.frame</a:t>
          </a:r>
          <a:endParaRPr lang="en-US" sz="1300" kern="1200" dirty="0"/>
        </a:p>
      </dsp:txBody>
      <dsp:txXfrm>
        <a:off x="4408381" y="3443951"/>
        <a:ext cx="869424" cy="539824"/>
      </dsp:txXfrm>
    </dsp:sp>
    <dsp:sp modelId="{16F91FC5-EC70-AC41-8E9F-D03044467D25}">
      <dsp:nvSpPr>
        <dsp:cNvPr id="0" name=""/>
        <dsp:cNvSpPr/>
      </dsp:nvSpPr>
      <dsp:spPr>
        <a:xfrm>
          <a:off x="4291251" y="1207379"/>
          <a:ext cx="903014" cy="573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49737-79FD-FE44-936B-D1C728E88BED}">
      <dsp:nvSpPr>
        <dsp:cNvPr id="0" name=""/>
        <dsp:cNvSpPr/>
      </dsp:nvSpPr>
      <dsp:spPr>
        <a:xfrm>
          <a:off x="4391586" y="1302697"/>
          <a:ext cx="903014" cy="573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Third-party</a:t>
          </a:r>
        </a:p>
      </dsp:txBody>
      <dsp:txXfrm>
        <a:off x="4408381" y="1319492"/>
        <a:ext cx="869424" cy="539824"/>
      </dsp:txXfrm>
    </dsp:sp>
    <dsp:sp modelId="{C57AD582-17C5-934D-AE79-936926E49C38}">
      <dsp:nvSpPr>
        <dsp:cNvPr id="0" name=""/>
        <dsp:cNvSpPr/>
      </dsp:nvSpPr>
      <dsp:spPr>
        <a:xfrm>
          <a:off x="4292679" y="2350385"/>
          <a:ext cx="903014" cy="573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6E3B5-0A95-A244-9A2E-C3F646819ECB}">
      <dsp:nvSpPr>
        <dsp:cNvPr id="0" name=""/>
        <dsp:cNvSpPr/>
      </dsp:nvSpPr>
      <dsp:spPr>
        <a:xfrm>
          <a:off x="4393014" y="2445704"/>
          <a:ext cx="903014" cy="573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data.table</a:t>
          </a:r>
          <a:endParaRPr lang="en-US" sz="1300" kern="1200" dirty="0"/>
        </a:p>
      </dsp:txBody>
      <dsp:txXfrm>
        <a:off x="4409809" y="2462499"/>
        <a:ext cx="869424" cy="539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09903-EEDC-4297-A8D4-C0526FE9321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E3D27-E971-4A8F-96DE-89801B26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Different type of vectors</a:t>
            </a:r>
          </a:p>
          <a:p>
            <a:endParaRPr lang="en-US" dirty="0"/>
          </a:p>
          <a:p>
            <a:r>
              <a:rPr lang="en-US" dirty="0"/>
              <a:t>s="test"</a:t>
            </a:r>
          </a:p>
          <a:p>
            <a:r>
              <a:rPr lang="en-US" dirty="0"/>
              <a:t>.Internal(inspect(s))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8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SEXPREC</a:t>
            </a:r>
          </a:p>
          <a:p>
            <a:r>
              <a:rPr lang="en-US" dirty="0"/>
              <a:t>SEXP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Ax=b</a:t>
            </a:r>
          </a:p>
          <a:p>
            <a:r>
              <a:rPr lang="en-US" dirty="0"/>
              <a:t>solve(x): inversion of a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level: nesting</a:t>
            </a:r>
          </a:p>
          <a:p>
            <a:r>
              <a:rPr lang="en-US" dirty="0"/>
              <a:t>Index may be expensive</a:t>
            </a:r>
          </a:p>
          <a:p>
            <a:r>
              <a:rPr lang="en-US" dirty="0"/>
              <a:t>Some </a:t>
            </a:r>
            <a:r>
              <a:rPr lang="en-US" dirty="0" err="1"/>
              <a:t>dict</a:t>
            </a:r>
            <a:r>
              <a:rPr lang="en-US" dirty="0"/>
              <a:t> function</a:t>
            </a:r>
          </a:p>
          <a:p>
            <a:r>
              <a:rPr lang="en-US" dirty="0" err="1"/>
              <a:t>Sublist</a:t>
            </a:r>
            <a:r>
              <a:rPr lang="en-US" dirty="0"/>
              <a:t> and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is a reference</a:t>
            </a:r>
          </a:p>
          <a:p>
            <a:r>
              <a:rPr lang="en-US" dirty="0"/>
              <a:t>Character is a sequence of chars</a:t>
            </a:r>
          </a:p>
          <a:p>
            <a:r>
              <a:rPr lang="en-US" dirty="0"/>
              <a:t>s="test"</a:t>
            </a:r>
          </a:p>
          <a:p>
            <a:r>
              <a:rPr lang="en-US" dirty="0"/>
              <a:t>.Internal(inspect(s))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0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  <a:p>
            <a:r>
              <a:rPr lang="en-US" dirty="0"/>
              <a:t>Subset</a:t>
            </a:r>
          </a:p>
          <a:p>
            <a:r>
              <a:rPr lang="en-US" dirty="0"/>
              <a:t>Calculation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1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s=factor(c("test", "aa")</a:t>
            </a:r>
          </a:p>
          <a:p>
            <a:r>
              <a:rPr lang="en-US" dirty="0"/>
              <a:t>.Internal(inspect(s))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3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8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71A-3F69-4DEA-B44F-2A25DA2E6CEB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DD53-B49C-471C-B15E-AAE26C164B19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439-7B47-43F3-9D0E-9EFF97679263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F17C-5AAF-48EE-9D13-90E356C42495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3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4396-481C-49A8-93D2-C64820345D5D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4571-79BD-41C7-8435-3B28F6A93E30}" type="datetime1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4C7F-41D5-4A32-A85D-056A2FA59D4C}" type="datetime1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05D8-3943-413F-ADCD-FE9B668229D4}" type="datetime1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6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7F1-303C-43B3-8C28-12E5A3E3D294}" type="datetime1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4415-ECF5-4D4F-88C3-46103FB37001}" type="datetime1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A557-2835-4370-A8BE-1A809B607539}" type="datetime1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ABA2-5BA2-41DB-97BB-03EDF45E211A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r/r_data_frames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ata.table/vignettes/datatable-intro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int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DE514C65-7278-4573-B8D4-1C514A0692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1963" y="969309"/>
            <a:ext cx="8439721" cy="2387600"/>
          </a:xfrm>
        </p:spPr>
        <p:txBody>
          <a:bodyPr>
            <a:normAutofit/>
          </a:bodyPr>
          <a:lstStyle/>
          <a:p>
            <a:r>
              <a:rPr lang="en-US" altLang="en-US" sz="5400" b="1" dirty="0">
                <a:solidFill>
                  <a:srgbClr val="B10202"/>
                </a:solidFill>
              </a:rPr>
              <a:t>Topic 10: R Data Structure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F9352CE0-BC13-46D2-9B55-742322B6FF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1963" y="3602038"/>
            <a:ext cx="8135937" cy="165576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BE 502: Fundamentals of Computing in Biosystems Analytics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Lecturer: Haiquan Li</a:t>
            </a:r>
          </a:p>
        </p:txBody>
      </p:sp>
      <p:pic>
        <p:nvPicPr>
          <p:cNvPr id="5" name="Picture 4" descr="A sign on the side&#10;&#10;Description automatically generated">
            <a:extLst>
              <a:ext uri="{FF2B5EF4-FFF2-40B4-BE49-F238E27FC236}">
                <a16:creationId xmlns:a16="http://schemas.microsoft.com/office/drawing/2014/main" id="{E90A3400-A38E-AE4E-A083-0BBDA8A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122555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D5EA-7E2D-4342-914C-8A567C1B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10" y="267590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Matrix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28F7-DA69-D241-B98C-B8BC279F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0454"/>
            <a:ext cx="8095220" cy="4885897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Arithmetic: +, - ,* (scalar multiplication), /, %/%, %%</a:t>
            </a:r>
          </a:p>
          <a:p>
            <a:pPr marL="0" indent="292100">
              <a:buClr>
                <a:srgbClr val="C00000"/>
              </a:buClr>
              <a:buNone/>
            </a:pPr>
            <a:r>
              <a:rPr lang="en-US" dirty="0"/>
              <a:t>x*2+1</a:t>
            </a:r>
          </a:p>
          <a:p>
            <a:pPr>
              <a:buClr>
                <a:srgbClr val="C00000"/>
              </a:buClr>
            </a:pPr>
            <a:r>
              <a:rPr lang="en-US" dirty="0"/>
              <a:t>Matrix functions</a:t>
            </a:r>
          </a:p>
          <a:p>
            <a:pPr marL="0" indent="231775">
              <a:buClr>
                <a:srgbClr val="C00000"/>
              </a:buClr>
              <a:buNone/>
            </a:pPr>
            <a:r>
              <a:rPr lang="en-US" dirty="0" err="1"/>
              <a:t>rowSums</a:t>
            </a:r>
            <a:r>
              <a:rPr lang="en-US" dirty="0"/>
              <a:t>(x), </a:t>
            </a:r>
            <a:r>
              <a:rPr lang="en-US" dirty="0" err="1"/>
              <a:t>colSums</a:t>
            </a:r>
            <a:r>
              <a:rPr lang="en-US" dirty="0"/>
              <a:t>(x), </a:t>
            </a:r>
            <a:r>
              <a:rPr lang="en-US" dirty="0" err="1"/>
              <a:t>rowMeans</a:t>
            </a:r>
            <a:r>
              <a:rPr lang="en-US" dirty="0"/>
              <a:t>(x), </a:t>
            </a:r>
            <a:r>
              <a:rPr lang="en-US" dirty="0" err="1"/>
              <a:t>colMeans</a:t>
            </a:r>
            <a:r>
              <a:rPr lang="en-US" dirty="0"/>
              <a:t>(x)</a:t>
            </a:r>
          </a:p>
          <a:p>
            <a:pPr>
              <a:buClr>
                <a:srgbClr val="C00000"/>
              </a:buClr>
            </a:pPr>
            <a:r>
              <a:rPr lang="en-US" dirty="0"/>
              <a:t>Matrix algebra: %*%, %o%, </a:t>
            </a:r>
            <a:r>
              <a:rPr lang="en-US" dirty="0" err="1"/>
              <a:t>diag</a:t>
            </a:r>
            <a:r>
              <a:rPr lang="en-US" dirty="0"/>
              <a:t>(x), solve(A, b), </a:t>
            </a:r>
            <a:r>
              <a:rPr lang="en-US" dirty="0" err="1"/>
              <a:t>svd</a:t>
            </a:r>
            <a:r>
              <a:rPr lang="en-US" dirty="0"/>
              <a:t>(x), eigen(x)</a:t>
            </a:r>
          </a:p>
          <a:p>
            <a:pPr marL="0" indent="292100">
              <a:buClr>
                <a:srgbClr val="C00000"/>
              </a:buClr>
              <a:buNone/>
            </a:pPr>
            <a:r>
              <a:rPr lang="en-US" dirty="0"/>
              <a:t>x %*% t(x)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70C0"/>
                </a:solidFill>
              </a:rPr>
              <a:t>Advance topic:</a:t>
            </a:r>
          </a:p>
          <a:p>
            <a:pPr marL="0" indent="238125">
              <a:buNone/>
            </a:pPr>
            <a:r>
              <a:rPr lang="en-US" dirty="0"/>
              <a:t>.Internal(inspect(x))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5F920-F77A-2148-864C-B43945B5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1CED-9B16-B543-A0A6-4C0A1A4D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22" y="0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6A12-2BDE-F749-9599-5B979C772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6"/>
            <a:ext cx="7886700" cy="5588000"/>
          </a:xfrm>
          <a:ln>
            <a:noFill/>
            <a:prstDash val="dash"/>
          </a:ln>
        </p:spPr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An array of pointers, which can hold different types of elements</a:t>
            </a:r>
          </a:p>
          <a:p>
            <a:pPr>
              <a:buClr>
                <a:srgbClr val="C00000"/>
              </a:buClr>
            </a:pPr>
            <a:r>
              <a:rPr lang="en-US" dirty="0"/>
              <a:t>Construction: list(…), </a:t>
            </a:r>
            <a:r>
              <a:rPr lang="en-US" dirty="0" err="1"/>
              <a:t>as.list</a:t>
            </a:r>
            <a:r>
              <a:rPr lang="en-US" dirty="0"/>
              <a:t>(x)</a:t>
            </a:r>
          </a:p>
          <a:p>
            <a:pPr marL="0" indent="231775">
              <a:buClr>
                <a:srgbClr val="C00000"/>
              </a:buClr>
              <a:buNone/>
            </a:pPr>
            <a:r>
              <a:rPr lang="en-US" dirty="0"/>
              <a:t>x=list(id=1,name="John", university="UA")</a:t>
            </a:r>
          </a:p>
          <a:p>
            <a:pPr>
              <a:buClr>
                <a:srgbClr val="C00000"/>
              </a:buClr>
            </a:pPr>
            <a:r>
              <a:rPr lang="en-US" dirty="0"/>
              <a:t>Operations</a:t>
            </a:r>
          </a:p>
          <a:p>
            <a:pPr marL="0" indent="292100">
              <a:buClr>
                <a:srgbClr val="C00000"/>
              </a:buClr>
              <a:buNone/>
            </a:pPr>
            <a:r>
              <a:rPr lang="en-US" dirty="0"/>
              <a:t>Indexing: x[[</a:t>
            </a:r>
            <a:r>
              <a:rPr lang="en-US" dirty="0" err="1"/>
              <a:t>i</a:t>
            </a:r>
            <a:r>
              <a:rPr lang="en-US" dirty="0"/>
              <a:t>]], x[[name]], </a:t>
            </a:r>
            <a:r>
              <a:rPr lang="en-US" dirty="0" err="1"/>
              <a:t>x$name</a:t>
            </a:r>
            <a:r>
              <a:rPr lang="en-US" dirty="0"/>
              <a:t>; x[</a:t>
            </a:r>
            <a:r>
              <a:rPr lang="en-US" dirty="0" err="1"/>
              <a:t>i</a:t>
            </a:r>
            <a:r>
              <a:rPr lang="en-US" dirty="0"/>
              <a:t>], x[name]</a:t>
            </a:r>
          </a:p>
          <a:p>
            <a:pPr marL="0" indent="463550">
              <a:buClr>
                <a:srgbClr val="C00000"/>
              </a:buClr>
              <a:buNone/>
            </a:pPr>
            <a:r>
              <a:rPr lang="en-US" dirty="0"/>
              <a:t>x[[2]]; x[["name"]]; </a:t>
            </a:r>
            <a:r>
              <a:rPr lang="en-US" dirty="0" err="1"/>
              <a:t>x$name</a:t>
            </a:r>
            <a:r>
              <a:rPr lang="en-US" dirty="0"/>
              <a:t>; </a:t>
            </a:r>
            <a:r>
              <a:rPr lang="en-US" dirty="0" err="1"/>
              <a:t>typeof</a:t>
            </a:r>
            <a:r>
              <a:rPr lang="en-US" dirty="0"/>
              <a:t>(x[[2]])</a:t>
            </a:r>
          </a:p>
          <a:p>
            <a:pPr marL="0" indent="463550">
              <a:buClr>
                <a:srgbClr val="C00000"/>
              </a:buClr>
              <a:buNone/>
            </a:pPr>
            <a:r>
              <a:rPr lang="en-US" dirty="0"/>
              <a:t>x[2];  x["name"];  </a:t>
            </a:r>
            <a:r>
              <a:rPr lang="en-US" dirty="0" err="1"/>
              <a:t>typeof</a:t>
            </a:r>
            <a:r>
              <a:rPr lang="en-US" dirty="0"/>
              <a:t>(x[2])</a:t>
            </a:r>
          </a:p>
          <a:p>
            <a:pPr marL="0" indent="463550">
              <a:buClr>
                <a:srgbClr val="C00000"/>
              </a:buClr>
              <a:buNone/>
            </a:pPr>
            <a:r>
              <a:rPr lang="en-US" dirty="0"/>
              <a:t>x[2:3]; x[c("</a:t>
            </a:r>
            <a:r>
              <a:rPr lang="en-US" dirty="0" err="1"/>
              <a:t>name","university</a:t>
            </a:r>
            <a:r>
              <a:rPr lang="en-US" dirty="0"/>
              <a:t>")]</a:t>
            </a:r>
          </a:p>
          <a:p>
            <a:pPr marL="0" indent="292100">
              <a:buClr>
                <a:srgbClr val="C00000"/>
              </a:buClr>
              <a:buNone/>
            </a:pPr>
            <a:r>
              <a:rPr lang="en-US" dirty="0"/>
              <a:t>Modifying and append an element x[[</a:t>
            </a:r>
            <a:r>
              <a:rPr lang="en-US" dirty="0" err="1"/>
              <a:t>i</a:t>
            </a:r>
            <a:r>
              <a:rPr lang="en-US" dirty="0"/>
              <a:t>]]&lt;- or x[</a:t>
            </a:r>
            <a:r>
              <a:rPr lang="en-US" dirty="0" err="1"/>
              <a:t>i</a:t>
            </a:r>
            <a:r>
              <a:rPr lang="en-US" dirty="0"/>
              <a:t>]&lt;-</a:t>
            </a:r>
          </a:p>
          <a:p>
            <a:pPr marL="0" indent="523875">
              <a:buClr>
                <a:srgbClr val="C00000"/>
              </a:buClr>
              <a:buNone/>
            </a:pPr>
            <a:r>
              <a:rPr lang="en-US" dirty="0"/>
              <a:t>x[["university"]]="U of A"</a:t>
            </a:r>
          </a:p>
          <a:p>
            <a:pPr marL="0" indent="523875">
              <a:buClr>
                <a:srgbClr val="C00000"/>
              </a:buClr>
              <a:buNone/>
            </a:pPr>
            <a:r>
              <a:rPr lang="en-US" dirty="0"/>
              <a:t>x[["courses"]]=c("BE501","BE502")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D46D-5B9F-5D48-8AC1-40C934B7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E6AB-9DF1-A049-A413-86D8FC14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-97536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List advance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EAC1-3484-FA47-BBD3-DBBF7258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38" y="1015386"/>
            <a:ext cx="8696324" cy="5842614"/>
          </a:xfrm>
        </p:spPr>
        <p:txBody>
          <a:bodyPr>
            <a:normAutofit fontScale="62500" lnSpcReduction="20000"/>
          </a:bodyPr>
          <a:lstStyle/>
          <a:p>
            <a:pPr>
              <a:buClr>
                <a:srgbClr val="C00000"/>
              </a:buClr>
            </a:pPr>
            <a:r>
              <a:rPr lang="en-US" b="1" dirty="0"/>
              <a:t>Implementations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Values are stored as a block of pointers</a:t>
            </a:r>
          </a:p>
          <a:p>
            <a:pPr marL="0" indent="238125">
              <a:buClr>
                <a:srgbClr val="C00000"/>
              </a:buClr>
              <a:buNone/>
            </a:pPr>
            <a:endParaRPr lang="en-US" dirty="0"/>
          </a:p>
          <a:p>
            <a:pPr marL="0" indent="238125">
              <a:spcBef>
                <a:spcPts val="2500"/>
              </a:spcBef>
              <a:buClr>
                <a:srgbClr val="C00000"/>
              </a:buClr>
              <a:buNone/>
            </a:pPr>
            <a:r>
              <a:rPr lang="en-US" dirty="0"/>
              <a:t>Names stored as a character vector (string), as an attribute of the list, similarly as that in a vector</a:t>
            </a:r>
          </a:p>
          <a:p>
            <a:pPr marL="0" indent="238125">
              <a:spcAft>
                <a:spcPts val="2000"/>
              </a:spcAft>
              <a:buClr>
                <a:srgbClr val="C00000"/>
              </a:buClr>
              <a:buNone/>
            </a:pPr>
            <a:r>
              <a:rPr lang="en-US" dirty="0"/>
              <a:t>Attributes stored in a linked-internal list (</a:t>
            </a:r>
            <a:r>
              <a:rPr lang="en-US" dirty="0" err="1"/>
              <a:t>pairlist</a:t>
            </a:r>
            <a:r>
              <a:rPr lang="en-US" dirty="0"/>
              <a:t>)</a:t>
            </a: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b="1" dirty="0"/>
              <a:t>Pros:</a:t>
            </a:r>
          </a:p>
          <a:p>
            <a:pPr indent="0">
              <a:buClr>
                <a:srgbClr val="C00000"/>
              </a:buClr>
              <a:buNone/>
            </a:pPr>
            <a:r>
              <a:rPr lang="en-US" dirty="0"/>
              <a:t>Modifying and appending an element of a list are more efficient than that of a vector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Cons:</a:t>
            </a:r>
          </a:p>
          <a:p>
            <a:pPr marL="0" indent="174625">
              <a:buClr>
                <a:srgbClr val="C00000"/>
              </a:buClr>
              <a:buNone/>
            </a:pPr>
            <a:r>
              <a:rPr lang="en-US" dirty="0"/>
              <a:t> Searching by name may be costly</a:t>
            </a:r>
          </a:p>
          <a:p>
            <a:pPr marL="0" indent="174625">
              <a:buClr>
                <a:srgbClr val="C00000"/>
              </a:buClr>
              <a:buNone/>
            </a:pPr>
            <a:r>
              <a:rPr lang="en-US" dirty="0"/>
              <a:t> Not designed for scientific calculation  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Examples: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x=list(c1=2, c2=5); y=list(s1="test",s2="internal")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.Internal(inspect(x))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.Internal(inspect(y))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x[[4]]="test"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42C0D-C35B-D340-87A4-00FE2139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A6D528-D23E-524D-9EE0-74D231278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49960"/>
              </p:ext>
            </p:extLst>
          </p:nvPr>
        </p:nvGraphicFramePr>
        <p:xfrm>
          <a:off x="1270001" y="3046494"/>
          <a:ext cx="1308099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6033">
                  <a:extLst>
                    <a:ext uri="{9D8B030D-6E8A-4147-A177-3AD203B41FA5}">
                      <a16:colId xmlns:a16="http://schemas.microsoft.com/office/drawing/2014/main" val="1777588562"/>
                    </a:ext>
                  </a:extLst>
                </a:gridCol>
                <a:gridCol w="436033">
                  <a:extLst>
                    <a:ext uri="{9D8B030D-6E8A-4147-A177-3AD203B41FA5}">
                      <a16:colId xmlns:a16="http://schemas.microsoft.com/office/drawing/2014/main" val="3915874921"/>
                    </a:ext>
                  </a:extLst>
                </a:gridCol>
                <a:gridCol w="436033">
                  <a:extLst>
                    <a:ext uri="{9D8B030D-6E8A-4147-A177-3AD203B41FA5}">
                      <a16:colId xmlns:a16="http://schemas.microsoft.com/office/drawing/2014/main" val="50257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82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DA31BA-C57A-7B47-BCFB-BEA94BD12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17795"/>
              </p:ext>
            </p:extLst>
          </p:nvPr>
        </p:nvGraphicFramePr>
        <p:xfrm>
          <a:off x="3044826" y="3046494"/>
          <a:ext cx="1308099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6033">
                  <a:extLst>
                    <a:ext uri="{9D8B030D-6E8A-4147-A177-3AD203B41FA5}">
                      <a16:colId xmlns:a16="http://schemas.microsoft.com/office/drawing/2014/main" val="1777588562"/>
                    </a:ext>
                  </a:extLst>
                </a:gridCol>
                <a:gridCol w="436033">
                  <a:extLst>
                    <a:ext uri="{9D8B030D-6E8A-4147-A177-3AD203B41FA5}">
                      <a16:colId xmlns:a16="http://schemas.microsoft.com/office/drawing/2014/main" val="3915874921"/>
                    </a:ext>
                  </a:extLst>
                </a:gridCol>
                <a:gridCol w="436033">
                  <a:extLst>
                    <a:ext uri="{9D8B030D-6E8A-4147-A177-3AD203B41FA5}">
                      <a16:colId xmlns:a16="http://schemas.microsoft.com/office/drawing/2014/main" val="50257560"/>
                    </a:ext>
                  </a:extLst>
                </a:gridCol>
              </a:tblGrid>
              <a:tr h="121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823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DC3494-A5DD-6E40-896A-4674178DA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40884"/>
              </p:ext>
            </p:extLst>
          </p:nvPr>
        </p:nvGraphicFramePr>
        <p:xfrm>
          <a:off x="4819651" y="3046494"/>
          <a:ext cx="1308099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6033">
                  <a:extLst>
                    <a:ext uri="{9D8B030D-6E8A-4147-A177-3AD203B41FA5}">
                      <a16:colId xmlns:a16="http://schemas.microsoft.com/office/drawing/2014/main" val="1777588562"/>
                    </a:ext>
                  </a:extLst>
                </a:gridCol>
                <a:gridCol w="436033">
                  <a:extLst>
                    <a:ext uri="{9D8B030D-6E8A-4147-A177-3AD203B41FA5}">
                      <a16:colId xmlns:a16="http://schemas.microsoft.com/office/drawing/2014/main" val="3915874921"/>
                    </a:ext>
                  </a:extLst>
                </a:gridCol>
                <a:gridCol w="436033">
                  <a:extLst>
                    <a:ext uri="{9D8B030D-6E8A-4147-A177-3AD203B41FA5}">
                      <a16:colId xmlns:a16="http://schemas.microsoft.com/office/drawing/2014/main" val="50257560"/>
                    </a:ext>
                  </a:extLst>
                </a:gridCol>
              </a:tblGrid>
              <a:tr h="1725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823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7F24B1-E8A0-3348-A0B6-C7E73C981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54950"/>
              </p:ext>
            </p:extLst>
          </p:nvPr>
        </p:nvGraphicFramePr>
        <p:xfrm>
          <a:off x="6673851" y="3046494"/>
          <a:ext cx="1308099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6033">
                  <a:extLst>
                    <a:ext uri="{9D8B030D-6E8A-4147-A177-3AD203B41FA5}">
                      <a16:colId xmlns:a16="http://schemas.microsoft.com/office/drawing/2014/main" val="1777588562"/>
                    </a:ext>
                  </a:extLst>
                </a:gridCol>
                <a:gridCol w="436033">
                  <a:extLst>
                    <a:ext uri="{9D8B030D-6E8A-4147-A177-3AD203B41FA5}">
                      <a16:colId xmlns:a16="http://schemas.microsoft.com/office/drawing/2014/main" val="3915874921"/>
                    </a:ext>
                  </a:extLst>
                </a:gridCol>
                <a:gridCol w="436033">
                  <a:extLst>
                    <a:ext uri="{9D8B030D-6E8A-4147-A177-3AD203B41FA5}">
                      <a16:colId xmlns:a16="http://schemas.microsoft.com/office/drawing/2014/main" val="50257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8230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BD751D-DA26-184D-83AB-648B1DDEE4BC}"/>
              </a:ext>
            </a:extLst>
          </p:cNvPr>
          <p:cNvCxnSpPr>
            <a:cxnSpLocks/>
          </p:cNvCxnSpPr>
          <p:nvPr/>
        </p:nvCxnSpPr>
        <p:spPr>
          <a:xfrm>
            <a:off x="2324100" y="3229374"/>
            <a:ext cx="72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05A75-ECE2-3A41-92A4-E0ECF7F70F92}"/>
              </a:ext>
            </a:extLst>
          </p:cNvPr>
          <p:cNvCxnSpPr>
            <a:cxnSpLocks/>
          </p:cNvCxnSpPr>
          <p:nvPr/>
        </p:nvCxnSpPr>
        <p:spPr>
          <a:xfrm>
            <a:off x="4098925" y="3216674"/>
            <a:ext cx="72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B34184-94F4-C24F-934D-59EC381A1380}"/>
              </a:ext>
            </a:extLst>
          </p:cNvPr>
          <p:cNvCxnSpPr>
            <a:cxnSpLocks/>
          </p:cNvCxnSpPr>
          <p:nvPr/>
        </p:nvCxnSpPr>
        <p:spPr>
          <a:xfrm>
            <a:off x="5940424" y="3229374"/>
            <a:ext cx="72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0790B4-FE48-9646-9D0D-EED826A21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72803"/>
              </p:ext>
            </p:extLst>
          </p:nvPr>
        </p:nvGraphicFramePr>
        <p:xfrm>
          <a:off x="1390650" y="1612444"/>
          <a:ext cx="60960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775885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5874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575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490013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30047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91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82308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93A51-9A6B-CA40-990C-D200C9E9D8FE}"/>
              </a:ext>
            </a:extLst>
          </p:cNvPr>
          <p:cNvCxnSpPr/>
          <p:nvPr/>
        </p:nvCxnSpPr>
        <p:spPr>
          <a:xfrm>
            <a:off x="1816100" y="1848208"/>
            <a:ext cx="0" cy="26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DCD0A3-9934-F44A-895A-BC1FFEFA137C}"/>
              </a:ext>
            </a:extLst>
          </p:cNvPr>
          <p:cNvCxnSpPr/>
          <p:nvPr/>
        </p:nvCxnSpPr>
        <p:spPr>
          <a:xfrm>
            <a:off x="2857500" y="1848208"/>
            <a:ext cx="0" cy="26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9A3FC6-E0F9-A24D-AE49-428394560A74}"/>
              </a:ext>
            </a:extLst>
          </p:cNvPr>
          <p:cNvCxnSpPr/>
          <p:nvPr/>
        </p:nvCxnSpPr>
        <p:spPr>
          <a:xfrm>
            <a:off x="3873500" y="1848208"/>
            <a:ext cx="0" cy="26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10FB6E-2B2C-5443-BF37-E9D740FBA657}"/>
              </a:ext>
            </a:extLst>
          </p:cNvPr>
          <p:cNvCxnSpPr/>
          <p:nvPr/>
        </p:nvCxnSpPr>
        <p:spPr>
          <a:xfrm>
            <a:off x="4902200" y="1848208"/>
            <a:ext cx="0" cy="26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DC1223-FD41-F540-BA37-2F309A96E441}"/>
              </a:ext>
            </a:extLst>
          </p:cNvPr>
          <p:cNvCxnSpPr/>
          <p:nvPr/>
        </p:nvCxnSpPr>
        <p:spPr>
          <a:xfrm>
            <a:off x="5899150" y="1848208"/>
            <a:ext cx="0" cy="26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5E3A42-74AF-2E43-9F34-AF3C0D762D61}"/>
              </a:ext>
            </a:extLst>
          </p:cNvPr>
          <p:cNvCxnSpPr/>
          <p:nvPr/>
        </p:nvCxnSpPr>
        <p:spPr>
          <a:xfrm>
            <a:off x="6934200" y="1848208"/>
            <a:ext cx="0" cy="26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7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F9D5-8D42-F646-A289-848B2AC8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36" y="0"/>
            <a:ext cx="7661276" cy="1016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55DC-4BFC-414F-821E-97E5D638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24" y="914400"/>
            <a:ext cx="8931276" cy="5842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dirty="0"/>
              <a:t>A list of vectors of equal length, which can hold different types of variables in different columns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dirty="0"/>
              <a:t>Construction</a:t>
            </a:r>
          </a:p>
          <a:p>
            <a:pPr marL="238125" indent="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dirty="0" err="1"/>
              <a:t>data.frame</a:t>
            </a:r>
            <a:r>
              <a:rPr lang="en-US" dirty="0"/>
              <a:t>(…, </a:t>
            </a:r>
            <a:r>
              <a:rPr lang="en-US" dirty="0" err="1"/>
              <a:t>row.names</a:t>
            </a:r>
            <a:r>
              <a:rPr lang="en-US" dirty="0"/>
              <a:t>=NULL, </a:t>
            </a:r>
            <a:r>
              <a:rPr lang="en-US" dirty="0" err="1"/>
              <a:t>check.rows</a:t>
            </a:r>
            <a:r>
              <a:rPr lang="en-US" dirty="0"/>
              <a:t>=F,  </a:t>
            </a:r>
            <a:r>
              <a:rPr lang="en-US" dirty="0" err="1"/>
              <a:t>check.names</a:t>
            </a:r>
            <a:r>
              <a:rPr lang="en-US" dirty="0"/>
              <a:t>=T, </a:t>
            </a:r>
            <a:r>
              <a:rPr lang="en-US" dirty="0" err="1"/>
              <a:t>fix.empty.names</a:t>
            </a:r>
            <a:r>
              <a:rPr lang="en-US" dirty="0"/>
              <a:t>=T, </a:t>
            </a:r>
            <a:r>
              <a:rPr lang="en-US" dirty="0" err="1"/>
              <a:t>stringAsFactors</a:t>
            </a:r>
            <a:r>
              <a:rPr lang="en-US" dirty="0"/>
              <a:t>=</a:t>
            </a:r>
            <a:r>
              <a:rPr lang="en-US" dirty="0" err="1"/>
              <a:t>default.stringsAsFactors</a:t>
            </a:r>
            <a:r>
              <a:rPr lang="en-US" dirty="0"/>
              <a:t>())</a:t>
            </a:r>
          </a:p>
          <a:p>
            <a:pPr marL="238125" indent="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dirty="0"/>
              <a:t>e.g., x=</a:t>
            </a:r>
            <a:r>
              <a:rPr lang="en-US" dirty="0" err="1"/>
              <a:t>data.frame</a:t>
            </a:r>
            <a:r>
              <a:rPr lang="en-US" dirty="0"/>
              <a:t>(id=c(1,5,7),name=c("John </a:t>
            </a:r>
            <a:r>
              <a:rPr lang="en-US" dirty="0" err="1"/>
              <a:t>Smith","Mary</a:t>
            </a:r>
            <a:r>
              <a:rPr lang="en-US" dirty="0"/>
              <a:t> </a:t>
            </a:r>
            <a:r>
              <a:rPr lang="en-US" dirty="0" err="1"/>
              <a:t>Stones","Jack</a:t>
            </a:r>
            <a:r>
              <a:rPr lang="en-US" dirty="0"/>
              <a:t> Lee"))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dirty="0"/>
              <a:t>Indexing and selecting elements in data frames by columns, rows, cells, and conditions, like a matrix when referred by cells</a:t>
            </a:r>
          </a:p>
          <a:p>
            <a:pPr marL="0" indent="23812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x[[1]]; x[["id"]]; </a:t>
            </a:r>
            <a:r>
              <a:rPr lang="en-US" dirty="0" err="1"/>
              <a:t>x$id</a:t>
            </a:r>
            <a:endParaRPr lang="en-US" dirty="0"/>
          </a:p>
          <a:p>
            <a:pPr marL="0" indent="23812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x[1]; </a:t>
            </a:r>
            <a:r>
              <a:rPr lang="en-US" dirty="0">
                <a:solidFill>
                  <a:schemeClr val="accent1"/>
                </a:solidFill>
              </a:rPr>
              <a:t>x["id"]</a:t>
            </a:r>
          </a:p>
          <a:p>
            <a:pPr marL="0" indent="23812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x[1:2]; </a:t>
            </a:r>
            <a:r>
              <a:rPr lang="en-US" dirty="0">
                <a:solidFill>
                  <a:schemeClr val="accent1"/>
                </a:solidFill>
              </a:rPr>
              <a:t>x[c(T,T)]</a:t>
            </a:r>
          </a:p>
          <a:p>
            <a:pPr marL="0" indent="23812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x[1,2]; </a:t>
            </a:r>
            <a:r>
              <a:rPr lang="en-US" b="1" dirty="0"/>
              <a:t>x[1,"name"]</a:t>
            </a:r>
            <a:r>
              <a:rPr lang="en-US" dirty="0"/>
              <a:t>; x[[2]][1]</a:t>
            </a:r>
          </a:p>
          <a:p>
            <a:pPr marL="0" indent="23812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x[1:2,]; x[c(T,T,F),]</a:t>
            </a:r>
          </a:p>
          <a:p>
            <a:pPr marL="0" indent="23812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x[</a:t>
            </a:r>
            <a:r>
              <a:rPr lang="en-US" dirty="0" err="1"/>
              <a:t>tolower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x$name</a:t>
            </a:r>
            <a:r>
              <a:rPr lang="en-US" dirty="0"/>
              <a:t>))=="jack lee",]</a:t>
            </a:r>
          </a:p>
          <a:p>
            <a:pPr marL="0" indent="23812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.Internal(inspect(x))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1C127-45C0-CE47-BD17-76DD3E7F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C7ED-01C6-9B4C-81CB-D4D3CBBA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9728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Frame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F9E1-B4D8-EF41-9238-E023EACA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39114"/>
            <a:ext cx="8305285" cy="5535827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Basic info</a:t>
            </a:r>
          </a:p>
          <a:p>
            <a:pPr marL="0" indent="231775">
              <a:buClr>
                <a:srgbClr val="C00000"/>
              </a:buClr>
              <a:buNone/>
            </a:pPr>
            <a:r>
              <a:rPr lang="en-US" dirty="0" err="1"/>
              <a:t>nrow</a:t>
            </a:r>
            <a:r>
              <a:rPr lang="en-US" dirty="0"/>
              <a:t>(x), </a:t>
            </a:r>
            <a:r>
              <a:rPr lang="en-US" dirty="0" err="1"/>
              <a:t>ncol</a:t>
            </a:r>
            <a:r>
              <a:rPr lang="en-US" dirty="0"/>
              <a:t>(x); names(x), </a:t>
            </a:r>
            <a:r>
              <a:rPr lang="en-US" dirty="0" err="1"/>
              <a:t>row.names</a:t>
            </a:r>
            <a:r>
              <a:rPr lang="en-US" dirty="0"/>
              <a:t>(x), head(x)</a:t>
            </a:r>
          </a:p>
          <a:p>
            <a:pPr>
              <a:buClr>
                <a:srgbClr val="C00000"/>
              </a:buClr>
            </a:pPr>
            <a:r>
              <a:rPr lang="en-US" dirty="0"/>
              <a:t>Transpose: </a:t>
            </a:r>
          </a:p>
          <a:p>
            <a:pPr indent="0">
              <a:buClr>
                <a:srgbClr val="C00000"/>
              </a:buClr>
              <a:buNone/>
            </a:pPr>
            <a:r>
              <a:rPr lang="en-US" dirty="0"/>
              <a:t>t(x)</a:t>
            </a:r>
          </a:p>
          <a:p>
            <a:pPr>
              <a:buClr>
                <a:srgbClr val="C00000"/>
              </a:buClr>
            </a:pPr>
            <a:r>
              <a:rPr lang="en-US" dirty="0"/>
              <a:t>Combine columns and rows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 err="1"/>
              <a:t>rbind</a:t>
            </a:r>
            <a:r>
              <a:rPr lang="en-US" dirty="0"/>
              <a:t>(…, </a:t>
            </a:r>
            <a:r>
              <a:rPr lang="en-US" dirty="0" err="1"/>
              <a:t>make.row.names</a:t>
            </a:r>
            <a:r>
              <a:rPr lang="en-US" dirty="0"/>
              <a:t>=T, </a:t>
            </a:r>
            <a:r>
              <a:rPr lang="en-US" dirty="0" err="1"/>
              <a:t>stringAsFactors</a:t>
            </a:r>
            <a:r>
              <a:rPr lang="en-US" dirty="0"/>
              <a:t>, </a:t>
            </a:r>
            <a:r>
              <a:rPr lang="en-US" dirty="0" err="1"/>
              <a:t>factor.exclude</a:t>
            </a:r>
            <a:r>
              <a:rPr lang="en-US" dirty="0"/>
              <a:t>)</a:t>
            </a:r>
          </a:p>
          <a:p>
            <a:pPr marL="0" indent="523875">
              <a:buClr>
                <a:srgbClr val="C00000"/>
              </a:buClr>
              <a:buNone/>
            </a:pPr>
            <a:r>
              <a:rPr lang="en-US" dirty="0"/>
              <a:t> y=</a:t>
            </a:r>
            <a:r>
              <a:rPr lang="en-US" dirty="0" err="1"/>
              <a:t>rbind</a:t>
            </a:r>
            <a:r>
              <a:rPr lang="en-US" dirty="0"/>
              <a:t>(x, </a:t>
            </a:r>
            <a:r>
              <a:rPr lang="en-US" dirty="0" err="1"/>
              <a:t>data.frame</a:t>
            </a:r>
            <a:r>
              <a:rPr lang="en-US" dirty="0"/>
              <a:t>(id=10,name="Jack Lee"))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 err="1"/>
              <a:t>cbind</a:t>
            </a:r>
            <a:r>
              <a:rPr lang="en-US" dirty="0"/>
              <a:t>(…, </a:t>
            </a:r>
            <a:r>
              <a:rPr lang="en-US" dirty="0" err="1"/>
              <a:t>deparse.level</a:t>
            </a:r>
            <a:r>
              <a:rPr lang="en-US" dirty="0"/>
              <a:t>=1)</a:t>
            </a:r>
          </a:p>
          <a:p>
            <a:pPr marL="0" indent="523875">
              <a:buClr>
                <a:srgbClr val="C00000"/>
              </a:buClr>
              <a:buNone/>
            </a:pPr>
            <a:r>
              <a:rPr lang="en-US" dirty="0"/>
              <a:t> z=</a:t>
            </a:r>
            <a:r>
              <a:rPr lang="en-US" dirty="0" err="1"/>
              <a:t>cbind</a:t>
            </a:r>
            <a:r>
              <a:rPr lang="en-US" dirty="0"/>
              <a:t>(y, order=1:4)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5866F-31AC-FC49-8DE1-9875192A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29074E-1A06-374E-805E-F7737ADF15BC}"/>
              </a:ext>
            </a:extLst>
          </p:cNvPr>
          <p:cNvSpPr/>
          <p:nvPr/>
        </p:nvSpPr>
        <p:spPr>
          <a:xfrm>
            <a:off x="1083056" y="6418018"/>
            <a:ext cx="6743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https://www.tutorialspoint.com/r/r_data_frames.htm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9113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B517-316C-E744-8726-1AE97B97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1838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processing using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62AD-F64A-D146-BAF3-AA7EAC88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7401"/>
            <a:ext cx="7886700" cy="4351338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merge(x, y, by=intersect(names(x), names(y)), </a:t>
            </a:r>
            <a:r>
              <a:rPr lang="en-US" dirty="0" err="1"/>
              <a:t>by.x</a:t>
            </a:r>
            <a:r>
              <a:rPr lang="en-US" dirty="0"/>
              <a:t>=by, </a:t>
            </a:r>
            <a:r>
              <a:rPr lang="en-US" dirty="0" err="1"/>
              <a:t>by.y</a:t>
            </a:r>
            <a:r>
              <a:rPr lang="en-US" dirty="0"/>
              <a:t>=by, all=T, </a:t>
            </a:r>
            <a:r>
              <a:rPr lang="en-US" dirty="0" err="1"/>
              <a:t>all.x</a:t>
            </a:r>
            <a:r>
              <a:rPr lang="en-US" dirty="0"/>
              <a:t>=all, </a:t>
            </a:r>
            <a:r>
              <a:rPr lang="en-US" dirty="0" err="1"/>
              <a:t>all.y</a:t>
            </a:r>
            <a:r>
              <a:rPr lang="en-US" dirty="0"/>
              <a:t>=all, sort=T, suffices=c(".</a:t>
            </a:r>
            <a:r>
              <a:rPr lang="en-US" dirty="0" err="1"/>
              <a:t>x",".y</a:t>
            </a:r>
            <a:r>
              <a:rPr lang="en-US" dirty="0"/>
              <a:t>"), </a:t>
            </a:r>
            <a:r>
              <a:rPr lang="en-US" dirty="0" err="1"/>
              <a:t>non.dups</a:t>
            </a:r>
            <a:r>
              <a:rPr lang="en-US" dirty="0"/>
              <a:t>=T, incomparable=NULL, …)</a:t>
            </a:r>
          </a:p>
          <a:p>
            <a:pPr marL="0" indent="231775">
              <a:buClr>
                <a:srgbClr val="C00000"/>
              </a:buClr>
              <a:buNone/>
            </a:pPr>
            <a:r>
              <a:rPr lang="en-US" dirty="0"/>
              <a:t>merge(</a:t>
            </a:r>
            <a:r>
              <a:rPr lang="en-US" dirty="0" err="1"/>
              <a:t>x,z</a:t>
            </a:r>
            <a:r>
              <a:rPr lang="en-US" dirty="0"/>
              <a:t>, </a:t>
            </a:r>
            <a:r>
              <a:rPr lang="en-US" dirty="0" err="1"/>
              <a:t>by.x</a:t>
            </a:r>
            <a:r>
              <a:rPr lang="en-US" dirty="0"/>
              <a:t>="id", </a:t>
            </a:r>
            <a:r>
              <a:rPr lang="en-US" dirty="0" err="1"/>
              <a:t>by.y</a:t>
            </a:r>
            <a:r>
              <a:rPr lang="en-US" dirty="0"/>
              <a:t>="id")</a:t>
            </a:r>
          </a:p>
          <a:p>
            <a:pPr>
              <a:buClr>
                <a:srgbClr val="C00000"/>
              </a:buClr>
            </a:pPr>
            <a:r>
              <a:rPr lang="en-US" dirty="0"/>
              <a:t>Apply function: apply(x, margin, fun, …)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apply(z[c("</a:t>
            </a:r>
            <a:r>
              <a:rPr lang="en-US" dirty="0" err="1"/>
              <a:t>id","order</a:t>
            </a:r>
            <a:r>
              <a:rPr lang="en-US" dirty="0"/>
              <a:t>")],1, sum)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apply(z[c("</a:t>
            </a:r>
            <a:r>
              <a:rPr lang="en-US" dirty="0" err="1"/>
              <a:t>id","order</a:t>
            </a:r>
            <a:r>
              <a:rPr lang="en-US" dirty="0"/>
              <a:t>")],2, sum)</a:t>
            </a:r>
          </a:p>
          <a:p>
            <a:pPr>
              <a:buClr>
                <a:srgbClr val="C00000"/>
              </a:buClr>
            </a:pPr>
            <a:r>
              <a:rPr lang="en-US" dirty="0"/>
              <a:t>Table style </a:t>
            </a:r>
            <a:r>
              <a:rPr lang="en-US" dirty="0" err="1"/>
              <a:t>groupby</a:t>
            </a:r>
            <a:endParaRPr lang="en-US" dirty="0"/>
          </a:p>
          <a:p>
            <a:pPr marL="0" indent="292100">
              <a:buClr>
                <a:srgbClr val="C00000"/>
              </a:buClr>
              <a:buNone/>
            </a:pPr>
            <a:r>
              <a:rPr lang="en-US" dirty="0" err="1"/>
              <a:t>tapply</a:t>
            </a:r>
            <a:r>
              <a:rPr lang="en-US" dirty="0"/>
              <a:t>(x, index, FUN=NULL,…, default=NA, simplify=T)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 </a:t>
            </a:r>
            <a:r>
              <a:rPr lang="en-US" dirty="0" err="1"/>
              <a:t>tapply</a:t>
            </a:r>
            <a:r>
              <a:rPr lang="en-US" dirty="0"/>
              <a:t>(</a:t>
            </a:r>
            <a:r>
              <a:rPr lang="en-US" dirty="0" err="1"/>
              <a:t>z$order</a:t>
            </a:r>
            <a:r>
              <a:rPr lang="en-US" dirty="0"/>
              <a:t>, </a:t>
            </a:r>
            <a:r>
              <a:rPr lang="en-US" dirty="0" err="1"/>
              <a:t>z$name</a:t>
            </a:r>
            <a:r>
              <a:rPr lang="en-US" dirty="0"/>
              <a:t>, mean)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6DA84-6D93-4B4F-912C-2F58C1AF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4C82-0015-2144-A20D-E80DB0D4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08" y="-203169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AC5A-C525-4344-A177-32896C96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96" y="939514"/>
            <a:ext cx="8548008" cy="609467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3200" dirty="0" err="1"/>
              <a:t>install.packages</a:t>
            </a:r>
            <a:r>
              <a:rPr lang="en-US" sz="3200" dirty="0"/>
              <a:t>("</a:t>
            </a:r>
            <a:r>
              <a:rPr lang="en-US" sz="3200" dirty="0" err="1"/>
              <a:t>data.table</a:t>
            </a:r>
            <a:r>
              <a:rPr lang="en-US" sz="3200" dirty="0"/>
              <a:t>")</a:t>
            </a:r>
          </a:p>
          <a:p>
            <a:pPr marL="0" indent="23177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library("</a:t>
            </a:r>
            <a:r>
              <a:rPr lang="en-US" sz="3200" dirty="0" err="1"/>
              <a:t>data.table</a:t>
            </a:r>
            <a:r>
              <a:rPr lang="en-US" sz="3200" dirty="0"/>
              <a:t>")</a:t>
            </a:r>
          </a:p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sz="3200" dirty="0"/>
              <a:t>A third-party data structure extending data frames</a:t>
            </a:r>
          </a:p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sz="3200" dirty="0"/>
              <a:t>Difference with Data Frames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/>
              <a:t>Data tables do not use factors for characters by default during construction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/>
              <a:t>Data tables support more data aggregation functions, such as group by</a:t>
            </a:r>
          </a:p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sz="3200" dirty="0" err="1"/>
              <a:t>Groupby</a:t>
            </a:r>
            <a:r>
              <a:rPr lang="en-US" sz="3200" dirty="0"/>
              <a:t> function:</a:t>
            </a:r>
          </a:p>
          <a:p>
            <a:pPr marL="0" indent="28892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D[</a:t>
            </a:r>
            <a:r>
              <a:rPr lang="en-US" sz="3200" dirty="0" err="1"/>
              <a:t>i</a:t>
            </a:r>
            <a:r>
              <a:rPr lang="en-US" sz="3200" dirty="0"/>
              <a:t>, j, by]</a:t>
            </a:r>
          </a:p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sz="3200" b="1" dirty="0"/>
              <a:t>Examples:</a:t>
            </a:r>
          </a:p>
          <a:p>
            <a:pPr marL="0" indent="242888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data=</a:t>
            </a:r>
            <a:r>
              <a:rPr lang="en-US" sz="3200" dirty="0" err="1"/>
              <a:t>read.delim</a:t>
            </a:r>
            <a:r>
              <a:rPr lang="en-US" sz="3200" dirty="0"/>
              <a:t>("</a:t>
            </a:r>
            <a:r>
              <a:rPr lang="en-US" sz="3200" dirty="0" err="1"/>
              <a:t>tucson_rain.txt</a:t>
            </a:r>
            <a:r>
              <a:rPr lang="en-US" sz="3200" dirty="0"/>
              <a:t>", header=T, </a:t>
            </a:r>
            <a:r>
              <a:rPr lang="en-US" sz="3200" dirty="0" err="1"/>
              <a:t>sep</a:t>
            </a:r>
            <a:r>
              <a:rPr lang="en-US" sz="3200" dirty="0"/>
              <a:t>="\t")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    dates=apply(data,1, function(x) {</a:t>
            </a:r>
            <a:r>
              <a:rPr lang="en-US" sz="3200" dirty="0" err="1"/>
              <a:t>strsplit</a:t>
            </a:r>
            <a:r>
              <a:rPr lang="en-US" sz="3200" dirty="0"/>
              <a:t>(x["</a:t>
            </a:r>
            <a:r>
              <a:rPr lang="en-US" sz="3200" dirty="0" err="1"/>
              <a:t>readingDate</a:t>
            </a:r>
            <a:r>
              <a:rPr lang="en-US" sz="3200" dirty="0"/>
              <a:t>"],"-")})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    data=</a:t>
            </a:r>
            <a:r>
              <a:rPr lang="en-US" sz="3200" dirty="0" err="1"/>
              <a:t>cbind</a:t>
            </a:r>
            <a:r>
              <a:rPr lang="en-US" sz="3200" dirty="0"/>
              <a:t>(data, t(</a:t>
            </a:r>
            <a:r>
              <a:rPr lang="en-US" sz="3200" dirty="0" err="1"/>
              <a:t>as.data.frame</a:t>
            </a:r>
            <a:r>
              <a:rPr lang="en-US" sz="3200" dirty="0"/>
              <a:t>(dates, </a:t>
            </a:r>
            <a:r>
              <a:rPr lang="en-US" sz="3200" dirty="0" err="1"/>
              <a:t>row.names</a:t>
            </a:r>
            <a:r>
              <a:rPr lang="en-US" sz="3200" dirty="0"/>
              <a:t>=c("year", "month", "day"))))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    </a:t>
            </a:r>
            <a:r>
              <a:rPr lang="en-US" sz="3200" dirty="0" err="1"/>
              <a:t>m_rain_df</a:t>
            </a:r>
            <a:r>
              <a:rPr lang="en-US" sz="3200" dirty="0"/>
              <a:t>=</a:t>
            </a:r>
            <a:r>
              <a:rPr lang="en-US" sz="3200" dirty="0" err="1"/>
              <a:t>tapply</a:t>
            </a:r>
            <a:r>
              <a:rPr lang="en-US" sz="3200" dirty="0"/>
              <a:t>(</a:t>
            </a:r>
            <a:r>
              <a:rPr lang="en-US" sz="3200" dirty="0" err="1"/>
              <a:t>data$rainAmount</a:t>
            </a:r>
            <a:r>
              <a:rPr lang="en-US" sz="3200" dirty="0"/>
              <a:t>, data[,c("</a:t>
            </a:r>
            <a:r>
              <a:rPr lang="en-US" sz="3200" dirty="0" err="1"/>
              <a:t>year","month</a:t>
            </a:r>
            <a:r>
              <a:rPr lang="en-US" sz="3200" dirty="0"/>
              <a:t>")], mean, </a:t>
            </a:r>
            <a:r>
              <a:rPr lang="en-US" sz="3200" dirty="0" err="1"/>
              <a:t>na.rm</a:t>
            </a:r>
            <a:r>
              <a:rPr lang="en-US" sz="3200" dirty="0"/>
              <a:t>=T)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    data=</a:t>
            </a:r>
            <a:r>
              <a:rPr lang="en-US" sz="3200" dirty="0" err="1"/>
              <a:t>data.table</a:t>
            </a:r>
            <a:r>
              <a:rPr lang="en-US" sz="3200" dirty="0"/>
              <a:t>(data)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    </a:t>
            </a:r>
            <a:r>
              <a:rPr lang="en-US" sz="3200" dirty="0" err="1"/>
              <a:t>m_rain_dt</a:t>
            </a:r>
            <a:r>
              <a:rPr lang="en-US" sz="3200" dirty="0"/>
              <a:t>=data[, list(</a:t>
            </a:r>
            <a:r>
              <a:rPr lang="en-US" sz="3200" dirty="0" err="1"/>
              <a:t>month_rain</a:t>
            </a:r>
            <a:r>
              <a:rPr lang="en-US" sz="3200" dirty="0"/>
              <a:t>=mean(</a:t>
            </a:r>
            <a:r>
              <a:rPr lang="en-US" sz="3200" dirty="0" err="1"/>
              <a:t>rainAmount</a:t>
            </a:r>
            <a:r>
              <a:rPr lang="en-US" sz="3200" dirty="0"/>
              <a:t>, </a:t>
            </a:r>
            <a:r>
              <a:rPr lang="en-US" sz="3200" dirty="0" err="1"/>
              <a:t>na.rm</a:t>
            </a:r>
            <a:r>
              <a:rPr lang="en-US" sz="3200" dirty="0"/>
              <a:t>=T)), by=list(year, month)]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657B-AC41-A943-B64A-F5DDE25A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8D460-6D92-0D4B-93A2-DAA78000B6A6}"/>
              </a:ext>
            </a:extLst>
          </p:cNvPr>
          <p:cNvSpPr/>
          <p:nvPr/>
        </p:nvSpPr>
        <p:spPr>
          <a:xfrm>
            <a:off x="432709" y="6463237"/>
            <a:ext cx="8115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https://cran.r-project.org/web/packages/data.table/vignettes/datatable-intro.html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127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F3AC-B214-6648-849D-F9A63E7B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E9F9-5491-9E4D-AAE9-275FBC4DC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416"/>
            <a:ext cx="8320278" cy="4692547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Know the basics of R data structures</a:t>
            </a:r>
          </a:p>
          <a:p>
            <a:pPr>
              <a:buClr>
                <a:srgbClr val="C00000"/>
              </a:buClr>
            </a:pPr>
            <a:r>
              <a:rPr lang="en-US" dirty="0"/>
              <a:t>Understand the pros and cons of each data structure</a:t>
            </a:r>
          </a:p>
          <a:p>
            <a:pPr>
              <a:buClr>
                <a:srgbClr val="C00000"/>
              </a:buClr>
            </a:pPr>
            <a:r>
              <a:rPr lang="en-US" dirty="0"/>
              <a:t>Apply the data structures to solve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E52AD-8585-A34C-9018-151C4C7D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2DE3-AF69-0D45-961D-3AE5781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145" y="0"/>
            <a:ext cx="7246036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structure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F3B7-4B85-8F47-B0EE-E1C6B6F1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FBB1FC9-D4C2-3F41-8F9F-608909845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588367"/>
              </p:ext>
            </p:extLst>
          </p:nvPr>
        </p:nvGraphicFramePr>
        <p:xfrm>
          <a:off x="1680145" y="1558749"/>
          <a:ext cx="5296029" cy="4785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43046D-B6B7-E54F-A499-29AB5164A898}"/>
              </a:ext>
            </a:extLst>
          </p:cNvPr>
          <p:cNvCxnSpPr>
            <a:cxnSpLocks/>
          </p:cNvCxnSpPr>
          <p:nvPr/>
        </p:nvCxnSpPr>
        <p:spPr>
          <a:xfrm flipV="1">
            <a:off x="4658360" y="4694428"/>
            <a:ext cx="0" cy="457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85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2DA0-1233-B442-895F-AB9E0A7E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31700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Vector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5C9C-16D8-5346-B8AD-2B19A5A7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7100"/>
            <a:ext cx="8375650" cy="5794376"/>
          </a:xfrm>
        </p:spPr>
        <p:txBody>
          <a:bodyPr>
            <a:normAutofit fontScale="92500"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Definition</a:t>
            </a:r>
          </a:p>
          <a:p>
            <a:pPr marL="0" indent="354013">
              <a:buClr>
                <a:srgbClr val="C00000"/>
              </a:buClr>
              <a:buNone/>
            </a:pPr>
            <a:r>
              <a:rPr lang="en-US" dirty="0"/>
              <a:t>var=vector(mode, length)</a:t>
            </a:r>
          </a:p>
          <a:p>
            <a:pPr marL="0" indent="354013">
              <a:buClr>
                <a:srgbClr val="C00000"/>
              </a:buClr>
              <a:buNone/>
            </a:pPr>
            <a:r>
              <a:rPr lang="en-US" dirty="0"/>
              <a:t>var=c(…)</a:t>
            </a:r>
          </a:p>
          <a:p>
            <a:pPr>
              <a:buClr>
                <a:srgbClr val="C00000"/>
              </a:buClr>
            </a:pPr>
            <a:r>
              <a:rPr lang="en-US" dirty="0"/>
              <a:t>Continuously stored array of the same type of elements</a:t>
            </a:r>
          </a:p>
          <a:p>
            <a:pPr>
              <a:buClr>
                <a:srgbClr val="C00000"/>
              </a:buClr>
            </a:pPr>
            <a:r>
              <a:rPr lang="en-US" dirty="0"/>
              <a:t>Any single simple variable has a vector of length 1</a:t>
            </a:r>
          </a:p>
          <a:p>
            <a:pPr>
              <a:buClr>
                <a:srgbClr val="C00000"/>
              </a:buClr>
            </a:pPr>
            <a:r>
              <a:rPr lang="en-US" dirty="0"/>
              <a:t>Sequence: a special vector,  e.g., 1:10, or by seq(from, to, by)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Examples: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x=vector("numeric",4)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x=c(4,5,7); y=c(2,7,10,11); z=c(c1=4,c2=5,c3=7)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s=c(s1="test",s2="internal")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seq(1,10,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C59F-7136-7044-80C8-AEB517D0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ED53-21DC-7442-A1AC-558A2DA7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98" y="-101600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Vector 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4C309-5052-C345-9DCA-EF34B97C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318"/>
            <a:ext cx="8782050" cy="5831682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Referencing elements:</a:t>
            </a:r>
          </a:p>
          <a:p>
            <a:pPr marL="0" indent="354013">
              <a:buClr>
                <a:srgbClr val="C00000"/>
              </a:buClr>
              <a:buNone/>
            </a:pPr>
            <a:r>
              <a:rPr lang="en-US" dirty="0"/>
              <a:t>By index: </a:t>
            </a:r>
            <a:r>
              <a:rPr lang="en-US" dirty="0" err="1"/>
              <a:t>subsetting</a:t>
            </a:r>
            <a:r>
              <a:rPr lang="en-US" dirty="0"/>
              <a:t>, extraction:  index starts from 1</a:t>
            </a:r>
          </a:p>
          <a:p>
            <a:pPr marL="0" indent="744538">
              <a:buClr>
                <a:srgbClr val="C00000"/>
              </a:buClr>
              <a:buNone/>
            </a:pPr>
            <a:r>
              <a:rPr lang="en-US" dirty="0"/>
              <a:t>x[2:3]; x[-2]</a:t>
            </a:r>
          </a:p>
          <a:p>
            <a:pPr marL="0" indent="354013">
              <a:buClr>
                <a:srgbClr val="C00000"/>
              </a:buClr>
              <a:buNone/>
            </a:pPr>
            <a:r>
              <a:rPr lang="en-US" dirty="0"/>
              <a:t>By name</a:t>
            </a:r>
          </a:p>
          <a:p>
            <a:pPr marL="0" indent="695325">
              <a:buClr>
                <a:srgbClr val="C00000"/>
              </a:buClr>
              <a:buNone/>
            </a:pPr>
            <a:r>
              <a:rPr lang="en-US" dirty="0"/>
              <a:t>s["s1"]</a:t>
            </a:r>
          </a:p>
          <a:p>
            <a:pPr>
              <a:buClr>
                <a:srgbClr val="C00000"/>
              </a:buClr>
            </a:pPr>
            <a:r>
              <a:rPr lang="en-US" dirty="0"/>
              <a:t>Length and preview</a:t>
            </a:r>
          </a:p>
          <a:p>
            <a:pPr indent="0">
              <a:buClr>
                <a:srgbClr val="C00000"/>
              </a:buClr>
              <a:buNone/>
            </a:pPr>
            <a:r>
              <a:rPr lang="en-US" dirty="0"/>
              <a:t>length(x), head(x)</a:t>
            </a:r>
          </a:p>
          <a:p>
            <a:pPr>
              <a:buClr>
                <a:srgbClr val="C00000"/>
              </a:buClr>
            </a:pPr>
            <a:r>
              <a:rPr lang="en-US" dirty="0"/>
              <a:t>Repetition</a:t>
            </a:r>
          </a:p>
          <a:p>
            <a:pPr marL="0" indent="292100">
              <a:buClr>
                <a:srgbClr val="C00000"/>
              </a:buClr>
              <a:buNone/>
            </a:pPr>
            <a:r>
              <a:rPr lang="en-US" dirty="0"/>
              <a:t> rep(x, times=3)</a:t>
            </a:r>
          </a:p>
          <a:p>
            <a:pPr>
              <a:buClr>
                <a:srgbClr val="C00000"/>
              </a:buClr>
            </a:pPr>
            <a:r>
              <a:rPr lang="en-US" dirty="0"/>
              <a:t>Find an element</a:t>
            </a:r>
          </a:p>
          <a:p>
            <a:pPr indent="0">
              <a:buClr>
                <a:srgbClr val="C00000"/>
              </a:buClr>
              <a:buNone/>
            </a:pPr>
            <a:r>
              <a:rPr lang="en-US" dirty="0"/>
              <a:t>which(x&gt;5)</a:t>
            </a:r>
          </a:p>
          <a:p>
            <a:pPr indent="0">
              <a:buClr>
                <a:srgbClr val="C00000"/>
              </a:buClr>
              <a:buNone/>
            </a:pPr>
            <a:r>
              <a:rPr lang="en-US" dirty="0"/>
              <a:t>x[x&gt;5]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CB3EC-1237-CE4F-9FDE-8D35BB69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9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7645-339F-9C47-B84E-2EFB04AD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Vector-based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9CA1-3244-2940-8A27-3EA4D4A49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3329"/>
            <a:ext cx="8082864" cy="4824113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Arithmetic +, -, *, /</a:t>
            </a:r>
          </a:p>
          <a:p>
            <a:pPr marL="0" indent="231775">
              <a:buClr>
                <a:srgbClr val="C00000"/>
              </a:buClr>
              <a:buNone/>
            </a:pPr>
            <a:r>
              <a:rPr lang="en-US" dirty="0"/>
              <a:t>x + y; x * y; z + 4; z^2; (x^2+y^2)*z; </a:t>
            </a:r>
          </a:p>
          <a:p>
            <a:pPr>
              <a:buClr>
                <a:srgbClr val="C00000"/>
              </a:buClr>
            </a:pPr>
            <a:r>
              <a:rPr lang="en-US" dirty="0"/>
              <a:t>Logic: &gt;, &lt;,  &gt;=, &lt;=, ==, !=, &amp;, |, !</a:t>
            </a:r>
          </a:p>
          <a:p>
            <a:pPr marL="0" indent="231775">
              <a:buClr>
                <a:srgbClr val="C00000"/>
              </a:buClr>
              <a:buNone/>
            </a:pPr>
            <a:r>
              <a:rPr lang="en-US" dirty="0"/>
              <a:t>x&gt;5</a:t>
            </a:r>
          </a:p>
          <a:p>
            <a:pPr marL="0" indent="231775">
              <a:buClr>
                <a:srgbClr val="C00000"/>
              </a:buClr>
              <a:buNone/>
            </a:pPr>
            <a:r>
              <a:rPr lang="en-US" dirty="0"/>
              <a:t>x&gt;y</a:t>
            </a:r>
          </a:p>
          <a:p>
            <a:pPr>
              <a:buClr>
                <a:srgbClr val="C00000"/>
              </a:buClr>
            </a:pPr>
            <a:r>
              <a:rPr lang="en-US" dirty="0"/>
              <a:t>Transpose</a:t>
            </a:r>
          </a:p>
          <a:p>
            <a:pPr marL="0" indent="182563">
              <a:buClr>
                <a:srgbClr val="C00000"/>
              </a:buClr>
              <a:buNone/>
            </a:pPr>
            <a:r>
              <a:rPr lang="en-US" dirty="0"/>
              <a:t> t()</a:t>
            </a:r>
          </a:p>
          <a:p>
            <a:pPr>
              <a:buClr>
                <a:srgbClr val="C00000"/>
              </a:buClr>
            </a:pPr>
            <a:r>
              <a:rPr lang="en-US" dirty="0"/>
              <a:t>Mathematical calculation: </a:t>
            </a:r>
          </a:p>
          <a:p>
            <a:pPr marL="0" indent="182563">
              <a:buClr>
                <a:srgbClr val="C00000"/>
              </a:buClr>
              <a:buNone/>
            </a:pPr>
            <a:r>
              <a:rPr lang="en-US" dirty="0"/>
              <a:t>log(x), exp(x)</a:t>
            </a:r>
          </a:p>
          <a:p>
            <a:pPr>
              <a:buClr>
                <a:srgbClr val="C00000"/>
              </a:buClr>
            </a:pPr>
            <a:r>
              <a:rPr lang="en-US" dirty="0"/>
              <a:t>Statistical functions and tests</a:t>
            </a:r>
          </a:p>
          <a:p>
            <a:pPr marL="0" indent="231775">
              <a:buClr>
                <a:srgbClr val="C00000"/>
              </a:buClr>
              <a:buNone/>
            </a:pPr>
            <a:r>
              <a:rPr lang="en-US" dirty="0"/>
              <a:t>mean(x), min(x), max(x), </a:t>
            </a:r>
            <a:r>
              <a:rPr lang="en-US" dirty="0" err="1"/>
              <a:t>sd</a:t>
            </a:r>
            <a:r>
              <a:rPr lang="en-US" dirty="0"/>
              <a:t>(x), summary(x)</a:t>
            </a:r>
          </a:p>
          <a:p>
            <a:pPr>
              <a:buClr>
                <a:srgbClr val="C00000"/>
              </a:buClr>
            </a:pPr>
            <a:r>
              <a:rPr lang="en-US" dirty="0"/>
              <a:t>Sort</a:t>
            </a:r>
          </a:p>
          <a:p>
            <a:pPr marL="0" indent="231775">
              <a:buClr>
                <a:srgbClr val="C00000"/>
              </a:buClr>
              <a:buNone/>
            </a:pPr>
            <a:r>
              <a:rPr lang="en-US" dirty="0"/>
              <a:t>sort(x, decreasing=F)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BC1B9-A4D7-1A41-9EF4-21E4AF7B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C366-0EF0-A345-B99F-1E8D785B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Vector 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9C32-6469-5F4F-94B4-C193AABD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06" y="1641921"/>
            <a:ext cx="7886700" cy="4351338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Set operations: intersect(x, y), union(x, y), </a:t>
            </a:r>
            <a:r>
              <a:rPr lang="en-US" dirty="0" err="1"/>
              <a:t>setdiff</a:t>
            </a:r>
            <a:r>
              <a:rPr lang="en-US" dirty="0"/>
              <a:t>(x, y), </a:t>
            </a:r>
            <a:r>
              <a:rPr lang="en-US" dirty="0" err="1"/>
              <a:t>is.element</a:t>
            </a:r>
            <a:r>
              <a:rPr lang="en-US" dirty="0"/>
              <a:t>(el, set) or %in%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Examples:</a:t>
            </a:r>
          </a:p>
          <a:p>
            <a:pPr marL="0" indent="292100">
              <a:buClr>
                <a:srgbClr val="C00000"/>
              </a:buClr>
              <a:buNone/>
            </a:pPr>
            <a:r>
              <a:rPr lang="en-US" dirty="0"/>
              <a:t>intersect(x, y)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B5F61-B180-6E40-8009-F19F936B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5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0AA9-5372-BF40-81D5-599F71DC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718" y="-97536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 Advanced topics of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025E-1385-2B45-B5D1-C9F001A1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82" y="951357"/>
            <a:ext cx="8959850" cy="56816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b="1" dirty="0"/>
              <a:t>Implementation: </a:t>
            </a:r>
            <a:r>
              <a:rPr lang="en-US" dirty="0"/>
              <a:t>stored as a block of elements (including character pointers), while names are stored as a block of character pointers, as an attribute of the vector </a:t>
            </a:r>
          </a:p>
          <a:p>
            <a:pPr marL="0" indent="0">
              <a:lnSpc>
                <a:spcPct val="110000"/>
              </a:lnSpc>
              <a:buClr>
                <a:srgbClr val="C00000"/>
              </a:buClr>
              <a:buNone/>
            </a:pPr>
            <a:endParaRPr lang="en-US" dirty="0"/>
          </a:p>
          <a:p>
            <a:pPr marL="0" indent="238125">
              <a:lnSpc>
                <a:spcPct val="110000"/>
              </a:lnSpc>
              <a:spcBef>
                <a:spcPts val="2000"/>
              </a:spcBef>
              <a:buClr>
                <a:srgbClr val="C00000"/>
              </a:buClr>
              <a:buNone/>
            </a:pPr>
            <a:r>
              <a:rPr lang="en-US" b="1" dirty="0"/>
              <a:t>Examples: 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x=c(2,5); y=c(c1=2,c2=5); s=c(a="test", b="internal")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 err="1"/>
              <a:t>typeof</a:t>
            </a:r>
            <a:r>
              <a:rPr lang="en-US" dirty="0"/>
              <a:t>(names(y))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.Internal(inspect(x)) 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.Internal(inspect(y)) 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.Internal(inspect(s))</a:t>
            </a:r>
          </a:p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b="1" dirty="0"/>
              <a:t>Pros: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Efficient in indexing and calculation as many of them are internally implemented by C</a:t>
            </a:r>
          </a:p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b="1" dirty="0"/>
              <a:t>Cons: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Named element is convenient, but time-consuming for large vectors because of search time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Changing, inserting, and appending an element is inefficient and may lead to a new vector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b="1" dirty="0"/>
              <a:t>Examples: </a:t>
            </a:r>
            <a:r>
              <a:rPr lang="en-US" dirty="0"/>
              <a:t>x[4]=10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E1427-790B-0948-A976-B7C443B0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5B88C-BB43-6D44-9011-DA3651084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555797"/>
              </p:ext>
            </p:extLst>
          </p:nvPr>
        </p:nvGraphicFramePr>
        <p:xfrm>
          <a:off x="1522476" y="1627983"/>
          <a:ext cx="60960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775885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5874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575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490013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30047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91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823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EF528AE-4B8F-5C40-85EE-7C49B836BE25}"/>
              </a:ext>
            </a:extLst>
          </p:cNvPr>
          <p:cNvSpPr/>
          <p:nvPr/>
        </p:nvSpPr>
        <p:spPr>
          <a:xfrm>
            <a:off x="603250" y="6530867"/>
            <a:ext cx="7092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https://cran.r-project.org/doc/manuals/r-release/R-ints.html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882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4304-23CC-654C-859A-58FE00C3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64" y="-36576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0A5A-F1AF-0B43-BD02-31326D62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49" y="1104899"/>
            <a:ext cx="8117531" cy="5444181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A special type of vector with at least a dim attribute</a:t>
            </a:r>
          </a:p>
          <a:p>
            <a:pPr>
              <a:buClr>
                <a:srgbClr val="C00000"/>
              </a:buClr>
            </a:pPr>
            <a:r>
              <a:rPr lang="en-US" dirty="0"/>
              <a:t>Construct a matrix: matrix(data, </a:t>
            </a:r>
            <a:r>
              <a:rPr lang="en-US" dirty="0" err="1"/>
              <a:t>nrow</a:t>
            </a:r>
            <a:r>
              <a:rPr lang="en-US" dirty="0"/>
              <a:t>=1, </a:t>
            </a:r>
            <a:r>
              <a:rPr lang="en-US" dirty="0" err="1"/>
              <a:t>ncol</a:t>
            </a:r>
            <a:r>
              <a:rPr lang="en-US" dirty="0"/>
              <a:t>=1,byrow=F, </a:t>
            </a:r>
            <a:r>
              <a:rPr lang="en-US" dirty="0" err="1"/>
              <a:t>dimnames</a:t>
            </a:r>
            <a:r>
              <a:rPr lang="en-US" dirty="0"/>
              <a:t>=NULL)</a:t>
            </a:r>
          </a:p>
          <a:p>
            <a:pPr marL="231775" indent="0">
              <a:buClr>
                <a:srgbClr val="C00000"/>
              </a:buClr>
              <a:buNone/>
            </a:pPr>
            <a:r>
              <a:rPr lang="en-US" dirty="0"/>
              <a:t>x=matrix(1:12,nrow=3,dimnames=list(rows=c("r1","r2","r3"),cols=c("c1","c2","c3","c4")))</a:t>
            </a:r>
          </a:p>
          <a:p>
            <a:pPr>
              <a:buClr>
                <a:srgbClr val="C00000"/>
              </a:buClr>
            </a:pPr>
            <a:r>
              <a:rPr lang="en-US" dirty="0"/>
              <a:t>Rows and columns can be named</a:t>
            </a:r>
          </a:p>
          <a:p>
            <a:pPr>
              <a:buClr>
                <a:srgbClr val="C00000"/>
              </a:buClr>
            </a:pPr>
            <a:r>
              <a:rPr lang="en-US" dirty="0"/>
              <a:t>Operations</a:t>
            </a:r>
          </a:p>
          <a:p>
            <a:pPr marL="0" indent="288925">
              <a:buClr>
                <a:srgbClr val="C00000"/>
              </a:buClr>
              <a:buNone/>
            </a:pPr>
            <a:r>
              <a:rPr lang="en-US" dirty="0"/>
              <a:t>Indexing: x[</a:t>
            </a:r>
            <a:r>
              <a:rPr lang="en-US" dirty="0" err="1"/>
              <a:t>i</a:t>
            </a:r>
            <a:r>
              <a:rPr lang="en-US" dirty="0"/>
              <a:t>, j];  by number index or name index, or a subset of indices </a:t>
            </a:r>
          </a:p>
          <a:p>
            <a:pPr marL="0" indent="288925">
              <a:buClr>
                <a:srgbClr val="C00000"/>
              </a:buClr>
              <a:buNone/>
            </a:pPr>
            <a:r>
              <a:rPr lang="en-US" dirty="0"/>
              <a:t>x[1:2, 2:3]; x[c("r1","r2"),c("c2","c3")];       x[c(T,T,F),c(F,T,T)]</a:t>
            </a:r>
          </a:p>
          <a:p>
            <a:pPr marL="0" indent="288925">
              <a:buClr>
                <a:srgbClr val="C00000"/>
              </a:buClr>
              <a:buNone/>
            </a:pPr>
            <a:r>
              <a:rPr lang="en-US" dirty="0"/>
              <a:t>Transposition: 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3D64C-8A89-0F4D-BF0B-BAEB0360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27719</TotalTime>
  <Words>1818</Words>
  <Application>Microsoft Macintosh PowerPoint</Application>
  <PresentationFormat>On-screen Show (4:3)</PresentationFormat>
  <Paragraphs>222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Topic 10: R Data Structure</vt:lpstr>
      <vt:lpstr>Objectives</vt:lpstr>
      <vt:lpstr>Data structure overview</vt:lpstr>
      <vt:lpstr>Vector definition</vt:lpstr>
      <vt:lpstr>Vector basic operations</vt:lpstr>
      <vt:lpstr>Vector-based operations</vt:lpstr>
      <vt:lpstr>Vector set operations</vt:lpstr>
      <vt:lpstr> Advanced topics of vectors</vt:lpstr>
      <vt:lpstr>Matrix</vt:lpstr>
      <vt:lpstr>Matrix algebra</vt:lpstr>
      <vt:lpstr>List</vt:lpstr>
      <vt:lpstr>List advance topics</vt:lpstr>
      <vt:lpstr>Data Frame</vt:lpstr>
      <vt:lpstr>Data Frame operations</vt:lpstr>
      <vt:lpstr>Data processing using data frame</vt:lpstr>
      <vt:lpstr>Data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5: Linux commands</dc:title>
  <dc:creator>Li, Haiquan - (haiquan)</dc:creator>
  <cp:lastModifiedBy>Li, Haiquan - (haiquan)</cp:lastModifiedBy>
  <cp:revision>884</cp:revision>
  <dcterms:created xsi:type="dcterms:W3CDTF">2020-01-17T17:35:42Z</dcterms:created>
  <dcterms:modified xsi:type="dcterms:W3CDTF">2020-09-28T23:33:08Z</dcterms:modified>
</cp:coreProperties>
</file>