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E5DCBE-569B-4889-8165-0157035C98A1}" v="8" dt="2020-04-26T11:04:3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men Martinez Barbosa" userId="b9444d7b-37f1-4d2c-a32d-111b60c369ee" providerId="ADAL" clId="{E2E5DCBE-569B-4889-8165-0157035C98A1}"/>
    <pc:docChg chg="addSld modSld">
      <pc:chgData name="Carmen Martinez Barbosa" userId="b9444d7b-37f1-4d2c-a32d-111b60c369ee" providerId="ADAL" clId="{E2E5DCBE-569B-4889-8165-0157035C98A1}" dt="2020-04-27T09:43:55.764" v="83" actId="1076"/>
      <pc:docMkLst>
        <pc:docMk/>
      </pc:docMkLst>
      <pc:sldChg chg="modSp">
        <pc:chgData name="Carmen Martinez Barbosa" userId="b9444d7b-37f1-4d2c-a32d-111b60c369ee" providerId="ADAL" clId="{E2E5DCBE-569B-4889-8165-0157035C98A1}" dt="2020-04-27T09:43:55.764" v="83" actId="1076"/>
        <pc:sldMkLst>
          <pc:docMk/>
          <pc:sldMk cId="456159778" sldId="256"/>
        </pc:sldMkLst>
        <pc:picChg chg="mod">
          <ac:chgData name="Carmen Martinez Barbosa" userId="b9444d7b-37f1-4d2c-a32d-111b60c369ee" providerId="ADAL" clId="{E2E5DCBE-569B-4889-8165-0157035C98A1}" dt="2020-04-27T09:43:52.603" v="82" actId="1076"/>
          <ac:picMkLst>
            <pc:docMk/>
            <pc:sldMk cId="456159778" sldId="256"/>
            <ac:picMk id="5" creationId="{763E1DA7-C4F5-48E5-87BA-DADB1CBB556F}"/>
          </ac:picMkLst>
        </pc:picChg>
        <pc:picChg chg="mod">
          <ac:chgData name="Carmen Martinez Barbosa" userId="b9444d7b-37f1-4d2c-a32d-111b60c369ee" providerId="ADAL" clId="{E2E5DCBE-569B-4889-8165-0157035C98A1}" dt="2020-04-27T09:43:55.764" v="83" actId="1076"/>
          <ac:picMkLst>
            <pc:docMk/>
            <pc:sldMk cId="456159778" sldId="256"/>
            <ac:picMk id="9" creationId="{A8062454-AA88-4ABB-A23A-06512E3B8FDB}"/>
          </ac:picMkLst>
        </pc:picChg>
      </pc:sldChg>
      <pc:sldChg chg="addSp modSp add">
        <pc:chgData name="Carmen Martinez Barbosa" userId="b9444d7b-37f1-4d2c-a32d-111b60c369ee" providerId="ADAL" clId="{E2E5DCBE-569B-4889-8165-0157035C98A1}" dt="2020-04-26T11:04:42.159" v="80" actId="20577"/>
        <pc:sldMkLst>
          <pc:docMk/>
          <pc:sldMk cId="103470394" sldId="257"/>
        </pc:sldMkLst>
        <pc:spChg chg="add mod">
          <ac:chgData name="Carmen Martinez Barbosa" userId="b9444d7b-37f1-4d2c-a32d-111b60c369ee" providerId="ADAL" clId="{E2E5DCBE-569B-4889-8165-0157035C98A1}" dt="2020-04-26T11:04:06.316" v="37" actId="1076"/>
          <ac:spMkLst>
            <pc:docMk/>
            <pc:sldMk cId="103470394" sldId="257"/>
            <ac:spMk id="10" creationId="{EB8DFEA7-981C-45C3-9C20-26C5DA89E935}"/>
          </ac:spMkLst>
        </pc:spChg>
        <pc:spChg chg="add mod">
          <ac:chgData name="Carmen Martinez Barbosa" userId="b9444d7b-37f1-4d2c-a32d-111b60c369ee" providerId="ADAL" clId="{E2E5DCBE-569B-4889-8165-0157035C98A1}" dt="2020-04-26T11:04:26.448" v="67" actId="20577"/>
          <ac:spMkLst>
            <pc:docMk/>
            <pc:sldMk cId="103470394" sldId="257"/>
            <ac:spMk id="11" creationId="{80133968-F761-4CDA-9F30-58EDBA670CBF}"/>
          </ac:spMkLst>
        </pc:spChg>
        <pc:spChg chg="add mod">
          <ac:chgData name="Carmen Martinez Barbosa" userId="b9444d7b-37f1-4d2c-a32d-111b60c369ee" providerId="ADAL" clId="{E2E5DCBE-569B-4889-8165-0157035C98A1}" dt="2020-04-26T11:04:42.159" v="80" actId="20577"/>
          <ac:spMkLst>
            <pc:docMk/>
            <pc:sldMk cId="103470394" sldId="257"/>
            <ac:spMk id="12" creationId="{BC475690-84B2-40E0-854D-224CBB44A3D3}"/>
          </ac:spMkLst>
        </pc:spChg>
        <pc:picChg chg="add mod">
          <ac:chgData name="Carmen Martinez Barbosa" userId="b9444d7b-37f1-4d2c-a32d-111b60c369ee" providerId="ADAL" clId="{E2E5DCBE-569B-4889-8165-0157035C98A1}" dt="2020-04-26T11:02:12.889" v="2" actId="1076"/>
          <ac:picMkLst>
            <pc:docMk/>
            <pc:sldMk cId="103470394" sldId="257"/>
            <ac:picMk id="3" creationId="{747E3167-FB72-483B-A523-DBCB78718E96}"/>
          </ac:picMkLst>
        </pc:picChg>
        <pc:cxnChg chg="add mod">
          <ac:chgData name="Carmen Martinez Barbosa" userId="b9444d7b-37f1-4d2c-a32d-111b60c369ee" providerId="ADAL" clId="{E2E5DCBE-569B-4889-8165-0157035C98A1}" dt="2020-04-26T11:03:11.324" v="8" actId="1076"/>
          <ac:cxnSpMkLst>
            <pc:docMk/>
            <pc:sldMk cId="103470394" sldId="257"/>
            <ac:cxnSpMk id="5" creationId="{DCAD11E3-A931-4281-A18C-C5E24F0714FB}"/>
          </ac:cxnSpMkLst>
        </pc:cxnChg>
        <pc:cxnChg chg="add mod">
          <ac:chgData name="Carmen Martinez Barbosa" userId="b9444d7b-37f1-4d2c-a32d-111b60c369ee" providerId="ADAL" clId="{E2E5DCBE-569B-4889-8165-0157035C98A1}" dt="2020-04-26T11:03:15.716" v="9" actId="1076"/>
          <ac:cxnSpMkLst>
            <pc:docMk/>
            <pc:sldMk cId="103470394" sldId="257"/>
            <ac:cxnSpMk id="6" creationId="{5A34FEC2-2114-4653-A606-90A74B931A8A}"/>
          </ac:cxnSpMkLst>
        </pc:cxnChg>
        <pc:cxnChg chg="add mod">
          <ac:chgData name="Carmen Martinez Barbosa" userId="b9444d7b-37f1-4d2c-a32d-111b60c369ee" providerId="ADAL" clId="{E2E5DCBE-569B-4889-8165-0157035C98A1}" dt="2020-04-26T11:03:27.668" v="12" actId="14100"/>
          <ac:cxnSpMkLst>
            <pc:docMk/>
            <pc:sldMk cId="103470394" sldId="257"/>
            <ac:cxnSpMk id="8" creationId="{1FFE48A2-3508-4AC4-BA78-648C77AFD8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45BA-7ABA-4225-8637-7662A1404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3CC82-C924-4806-BECC-45D20DE53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13723-3E74-42E2-A3E8-FD289831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093-E061-4283-B416-8C2A00800DA0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40F56-83F2-454B-A767-F46BB17C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81B13-2E54-4652-8E28-DF74E63E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A608-7FEC-4895-BAB5-3E180C738E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896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3953-4B48-4900-A78D-A193BB24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5DD2D-4E8B-4AD7-A92F-49B6508FE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7C4CB-65C3-49DD-BE45-4135B568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093-E061-4283-B416-8C2A00800DA0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679DE-65EC-4168-8DE8-F9AA1DBD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9C56-FEC5-46BA-AB0A-D5BE7488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A608-7FEC-4895-BAB5-3E180C738E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86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B02C5-7247-4EB6-9332-85CFA1B0E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5919-62C6-45AB-9C74-2DE5F8580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00C3E-76B8-4009-BFED-E143F14E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093-E061-4283-B416-8C2A00800DA0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8F55-3390-4D68-931B-B7A71FD2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F9A20-7F1F-402A-B4A2-5429E5DF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A608-7FEC-4895-BAB5-3E180C738E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694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F81F-BA2E-4A40-B2F5-EF96835F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B918-F76B-4691-BEB0-116FD8B1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5B7E9-0D7E-46C4-8F35-1081A039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093-E061-4283-B416-8C2A00800DA0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1639E-0B6D-4439-B730-AB38BF3E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83A2-9EE0-4811-8F07-9DE2DFE2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A608-7FEC-4895-BAB5-3E180C738E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36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21E9-5BD9-4377-8D1D-DA239FFF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15C41-D44B-4B39-8C29-FF71A176E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582-E064-49D1-9C12-66523B46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093-E061-4283-B416-8C2A00800DA0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4116-B121-470B-A889-CC0A3066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7DBC-054B-446B-A2FF-56CFF136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A608-7FEC-4895-BAB5-3E180C738E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03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BD3C-E466-405A-BA89-330D9AD0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50A5-E40E-4B49-92F6-D3E756C95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3433D-BB5B-40EF-9B99-316213A39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5FE35-6315-461D-9C47-9A0758D7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093-E061-4283-B416-8C2A00800DA0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D812A-6F49-4E4F-9190-688F642B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9BEFC-4598-4D2F-8652-925C9C81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A608-7FEC-4895-BAB5-3E180C738E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78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F051-4BAE-42EE-AF2B-51F78AA2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91DFC-D977-445F-8AC3-F9E4F32D9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C0DD9-70A5-4477-B30C-AF4A8597E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909F9-CC92-47D2-823F-52F30BA60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230FD-7AA3-426E-AF6F-686960C40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DEA5A-77DC-43C8-BD36-C6EE8895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093-E061-4283-B416-8C2A00800DA0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B8CD6-05A2-4376-BFD3-E56F91E6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0B399-F10B-4EA7-AF7C-0F2152A5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A608-7FEC-4895-BAB5-3E180C738E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17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B743-A78E-49E5-96E9-5AD2FE19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A3C8A-87F7-416D-B6A1-C85D7EB9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093-E061-4283-B416-8C2A00800DA0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0B496-A68C-4CC1-BBE6-0293C17A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10067-A736-4376-9DCB-DC05E20F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A608-7FEC-4895-BAB5-3E180C738E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421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C4882-ECB3-4E85-9322-7DAFDF5C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093-E061-4283-B416-8C2A00800DA0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6C1AC-8EB4-481E-8E75-C6FECD3D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8F7C-8B31-4C0C-B33A-534ED96B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A608-7FEC-4895-BAB5-3E180C738E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869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A86C-B954-4E70-BEC0-7C5B3E49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4CE1-F44A-4089-9A8F-AE51230E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1ED94-40A0-4CA6-AC4C-66CF09935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21C8A-87D2-44CB-BB0C-F23F0F51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093-E061-4283-B416-8C2A00800DA0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04152-B663-4BAD-8450-3376DA26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9B7D-EE9C-48CD-A790-445921D0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A608-7FEC-4895-BAB5-3E180C738E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008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82AB-9C27-421A-9DF9-EB3CFC8C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041BB-6068-4DC7-82BE-44E489508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24ADA-577F-4CBE-9B81-D02575EAA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09A07-21D0-46DF-A389-92B05312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9093-E061-4283-B416-8C2A00800DA0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C5508-A9EF-46BF-8BFA-CF1EC7AF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BE7A9-39AF-4857-BB64-8C48A501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A608-7FEC-4895-BAB5-3E180C738E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4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78E3E-B745-4920-B3CE-37250B36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9CDA1-7767-482F-BE4C-7D6749D0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087D4-FD71-4F91-A4C0-D865DAE8C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9093-E061-4283-B416-8C2A00800DA0}" type="datetimeFigureOut">
              <a:rPr lang="nl-NL" smtClean="0"/>
              <a:t>27-4-2020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B9E2-DE9E-471F-9143-A41B89133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12238-9030-448F-8ACE-4ED76380D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8A608-7FEC-4895-BAB5-3E180C738E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284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062454-AA88-4ABB-A23A-06512E3B8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21" y="1887406"/>
            <a:ext cx="3517119" cy="305926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6D4EE60-CC1B-4D0D-9491-CDFF7953C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1902619"/>
            <a:ext cx="3537345" cy="304661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63E1DA7-C4F5-48E5-87BA-DADB1CBB5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9" y="1902619"/>
            <a:ext cx="3517120" cy="30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5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7E3167-FB72-483B-A523-DBCB78718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98" y="453305"/>
            <a:ext cx="3726503" cy="195088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AD11E3-A931-4281-A18C-C5E24F0714FB}"/>
              </a:ext>
            </a:extLst>
          </p:cNvPr>
          <p:cNvCxnSpPr/>
          <p:nvPr/>
        </p:nvCxnSpPr>
        <p:spPr>
          <a:xfrm>
            <a:off x="468019" y="239586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34FEC2-2114-4653-A606-90A74B931A8A}"/>
              </a:ext>
            </a:extLst>
          </p:cNvPr>
          <p:cNvCxnSpPr>
            <a:cxnSpLocks/>
          </p:cNvCxnSpPr>
          <p:nvPr/>
        </p:nvCxnSpPr>
        <p:spPr>
          <a:xfrm>
            <a:off x="2650682" y="2371794"/>
            <a:ext cx="16700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FE48A2-3508-4AC4-BA78-648C77AFD899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3797381" y="1428749"/>
            <a:ext cx="52332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8DFEA7-981C-45C3-9C20-26C5DA89E935}"/>
              </a:ext>
            </a:extLst>
          </p:cNvPr>
          <p:cNvSpPr txBox="1"/>
          <p:nvPr/>
        </p:nvSpPr>
        <p:spPr>
          <a:xfrm>
            <a:off x="3708624" y="142874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nl-NL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33968-F761-4CDA-9F30-58EDBA670CBF}"/>
              </a:ext>
            </a:extLst>
          </p:cNvPr>
          <p:cNvSpPr txBox="1"/>
          <p:nvPr/>
        </p:nvSpPr>
        <p:spPr>
          <a:xfrm>
            <a:off x="2760795" y="2404194"/>
            <a:ext cx="1449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75690-84B2-40E0-854D-224CBB44A3D3}"/>
              </a:ext>
            </a:extLst>
          </p:cNvPr>
          <p:cNvSpPr txBox="1"/>
          <p:nvPr/>
        </p:nvSpPr>
        <p:spPr>
          <a:xfrm>
            <a:off x="66973" y="2404194"/>
            <a:ext cx="1449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49E6A937DCD348B8ED413C523DCF43" ma:contentTypeVersion="13" ma:contentTypeDescription="Create a new document." ma:contentTypeScope="" ma:versionID="ecbbbeb6b4bf934597d0e7a042e9d0c4">
  <xsd:schema xmlns:xsd="http://www.w3.org/2001/XMLSchema" xmlns:xs="http://www.w3.org/2001/XMLSchema" xmlns:p="http://schemas.microsoft.com/office/2006/metadata/properties" xmlns:ns3="942b5dcd-da37-4006-9ea1-06a273ec3646" xmlns:ns4="07871776-4a35-464c-a1fb-862f0044e6f0" targetNamespace="http://schemas.microsoft.com/office/2006/metadata/properties" ma:root="true" ma:fieldsID="18e1ff9b106e9b85e87f3d20d24193b3" ns3:_="" ns4:_="">
    <xsd:import namespace="942b5dcd-da37-4006-9ea1-06a273ec3646"/>
    <xsd:import namespace="07871776-4a35-464c-a1fb-862f0044e6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2b5dcd-da37-4006-9ea1-06a273ec36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71776-4a35-464c-a1fb-862f0044e6f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0973BE-A58A-4BC5-8D38-B5D22FD969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AA8B84-9723-4A7D-9659-8525916469A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942b5dcd-da37-4006-9ea1-06a273ec3646"/>
    <ds:schemaRef ds:uri="http://schemas.microsoft.com/office/2006/documentManagement/types"/>
    <ds:schemaRef ds:uri="http://schemas.microsoft.com/office/infopath/2007/PartnerControls"/>
    <ds:schemaRef ds:uri="07871776-4a35-464c-a1fb-862f0044e6f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69830B4-0A9B-4977-86EE-3A62002041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2b5dcd-da37-4006-9ea1-06a273ec3646"/>
    <ds:schemaRef ds:uri="07871776-4a35-464c-a1fb-862f0044e6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Martinez Barbosa</dc:creator>
  <cp:lastModifiedBy>Carmen Martinez Barbosa</cp:lastModifiedBy>
  <cp:revision>1</cp:revision>
  <dcterms:created xsi:type="dcterms:W3CDTF">2020-04-25T20:41:58Z</dcterms:created>
  <dcterms:modified xsi:type="dcterms:W3CDTF">2020-04-27T09:43:57Z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0x010100E049E6A937DCD348B8ED413C523DCF43</vt:lpwstr>
  </property>
</Properties>
</file>