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212" y="-108"/>
      </p:cViewPr>
      <p:guideLst>
        <p:guide orient="horz" pos="2120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7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.xml"/><Relationship Id="rId6" Type="http://schemas.openxmlformats.org/officeDocument/2006/relationships/image" Target="../media/image8.pn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7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1509982"/>
            <a:ext cx="11038043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</a:t>
            </a:r>
            <a:r>
              <a:rPr lang="zh-CN" altLang="en-US" sz="48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主标题</a:t>
            </a:r>
            <a:r>
              <a:rPr lang="en-US" altLang="zh-CN" sz="48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}</a:t>
            </a:r>
            <a:endParaRPr lang="en-US" altLang="zh-CN" sz="48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622800" y="3101012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4" name="New shape"/>
          <p:cNvSpPr/>
          <p:nvPr/>
        </p:nvSpPr>
        <p:spPr>
          <a:xfrm>
            <a:off x="611778" y="3098226"/>
            <a:ext cx="11038043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</a:t>
            </a:r>
            <a:r>
              <a:rPr lang="zh-CN" altLang="en-US" sz="30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副标题</a:t>
            </a:r>
            <a:r>
              <a:rPr lang="en-US" altLang="zh-CN" sz="30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}</a:t>
            </a:r>
            <a:endParaRPr lang="en-US" altLang="zh-CN" sz="30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6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7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8" name="New shape"/>
          <p:cNvSpPr/>
          <p:nvPr/>
        </p:nvSpPr>
        <p:spPr>
          <a:xfrm>
            <a:off x="611778" y="4136689"/>
            <a:ext cx="11038043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作者: </a:t>
            </a: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</a:t>
            </a:r>
            <a:r>
              <a:rPr lang="zh-CN" alt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作者</a:t>
            </a: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611778" y="4739271"/>
            <a:ext cx="11038043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汇报时间: </a:t>
            </a: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</a:t>
            </a:r>
            <a:r>
              <a:rPr lang="zh-CN" alt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时间</a:t>
            </a:r>
            <a:r>
              <a:rPr lang="en-US" altLang="zh-CN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}</a:t>
            </a:r>
            <a:endParaRPr lang="en-US" altLang="zh-CN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{2.3.0}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1558165" y="2420362"/>
            <a:ext cx="2744215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{2.3.1.1}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1556530" y="1624978"/>
            <a:ext cx="2532802" cy="652517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{2.3.1.0}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4429380" y="2420361"/>
            <a:ext cx="2744215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{2.3.2.1}</a:t>
            </a:r>
            <a:endParaRPr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4427745" y="1624978"/>
            <a:ext cx="2532802" cy="652517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{2.3.2.0}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8" name="New shape"/>
          <p:cNvSpPr/>
          <p:nvPr>
            <p:custDataLst>
              <p:tags r:id="rId7"/>
            </p:custDataLst>
          </p:nvPr>
        </p:nvSpPr>
        <p:spPr>
          <a:xfrm>
            <a:off x="7300594" y="2420361"/>
            <a:ext cx="2744216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{2.3.3.1}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7298959" y="1624978"/>
            <a:ext cx="2532802" cy="652517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{2.3.3.0}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03</a:t>
            </a:r>
            <a:endParaRPr sz="48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>
                <a:solidFill>
                  <a:srgbClr val="F39D3C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{3.0}</a:t>
            </a:r>
            <a:endParaRPr lang="en-US" sz="4800" b="1" i="0">
              <a:solidFill>
                <a:srgbClr val="F39D3C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{3.1.0}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1559435" y="3011536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{3.1.1.0}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{3.1.1.1}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4440175" y="3068845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{3.1.2.0}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{3.1.2.1}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272654" y="3069182"/>
            <a:ext cx="2744216" cy="10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b="1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sym typeface="+mn-ea"/>
              </a:rPr>
              <a:t>{3.1.3.0}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{3.1.3.1}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7" name="New picture"/>
          <p:cNvPicPr/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558800" y="1342800"/>
            <a:ext cx="2738736" cy="1540539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>
            <p:custDataLst>
              <p:tags r:id="rId7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430015" y="1342800"/>
            <a:ext cx="2738736" cy="1540539"/>
          </a:xfrm>
          <a:prstGeom prst="rect">
            <a:avLst/>
          </a:prstGeom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01230" y="1342800"/>
            <a:ext cx="2738736" cy="15405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{3.2.0}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800" y="1627201"/>
            <a:ext cx="3032171" cy="3267240"/>
          </a:xfrm>
          <a:prstGeom prst="roundRect">
            <a:avLst>
              <a:gd name="adj" fmla="val 10000"/>
            </a:avLst>
          </a:prstGeom>
          <a:solidFill>
            <a:srgbClr val="0248DE"/>
          </a:solidFill>
          <a:ln w="6350">
            <a:solidFill>
              <a:srgbClr val="9E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{3.2.1.0}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latin typeface="微软雅黑" panose="020B0503020204020204" charset="-122"/>
              </a:rPr>
              <a:t>{3.2.1.1}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717971" y="1627201"/>
            <a:ext cx="3040514" cy="3267239"/>
          </a:xfrm>
          <a:prstGeom prst="roundRect">
            <a:avLst>
              <a:gd name="adj" fmla="val 10000"/>
            </a:avLst>
          </a:prstGeom>
          <a:solidFill>
            <a:srgbClr val="0248DE"/>
          </a:solidFill>
          <a:ln w="6350">
            <a:solidFill>
              <a:srgbClr val="9E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{3.2.2.0}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{3.2.2.1}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885485" y="1627201"/>
            <a:ext cx="3040515" cy="3267240"/>
          </a:xfrm>
          <a:prstGeom prst="roundRect">
            <a:avLst>
              <a:gd name="adj" fmla="val 10000"/>
            </a:avLst>
          </a:prstGeom>
          <a:solidFill>
            <a:srgbClr val="0248DE"/>
          </a:solidFill>
          <a:ln w="6350">
            <a:solidFill>
              <a:srgbClr val="9E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{3.2.3.0}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{3.2.3.1}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{3.3.0}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6526981" y="1412753"/>
            <a:ext cx="4545078" cy="93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{3.3.1.0}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{3.3.1.1}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969795" y="2564819"/>
            <a:ext cx="4545077" cy="77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{3.3.2.0}</a:t>
            </a:r>
            <a:endParaRPr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{3.3.2.1}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6517456" y="3213338"/>
            <a:ext cx="4554174" cy="93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{3.3.3.0}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{3.3.3.1}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5965200" y="1926000"/>
            <a:ext cx="39600" cy="4644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>
            <p:custDataLst>
              <p:tags r:id="rId7"/>
            </p:custDataLst>
          </p:nvPr>
        </p:nvSpPr>
        <p:spPr>
          <a:xfrm>
            <a:off x="6152400" y="1735740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New shape"/>
          <p:cNvSpPr/>
          <p:nvPr>
            <p:custDataLst>
              <p:tags r:id="rId9"/>
            </p:custDataLst>
          </p:nvPr>
        </p:nvSpPr>
        <p:spPr>
          <a:xfrm>
            <a:off x="5965200" y="2941403"/>
            <a:ext cx="39600" cy="424404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>
            <p:custDataLst>
              <p:tags r:id="rId10"/>
            </p:custDataLst>
          </p:nvPr>
        </p:nvSpPr>
        <p:spPr>
          <a:xfrm>
            <a:off x="5515200" y="2751143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>
            <p:custDataLst>
              <p:tags r:id="rId11"/>
            </p:custDataLst>
          </p:nvPr>
        </p:nvSpPr>
        <p:spPr>
          <a:xfrm>
            <a:off x="5806800" y="2570603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New shape"/>
          <p:cNvSpPr/>
          <p:nvPr>
            <p:custDataLst>
              <p:tags r:id="rId12"/>
            </p:custDataLst>
          </p:nvPr>
        </p:nvSpPr>
        <p:spPr>
          <a:xfrm>
            <a:off x="5965200" y="3736607"/>
            <a:ext cx="39600" cy="4572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>
            <p:custDataLst>
              <p:tags r:id="rId13"/>
            </p:custDataLst>
          </p:nvPr>
        </p:nvSpPr>
        <p:spPr>
          <a:xfrm>
            <a:off x="6152400" y="3546347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>
            <p:custDataLst>
              <p:tags r:id="rId14"/>
            </p:custDataLst>
          </p:nvPr>
        </p:nvSpPr>
        <p:spPr>
          <a:xfrm>
            <a:off x="5806800" y="3365807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04</a:t>
            </a:r>
            <a:endParaRPr sz="48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448178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>
                <a:solidFill>
                  <a:srgbClr val="F39D3C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{4.0}</a:t>
            </a:r>
            <a:endParaRPr lang="en-US" sz="4800" b="1" i="0">
              <a:solidFill>
                <a:srgbClr val="F39D3C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{4.1.0}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1775435" y="1462558"/>
            <a:ext cx="8016003" cy="1281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sym typeface="+mn-ea"/>
              </a:rPr>
              <a:t>{4.1.1.0}</a:t>
            </a:r>
            <a:br>
              <a:rPr sz="1575"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sym typeface="+mn-ea"/>
              </a:rPr>
            </a:b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{4.1.1.1}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1775435" y="3089564"/>
            <a:ext cx="8016003" cy="10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b="1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sym typeface="+mn-ea"/>
              </a:rPr>
              <a:t>{4.1.2.0}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{4.1.2.1}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1847190" y="4653070"/>
            <a:ext cx="8016003" cy="10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b="1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sym typeface="+mn-ea"/>
              </a:rPr>
              <a:t>{4.1.3.0}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{4.1.3.1}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New shape"/>
          <p:cNvSpPr/>
          <p:nvPr>
            <p:custDataLst>
              <p:tags r:id="rId7"/>
            </p:custDataLst>
          </p:nvPr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1270800" y="462379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{4.2.0}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487045" y="1627628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{4.2.1.0}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{4.2.1.1}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231260" y="1627491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{4.2.2.0}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{4.2.2.1}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247889" y="1627491"/>
            <a:ext cx="2744216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{4.2.3.0}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{4.2.3.1}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{4.3.0}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165" y="3011673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{4.3.1.0}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{4.3.1.1}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429380" y="3011695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</a:t>
            </a:r>
            <a:r>
              <a:rPr lang="en-US" altLang="zh-CN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4.3.2.0}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{4.3.2.1}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300594" y="3068983"/>
            <a:ext cx="2744216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{4.3.3.0}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{4.3.3.1}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58800" y="1342800"/>
            <a:ext cx="2738736" cy="1540539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0015" y="1342800"/>
            <a:ext cx="2738736" cy="1540539"/>
          </a:xfrm>
          <a:prstGeom prst="rect">
            <a:avLst/>
          </a:prstGeom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01230" y="1342800"/>
            <a:ext cx="2738736" cy="15405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05</a:t>
            </a:r>
            <a:endParaRPr sz="48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448178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>
                <a:solidFill>
                  <a:srgbClr val="F39D3C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{5.0}</a:t>
            </a:r>
            <a:endParaRPr lang="en-US" sz="4800" b="1" i="0">
              <a:solidFill>
                <a:srgbClr val="F39D3C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800" y="979200"/>
            <a:ext cx="3672000" cy="511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1054800" y="1037646"/>
            <a:ext cx="2482880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F39D3C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目录</a:t>
            </a:r>
            <a:endParaRPr sz="4800" b="1" i="0">
              <a:solidFill>
                <a:srgbClr val="F39D3C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486800" y="2851654"/>
            <a:ext cx="184151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>
                <a:solidFill>
                  <a:srgbClr val="9EDBFF"/>
                </a:solidFill>
                <a:latin typeface="微软雅黑" panose="020B0503020204020204" charset="-122"/>
              </a:rPr>
              <a:t>01</a:t>
            </a:r>
            <a:endParaRPr sz="1575" b="1">
              <a:solidFill>
                <a:srgbClr val="9EDBFF"/>
              </a:solidFill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{1.0}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3455314" y="2851654"/>
            <a:ext cx="184151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>
                <a:solidFill>
                  <a:srgbClr val="9EDBFF"/>
                </a:solidFill>
                <a:latin typeface="微软雅黑" panose="020B0503020204020204" charset="-122"/>
              </a:rPr>
              <a:t>02</a:t>
            </a:r>
            <a:endParaRPr sz="1575" b="1">
              <a:solidFill>
                <a:srgbClr val="9EDBFF"/>
              </a:solidFill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{2.0}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5303813" y="2854691"/>
            <a:ext cx="184151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>
                <a:solidFill>
                  <a:srgbClr val="9EDBFF"/>
                </a:solidFill>
                <a:latin typeface="微软雅黑" panose="020B0503020204020204" charset="-122"/>
              </a:rPr>
              <a:t>03</a:t>
            </a:r>
            <a:endParaRPr sz="1575" b="1">
              <a:solidFill>
                <a:srgbClr val="9EDBFF"/>
              </a:solidFill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{3.0}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7392977" y="2854691"/>
            <a:ext cx="184151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>
                <a:solidFill>
                  <a:srgbClr val="9EDBFF"/>
                </a:solidFill>
                <a:latin typeface="微软雅黑" panose="020B0503020204020204" charset="-122"/>
              </a:rPr>
              <a:t>04</a:t>
            </a:r>
            <a:endParaRPr sz="1575" b="1">
              <a:solidFill>
                <a:srgbClr val="9EDBFF"/>
              </a:solidFill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{4.0}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9336092" y="2854691"/>
            <a:ext cx="184151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>
                <a:solidFill>
                  <a:srgbClr val="9EDBFF"/>
                </a:solidFill>
                <a:latin typeface="微软雅黑" panose="020B0503020204020204" charset="-122"/>
              </a:rPr>
              <a:t>05</a:t>
            </a:r>
            <a:endParaRPr sz="1575" b="1">
              <a:solidFill>
                <a:srgbClr val="9EDBFF"/>
              </a:solidFill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{5.0}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{5.1.0}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1558800" y="3597597"/>
            <a:ext cx="2744215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{5.1.1.1}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1556410" y="1881742"/>
            <a:ext cx="2580658" cy="615181"/>
          </a:xfrm>
          <a:prstGeom prst="roundRect">
            <a:avLst>
              <a:gd name="adj" fmla="val 10888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{5.1.1.0}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4430015" y="3644946"/>
            <a:ext cx="2744215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{5.1.2.1}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4427625" y="1881742"/>
            <a:ext cx="2580660" cy="615181"/>
          </a:xfrm>
          <a:prstGeom prst="roundRect">
            <a:avLst>
              <a:gd name="adj" fmla="val 10888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{5.1.2.0}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8" name="New shape"/>
          <p:cNvSpPr/>
          <p:nvPr>
            <p:custDataLst>
              <p:tags r:id="rId7"/>
            </p:custDataLst>
          </p:nvPr>
        </p:nvSpPr>
        <p:spPr>
          <a:xfrm>
            <a:off x="7301229" y="3717336"/>
            <a:ext cx="2744216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{5.1.3.1}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7298841" y="1881743"/>
            <a:ext cx="2580658" cy="615181"/>
          </a:xfrm>
          <a:prstGeom prst="roundRect">
            <a:avLst>
              <a:gd name="adj" fmla="val 10888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{5.1.3.0}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{5.2.0}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1774800" y="1731163"/>
            <a:ext cx="8016003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{5.2.1.0}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{5.2.1.1}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1774800" y="3265459"/>
            <a:ext cx="8016003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{5.2.2.0}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{5.2.2.1}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1774800" y="4799755"/>
            <a:ext cx="8016003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{5.2.3.0}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{5.2.3.1}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New shape"/>
          <p:cNvSpPr/>
          <p:nvPr>
            <p:custDataLst>
              <p:tags r:id="rId7"/>
            </p:custDataLst>
          </p:nvPr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1270800" y="462379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{5.3.0}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165" y="2503813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{5.3.1.0}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{5.3.1.1}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430015" y="2503951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{5.3.2.0}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{5.3.2.1}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301229" y="2460136"/>
            <a:ext cx="2744216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{5.3.3.0}</a:t>
            </a: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{5.3.3.1}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1242"/>
            <a:ext cx="11038043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</a:t>
            </a:r>
            <a:r>
              <a:rPr lang="zh-CN" altLang="en-US" sz="48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结语</a:t>
            </a:r>
            <a:r>
              <a:rPr lang="en-US" sz="48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}</a:t>
            </a:r>
            <a:endParaRPr lang="en-US" sz="48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01</a:t>
            </a:r>
            <a:endParaRPr sz="48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>
                <a:solidFill>
                  <a:srgbClr val="F39D3C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{1.0}</a:t>
            </a:r>
            <a:endParaRPr lang="en-US" sz="4800" b="1" i="0">
              <a:solidFill>
                <a:srgbClr val="F39D3C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{1.1.0}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6527616" y="1556898"/>
            <a:ext cx="4545078" cy="77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{1.1.1.0}</a:t>
            </a:r>
            <a:endParaRPr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{1.1.1.1.1}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983765" y="2420675"/>
            <a:ext cx="4545077" cy="77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{1.1.2.0}</a:t>
            </a:r>
            <a:endParaRPr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{1.1.2.1}</a:t>
            </a:r>
            <a:endParaRPr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6518091" y="3429101"/>
            <a:ext cx="4554174" cy="77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{1.1.3.0}</a:t>
            </a:r>
            <a:endParaRPr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{1.1.3.1}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5965200" y="1926000"/>
            <a:ext cx="39600" cy="4644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>
            <p:custDataLst>
              <p:tags r:id="rId7"/>
            </p:custDataLst>
          </p:nvPr>
        </p:nvSpPr>
        <p:spPr>
          <a:xfrm>
            <a:off x="6152400" y="1735740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New shape"/>
          <p:cNvSpPr/>
          <p:nvPr>
            <p:custDataLst>
              <p:tags r:id="rId9"/>
            </p:custDataLst>
          </p:nvPr>
        </p:nvSpPr>
        <p:spPr>
          <a:xfrm>
            <a:off x="5965200" y="2761201"/>
            <a:ext cx="39600" cy="604606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>
            <p:custDataLst>
              <p:tags r:id="rId10"/>
            </p:custDataLst>
          </p:nvPr>
        </p:nvSpPr>
        <p:spPr>
          <a:xfrm>
            <a:off x="5515200" y="2570941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>
            <p:custDataLst>
              <p:tags r:id="rId11"/>
            </p:custDataLst>
          </p:nvPr>
        </p:nvSpPr>
        <p:spPr>
          <a:xfrm>
            <a:off x="5806800" y="2390401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New shape"/>
          <p:cNvSpPr/>
          <p:nvPr>
            <p:custDataLst>
              <p:tags r:id="rId12"/>
            </p:custDataLst>
          </p:nvPr>
        </p:nvSpPr>
        <p:spPr>
          <a:xfrm>
            <a:off x="5965200" y="3736607"/>
            <a:ext cx="39600" cy="4572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>
            <p:custDataLst>
              <p:tags r:id="rId13"/>
            </p:custDataLst>
          </p:nvPr>
        </p:nvSpPr>
        <p:spPr>
          <a:xfrm>
            <a:off x="6152400" y="3546347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>
            <p:custDataLst>
              <p:tags r:id="rId14"/>
            </p:custDataLst>
          </p:nvPr>
        </p:nvSpPr>
        <p:spPr>
          <a:xfrm>
            <a:off x="5806800" y="3365807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{1.2.0}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1558800" y="2941199"/>
            <a:ext cx="2744215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{1.2.1.1}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1556530" y="1624978"/>
            <a:ext cx="2532802" cy="652517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{1.2.1.0}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4430015" y="2941199"/>
            <a:ext cx="2744215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{1.2.2.1}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4427745" y="1624978"/>
            <a:ext cx="2532802" cy="652517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{1.2.2.0}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8" name="New shape"/>
          <p:cNvSpPr/>
          <p:nvPr>
            <p:custDataLst>
              <p:tags r:id="rId7"/>
            </p:custDataLst>
          </p:nvPr>
        </p:nvSpPr>
        <p:spPr>
          <a:xfrm>
            <a:off x="7301229" y="2941199"/>
            <a:ext cx="2744216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{1.2.3.1}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7298959" y="1624978"/>
            <a:ext cx="2532802" cy="652517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{1.2.3.0}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{1.3.0}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415290" y="3548111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{1.3.1.0}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{1.3.1.1}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430015" y="3548248"/>
            <a:ext cx="2744215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{1.3.2.0}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{1.3.2.1}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301229" y="3573035"/>
            <a:ext cx="2744216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{1.3.3.0}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{1.3.3.1}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58800" y="1342800"/>
            <a:ext cx="2738736" cy="1540539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0015" y="1342800"/>
            <a:ext cx="2738736" cy="1540539"/>
          </a:xfrm>
          <a:prstGeom prst="rect">
            <a:avLst/>
          </a:prstGeom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01230" y="1342800"/>
            <a:ext cx="2738736" cy="15405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02</a:t>
            </a:r>
            <a:endParaRPr sz="48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>
                <a:solidFill>
                  <a:srgbClr val="F39D3C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{2.0}</a:t>
            </a:r>
            <a:endParaRPr lang="en-US" sz="4800" b="1" i="0">
              <a:solidFill>
                <a:srgbClr val="F39D3C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{2.1.0}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800" y="1627201"/>
            <a:ext cx="3040532" cy="3627439"/>
          </a:xfrm>
          <a:prstGeom prst="roundRect">
            <a:avLst>
              <a:gd name="adj" fmla="val 9999"/>
            </a:avLst>
          </a:prstGeom>
          <a:solidFill>
            <a:srgbClr val="0248DE"/>
          </a:solidFill>
          <a:ln w="6350">
            <a:solidFill>
              <a:srgbClr val="9E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{2.1.1.0}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{2.1.1.1}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726332" y="1627200"/>
            <a:ext cx="3040542" cy="3627439"/>
          </a:xfrm>
          <a:prstGeom prst="roundRect">
            <a:avLst>
              <a:gd name="adj" fmla="val 10000"/>
            </a:avLst>
          </a:prstGeom>
          <a:solidFill>
            <a:srgbClr val="0248DE"/>
          </a:solidFill>
          <a:ln w="6350">
            <a:solidFill>
              <a:srgbClr val="9E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{2.1.2.0}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{2.1.2.1}</a:t>
            </a:r>
            <a:endParaRPr sz="1800"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893873" y="1627200"/>
            <a:ext cx="3040542" cy="3627439"/>
          </a:xfrm>
          <a:prstGeom prst="roundRect">
            <a:avLst>
              <a:gd name="adj" fmla="val 10000"/>
            </a:avLst>
          </a:prstGeom>
          <a:solidFill>
            <a:srgbClr val="0248DE"/>
          </a:solidFill>
          <a:ln w="6350">
            <a:solidFill>
              <a:srgbClr val="9E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{2.1.3.0}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{2.1.3.1}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{2.2.0}</a:t>
            </a:r>
            <a:endParaRPr lang="en-US" sz="3000" b="1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6496501" y="1412753"/>
            <a:ext cx="4545078" cy="93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{2.2.1.0}</a:t>
            </a:r>
            <a:endParaRPr lang="en-US"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{2.2.1.1}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912010" y="2390195"/>
            <a:ext cx="4545077" cy="77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{2.2.2.0}</a:t>
            </a:r>
            <a:endParaRPr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{2.2.2.1}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6461576" y="3365738"/>
            <a:ext cx="4554174" cy="77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en-US" sz="2100" b="1" i="0">
                <a:solidFill>
                  <a:srgbClr val="9EDB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{2.2.3.0}</a:t>
            </a:r>
            <a:endParaRPr sz="2100" b="1" i="0">
              <a:solidFill>
                <a:srgbClr val="9EDB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{2.2.3.1}</a:t>
            </a:r>
            <a:endParaRPr lang="en-US" sz="1575" b="0" i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5965200" y="1926000"/>
            <a:ext cx="39600" cy="4644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>
            <p:custDataLst>
              <p:tags r:id="rId7"/>
            </p:custDataLst>
          </p:nvPr>
        </p:nvSpPr>
        <p:spPr>
          <a:xfrm>
            <a:off x="6152400" y="1735740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New shape"/>
          <p:cNvSpPr/>
          <p:nvPr>
            <p:custDataLst>
              <p:tags r:id="rId9"/>
            </p:custDataLst>
          </p:nvPr>
        </p:nvSpPr>
        <p:spPr>
          <a:xfrm>
            <a:off x="5965200" y="2761201"/>
            <a:ext cx="39600" cy="604606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>
            <p:custDataLst>
              <p:tags r:id="rId10"/>
            </p:custDataLst>
          </p:nvPr>
        </p:nvSpPr>
        <p:spPr>
          <a:xfrm>
            <a:off x="5515200" y="2570941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>
            <p:custDataLst>
              <p:tags r:id="rId11"/>
            </p:custDataLst>
          </p:nvPr>
        </p:nvSpPr>
        <p:spPr>
          <a:xfrm>
            <a:off x="5806800" y="2390401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New shape"/>
          <p:cNvSpPr/>
          <p:nvPr>
            <p:custDataLst>
              <p:tags r:id="rId12"/>
            </p:custDataLst>
          </p:nvPr>
        </p:nvSpPr>
        <p:spPr>
          <a:xfrm>
            <a:off x="5965200" y="3736607"/>
            <a:ext cx="39600" cy="4572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>
            <p:custDataLst>
              <p:tags r:id="rId13"/>
            </p:custDataLst>
          </p:nvPr>
        </p:nvSpPr>
        <p:spPr>
          <a:xfrm>
            <a:off x="6152400" y="3546347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>
            <p:custDataLst>
              <p:tags r:id="rId14"/>
            </p:custDataLst>
          </p:nvPr>
        </p:nvSpPr>
        <p:spPr>
          <a:xfrm>
            <a:off x="5806800" y="3365807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10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11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12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13.xml><?xml version="1.0" encoding="utf-8"?>
<p:tagLst xmlns:p="http://schemas.openxmlformats.org/presentationml/2006/main">
  <p:tag name="KSO_WM_DIAGRAM_VIRTUALLY_FRAME" val="{&quot;height&quot;:181.9248031496063,&quot;left&quot;:122.56141732283463,&quot;top&quot;:127.95102362204724,&quot;width&quot;:668.418503937008}"/>
</p:tagLst>
</file>

<file path=ppt/tags/tag14.xml><?xml version="1.0" encoding="utf-8"?>
<p:tagLst xmlns:p="http://schemas.openxmlformats.org/presentationml/2006/main">
  <p:tag name="KSO_WM_DIAGRAM_VIRTUALLY_FRAME" val="{&quot;height&quot;:181.9248031496063,&quot;left&quot;:122.56141732283463,&quot;top&quot;:127.95102362204724,&quot;width&quot;:668.418503937008}"/>
</p:tagLst>
</file>

<file path=ppt/tags/tag15.xml><?xml version="1.0" encoding="utf-8"?>
<p:tagLst xmlns:p="http://schemas.openxmlformats.org/presentationml/2006/main">
  <p:tag name="KSO_WM_DIAGRAM_VIRTUALLY_FRAME" val="{&quot;height&quot;:181.9248031496063,&quot;left&quot;:122.56141732283463,&quot;top&quot;:127.95102362204724,&quot;width&quot;:668.418503937008}"/>
</p:tagLst>
</file>

<file path=ppt/tags/tag16.xml><?xml version="1.0" encoding="utf-8"?>
<p:tagLst xmlns:p="http://schemas.openxmlformats.org/presentationml/2006/main">
  <p:tag name="KSO_WM_DIAGRAM_VIRTUALLY_FRAME" val="{&quot;height&quot;:181.9248031496063,&quot;left&quot;:122.56141732283463,&quot;top&quot;:127.95102362204724,&quot;width&quot;:668.418503937008}"/>
</p:tagLst>
</file>

<file path=ppt/tags/tag17.xml><?xml version="1.0" encoding="utf-8"?>
<p:tagLst xmlns:p="http://schemas.openxmlformats.org/presentationml/2006/main">
  <p:tag name="KSO_WM_DIAGRAM_VIRTUALLY_FRAME" val="{&quot;height&quot;:181.9248031496063,&quot;left&quot;:122.56141732283463,&quot;top&quot;:127.95102362204724,&quot;width&quot;:668.418503937008}"/>
</p:tagLst>
</file>

<file path=ppt/tags/tag18.xml><?xml version="1.0" encoding="utf-8"?>
<p:tagLst xmlns:p="http://schemas.openxmlformats.org/presentationml/2006/main">
  <p:tag name="KSO_WM_DIAGRAM_VIRTUALLY_FRAME" val="{&quot;height&quot;:181.9248031496063,&quot;left&quot;:122.56141732283463,&quot;top&quot;:127.95102362204724,&quot;width&quot;:668.418503937008}"/>
</p:tagLst>
</file>

<file path=ppt/tags/tag19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20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1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2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3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4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5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6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7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8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29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3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30.xml><?xml version="1.0" encoding="utf-8"?>
<p:tagLst xmlns:p="http://schemas.openxmlformats.org/presentationml/2006/main">
  <p:tag name="KSO_WM_DIAGRAM_VIRTUALLY_FRAME" val="{&quot;height&quot;:243.3783464566929,&quot;left&quot;:71.81181102362204,&quot;top&quot;:111.2403937007874,&quot;width&quot;:797.6038582677163}"/>
</p:tagLst>
</file>

<file path=ppt/tags/tag31.xml><?xml version="1.0" encoding="utf-8"?>
<p:tagLst xmlns:p="http://schemas.openxmlformats.org/presentationml/2006/main">
  <p:tag name="KSO_WM_DIAGRAM_VIRTUALLY_FRAME" val="{&quot;height&quot;:210.3031496062992,&quot;left&quot;:122.56141732283463,&quot;top&quot;:127.95102362204724,&quot;width&quot;:668.418503937008}"/>
</p:tagLst>
</file>

<file path=ppt/tags/tag32.xml><?xml version="1.0" encoding="utf-8"?>
<p:tagLst xmlns:p="http://schemas.openxmlformats.org/presentationml/2006/main">
  <p:tag name="KSO_WM_DIAGRAM_VIRTUALLY_FRAME" val="{&quot;height&quot;:210.3031496062992,&quot;left&quot;:122.56141732283463,&quot;top&quot;:127.95102362204724,&quot;width&quot;:668.418503937008}"/>
</p:tagLst>
</file>

<file path=ppt/tags/tag33.xml><?xml version="1.0" encoding="utf-8"?>
<p:tagLst xmlns:p="http://schemas.openxmlformats.org/presentationml/2006/main">
  <p:tag name="KSO_WM_DIAGRAM_VIRTUALLY_FRAME" val="{&quot;height&quot;:210.3031496062992,&quot;left&quot;:122.56141732283463,&quot;top&quot;:127.95102362204724,&quot;width&quot;:668.418503937008}"/>
</p:tagLst>
</file>

<file path=ppt/tags/tag34.xml><?xml version="1.0" encoding="utf-8"?>
<p:tagLst xmlns:p="http://schemas.openxmlformats.org/presentationml/2006/main">
  <p:tag name="KSO_WM_DIAGRAM_VIRTUALLY_FRAME" val="{&quot;height&quot;:210.3031496062992,&quot;left&quot;:122.56141732283463,&quot;top&quot;:127.95102362204724,&quot;width&quot;:668.418503937008}"/>
</p:tagLst>
</file>

<file path=ppt/tags/tag35.xml><?xml version="1.0" encoding="utf-8"?>
<p:tagLst xmlns:p="http://schemas.openxmlformats.org/presentationml/2006/main">
  <p:tag name="KSO_WM_DIAGRAM_VIRTUALLY_FRAME" val="{&quot;height&quot;:210.3031496062992,&quot;left&quot;:122.56141732283463,&quot;top&quot;:127.95102362204724,&quot;width&quot;:668.418503937008}"/>
</p:tagLst>
</file>

<file path=ppt/tags/tag36.xml><?xml version="1.0" encoding="utf-8"?>
<p:tagLst xmlns:p="http://schemas.openxmlformats.org/presentationml/2006/main">
  <p:tag name="KSO_WM_DIAGRAM_VIRTUALLY_FRAME" val="{&quot;height&quot;:210.3031496062992,&quot;left&quot;:122.56141732283463,&quot;top&quot;:127.95102362204724,&quot;width&quot;:668.418503937008}"/>
</p:tagLst>
</file>

<file path=ppt/tags/tag37.xml><?xml version="1.0" encoding="utf-8"?>
<p:tagLst xmlns:p="http://schemas.openxmlformats.org/presentationml/2006/main">
  <p:tag name="KSO_WM_DIAGRAM_VIRTUALLY_FRAME" val="{&quot;height&quot;:219.00905511811024,&quot;left&quot;:122.74015748031495,&quot;top&quot;:105.73228346456692,&quot;width&quot;:442.959842519685}"/>
</p:tagLst>
</file>

<file path=ppt/tags/tag38.xml><?xml version="1.0" encoding="utf-8"?>
<p:tagLst xmlns:p="http://schemas.openxmlformats.org/presentationml/2006/main">
  <p:tag name="KSO_WM_DIAGRAM_VIRTUALLY_FRAME" val="{&quot;height&quot;:219.00905511811024,&quot;left&quot;:122.74015748031495,&quot;top&quot;:105.73228346456692,&quot;width&quot;:442.959842519685}"/>
</p:tagLst>
</file>

<file path=ppt/tags/tag39.xml><?xml version="1.0" encoding="utf-8"?>
<p:tagLst xmlns:p="http://schemas.openxmlformats.org/presentationml/2006/main">
  <p:tag name="KSO_WM_DIAGRAM_VIRTUALLY_FRAME" val="{&quot;height&quot;:219.00905511811024,&quot;left&quot;:122.74015748031495,&quot;top&quot;:105.73228346456692,&quot;width&quot;:442.959842519685}"/>
</p:tagLst>
</file>

<file path=ppt/tags/tag4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40.xml><?xml version="1.0" encoding="utf-8"?>
<p:tagLst xmlns:p="http://schemas.openxmlformats.org/presentationml/2006/main">
  <p:tag name="KSO_WM_DIAGRAM_VIRTUALLY_FRAME" val="{&quot;height&quot;:219.00905511811024,&quot;left&quot;:122.74015748031495,&quot;top&quot;:105.73228346456692,&quot;width&quot;:442.959842519685}"/>
</p:tagLst>
</file>

<file path=ppt/tags/tag41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42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43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44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45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46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47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48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49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5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50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51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52.xml><?xml version="1.0" encoding="utf-8"?>
<p:tagLst xmlns:p="http://schemas.openxmlformats.org/presentationml/2006/main">
  <p:tag name="KSO_WM_DIAGRAM_VIRTUALLY_FRAME" val="{&quot;height&quot;:255.42830708661418,&quot;left&quot;:76.36181102362204,&quot;top&quot;:105.54043307086613,&quot;width&quot;:801.1538582677164}"/>
</p:tagLst>
</file>

<file path=ppt/tags/tag53.xml><?xml version="1.0" encoding="utf-8"?>
<p:tagLst xmlns:p="http://schemas.openxmlformats.org/presentationml/2006/main">
  <p:tag name="KSO_WM_DIAGRAM_VIRTUALLY_FRAME" val="{&quot;height&quot;:366.65177165354334,&quot;left&quot;:100.06299212598425,&quot;top&quot;:108.23704724409447,&quot;width&quot;:676.5663779527559}"/>
</p:tagLst>
</file>

<file path=ppt/tags/tag54.xml><?xml version="1.0" encoding="utf-8"?>
<p:tagLst xmlns:p="http://schemas.openxmlformats.org/presentationml/2006/main">
  <p:tag name="KSO_WM_DIAGRAM_VIRTUALLY_FRAME" val="{&quot;height&quot;:366.65177165354334,&quot;left&quot;:100.06299212598425,&quot;top&quot;:108.23704724409447,&quot;width&quot;:676.5663779527559}"/>
</p:tagLst>
</file>

<file path=ppt/tags/tag55.xml><?xml version="1.0" encoding="utf-8"?>
<p:tagLst xmlns:p="http://schemas.openxmlformats.org/presentationml/2006/main">
  <p:tag name="KSO_WM_DIAGRAM_VIRTUALLY_FRAME" val="{&quot;height&quot;:366.65177165354334,&quot;left&quot;:100.06299212598425,&quot;top&quot;:108.23704724409447,&quot;width&quot;:676.5663779527559}"/>
</p:tagLst>
</file>

<file path=ppt/tags/tag56.xml><?xml version="1.0" encoding="utf-8"?>
<p:tagLst xmlns:p="http://schemas.openxmlformats.org/presentationml/2006/main">
  <p:tag name="KSO_WM_DIAGRAM_VIRTUALLY_FRAME" val="{&quot;height&quot;:366.65177165354334,&quot;left&quot;:100.06299212598425,&quot;top&quot;:108.23704724409447,&quot;width&quot;:676.5663779527559}"/>
</p:tagLst>
</file>

<file path=ppt/tags/tag57.xml><?xml version="1.0" encoding="utf-8"?>
<p:tagLst xmlns:p="http://schemas.openxmlformats.org/presentationml/2006/main">
  <p:tag name="KSO_WM_DIAGRAM_VIRTUALLY_FRAME" val="{&quot;height&quot;:366.65177165354334,&quot;left&quot;:100.06299212598425,&quot;top&quot;:108.23704724409447,&quot;width&quot;:676.5663779527559}"/>
</p:tagLst>
</file>

<file path=ppt/tags/tag58.xml><?xml version="1.0" encoding="utf-8"?>
<p:tagLst xmlns:p="http://schemas.openxmlformats.org/presentationml/2006/main">
  <p:tag name="KSO_WM_DIAGRAM_VIRTUALLY_FRAME" val="{&quot;height&quot;:366.65177165354334,&quot;left&quot;:100.06299212598425,&quot;top&quot;:108.23704724409447,&quot;width&quot;:676.5663779527559}"/>
</p:tagLst>
</file>

<file path=ppt/tags/tag59.xml><?xml version="1.0" encoding="utf-8"?>
<p:tagLst xmlns:p="http://schemas.openxmlformats.org/presentationml/2006/main">
  <p:tag name="KSO_WM_DIAGRAM_VIRTUALLY_FRAME" val="{&quot;height&quot;:180.3849606299213,&quot;left&quot;:122.55196850393699,&quot;top&quot;:148.16866141732282,&quot;width&quot;:668.4279527559056}"/>
</p:tagLst>
</file>

<file path=ppt/tags/tag6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60.xml><?xml version="1.0" encoding="utf-8"?>
<p:tagLst xmlns:p="http://schemas.openxmlformats.org/presentationml/2006/main">
  <p:tag name="KSO_WM_DIAGRAM_VIRTUALLY_FRAME" val="{&quot;height&quot;:180.3849606299213,&quot;left&quot;:122.55196850393699,&quot;top&quot;:148.16866141732282,&quot;width&quot;:668.4279527559056}"/>
</p:tagLst>
</file>

<file path=ppt/tags/tag61.xml><?xml version="1.0" encoding="utf-8"?>
<p:tagLst xmlns:p="http://schemas.openxmlformats.org/presentationml/2006/main">
  <p:tag name="KSO_WM_DIAGRAM_VIRTUALLY_FRAME" val="{&quot;height&quot;:180.3849606299213,&quot;left&quot;:122.55196850393699,&quot;top&quot;:148.16866141732282,&quot;width&quot;:668.4279527559056}"/>
</p:tagLst>
</file>

<file path=ppt/tags/tag62.xml><?xml version="1.0" encoding="utf-8"?>
<p:tagLst xmlns:p="http://schemas.openxmlformats.org/presentationml/2006/main">
  <p:tag name="KSO_WM_DIAGRAM_VIRTUALLY_FRAME" val="{&quot;height&quot;:180.3849606299213,&quot;left&quot;:122.55196850393699,&quot;top&quot;:148.16866141732282,&quot;width&quot;:668.4279527559056}"/>
</p:tagLst>
</file>

<file path=ppt/tags/tag63.xml><?xml version="1.0" encoding="utf-8"?>
<p:tagLst xmlns:p="http://schemas.openxmlformats.org/presentationml/2006/main">
  <p:tag name="KSO_WM_DIAGRAM_VIRTUALLY_FRAME" val="{&quot;height&quot;:180.3849606299213,&quot;left&quot;:122.55196850393699,&quot;top&quot;:148.16866141732282,&quot;width&quot;:668.4279527559056}"/>
</p:tagLst>
</file>

<file path=ppt/tags/tag64.xml><?xml version="1.0" encoding="utf-8"?>
<p:tagLst xmlns:p="http://schemas.openxmlformats.org/presentationml/2006/main">
  <p:tag name="KSO_WM_DIAGRAM_VIRTUALLY_FRAME" val="{&quot;height&quot;:180.3849606299213,&quot;left&quot;:122.55196850393699,&quot;top&quot;:148.16866141732282,&quot;width&quot;:668.4279527559056}"/>
</p:tagLst>
</file>

<file path=ppt/tags/tag65.xml><?xml version="1.0" encoding="utf-8"?>
<p:tagLst xmlns:p="http://schemas.openxmlformats.org/presentationml/2006/main">
  <p:tag name="KSO_WM_DIAGRAM_VIRTUALLY_FRAME" val="{&quot;height&quot;:352.92677165354337,&quot;left&quot;:100.06299212598425,&quot;top&quot;:121.96204724409446,&quot;width&quot;:670.8663779527559}"/>
</p:tagLst>
</file>

<file path=ppt/tags/tag66.xml><?xml version="1.0" encoding="utf-8"?>
<p:tagLst xmlns:p="http://schemas.openxmlformats.org/presentationml/2006/main">
  <p:tag name="KSO_WM_DIAGRAM_VIRTUALLY_FRAME" val="{&quot;height&quot;:352.92677165354337,&quot;left&quot;:100.06299212598425,&quot;top&quot;:121.96204724409446,&quot;width&quot;:670.8663779527559}"/>
</p:tagLst>
</file>

<file path=ppt/tags/tag67.xml><?xml version="1.0" encoding="utf-8"?>
<p:tagLst xmlns:p="http://schemas.openxmlformats.org/presentationml/2006/main">
  <p:tag name="KSO_WM_DIAGRAM_VIRTUALLY_FRAME" val="{&quot;height&quot;:352.92677165354337,&quot;left&quot;:100.06299212598425,&quot;top&quot;:121.96204724409446,&quot;width&quot;:670.8663779527559}"/>
</p:tagLst>
</file>

<file path=ppt/tags/tag68.xml><?xml version="1.0" encoding="utf-8"?>
<p:tagLst xmlns:p="http://schemas.openxmlformats.org/presentationml/2006/main">
  <p:tag name="KSO_WM_DIAGRAM_VIRTUALLY_FRAME" val="{&quot;height&quot;:352.92677165354337,&quot;left&quot;:100.06299212598425,&quot;top&quot;:121.96204724409446,&quot;width&quot;:670.8663779527559}"/>
</p:tagLst>
</file>

<file path=ppt/tags/tag69.xml><?xml version="1.0" encoding="utf-8"?>
<p:tagLst xmlns:p="http://schemas.openxmlformats.org/presentationml/2006/main">
  <p:tag name="KSO_WM_DIAGRAM_VIRTUALLY_FRAME" val="{&quot;height&quot;:352.92677165354337,&quot;left&quot;:100.06299212598425,&quot;top&quot;:121.96204724409446,&quot;width&quot;:670.8663779527559}"/>
</p:tagLst>
</file>

<file path=ppt/tags/tag7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70.xml><?xml version="1.0" encoding="utf-8"?>
<p:tagLst xmlns:p="http://schemas.openxmlformats.org/presentationml/2006/main">
  <p:tag name="KSO_WM_DIAGRAM_VIRTUALLY_FRAME" val="{&quot;height&quot;:352.92677165354337,&quot;left&quot;:100.06299212598425,&quot;top&quot;:121.96204724409446,&quot;width&quot;:670.8663779527559}"/>
</p:tagLst>
</file>

<file path=ppt/tags/tag71.xml><?xml version="1.0" encoding="utf-8"?>
<p:tagLst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  <p:tag name="commondata" val="eyJoZGlkIjoiOGZlNDMyZGYyOTkwOGY0OGRlMThlZjRiZGE0OTE3YTcifQ=="/>
</p:tagLst>
</file>

<file path=ppt/tags/tag8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ags/tag9.xml><?xml version="1.0" encoding="utf-8"?>
<p:tagLst xmlns:p="http://schemas.openxmlformats.org/presentationml/2006/main">
  <p:tag name="KSO_WM_DIAGRAM_VIRTUALLY_FRAME" val="{&quot;height&quot;:261.21748031496065,&quot;left&quot;:77.31181102362204,&quot;top&quot;:121.91543307086613,&quot;width&quot;:794.553858267716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全屏显示(4:3)</PresentationFormat>
  <Paragraphs>252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黑色的眼</cp:lastModifiedBy>
  <cp:revision>5</cp:revision>
  <dcterms:created xsi:type="dcterms:W3CDTF">2024-03-07T11:50:00Z</dcterms:created>
  <dcterms:modified xsi:type="dcterms:W3CDTF">2024-03-11T08:58:04Z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64C5269FB5E24EDD81119A781F9E6A8E_12</vt:lpwstr>
  </property>
  <property fmtid="{D5CDD505-2E9C-101B-9397-08002B2CF9AE}" pid="3" name="KSOProductBuildVer">
    <vt:lpwstr>2052-12.1.0.16388</vt:lpwstr>
  </property>
</Properties>
</file>