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9D901-11CA-4741-8CA5-7AB6E092A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892F7A-8614-4372-A0F3-E9855EE4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00E2C-59CE-49FC-B88A-74D7B8B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541E-DEC3-422F-AFD9-53ABC487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2E18A-340F-4680-AD14-58B950DB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D1D9-31F3-4B88-A951-5A1846BF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CCC7A-25F1-4BFE-AEE4-120A656B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384B1-F5A7-4A20-94C6-1980D75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1798A-9E44-4503-80EA-283ACBE3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C41F5-7A66-48C5-9BE3-FFB9974B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5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0CDFB-C251-418A-915E-89C6DF2C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87F15-6930-4759-B053-737A098A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7D16B-A9C0-47C3-AA81-5ACB929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DD7B7-D9EF-48D1-9CFC-DBC8932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A0BFA-3E79-4A70-A50B-D6BE8077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C0790-44A5-4D6E-BB2A-E19E3FCB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06604-F93E-49E0-9CDF-B6473563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41484-2361-4A88-ABE1-5D20ACDA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8E359-F029-4E4E-A3F3-6142D3B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F11C6-5FDF-4BBA-A8B8-2C3FC885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BC65-7807-47F9-8BCF-151E0425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4A338-DCBD-4C3D-BC2F-3D9320B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199D0-ECAB-4C62-85FD-FDCAC09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00D6-CFC5-43ED-9DC8-CAC52EAC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6E242-D7A2-4DCE-8783-7917E40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57C78-3A5C-4B8C-B48A-48370504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BB13-F77D-4E5F-8292-5422DB10C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1DEB1-1BF9-4716-9A96-09AC6489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6222D-24E9-40AC-BCA4-A2D232C8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D4362-3CC3-4A2D-8A85-251AC43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0D97D-A4D9-4114-90DA-C9AEB4D9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3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4B98A-284A-49C7-BF86-6B64008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575AB-FDDD-4E78-8F95-340F3C57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D943A-61CF-4321-B0AB-589D62DD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4A5A4-C474-41AD-9A13-0EFEBD1DF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26F0E-9CA6-41B9-9A50-D33AD62AE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0DAEFB-53E0-4EF3-8EC6-E591ECE2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B4E5BA-0608-48DD-B2AE-0B7C998D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D1CFD3-FA8A-46A4-BA0A-F3F9055B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90907-82D9-495A-8B78-A78600C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EA84D-8165-42AD-982F-F7F02066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9EC45-441F-497A-A624-8ECCA80A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E2D58-80BB-41A6-8FE9-604747E3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9736C-AAAE-4D0C-98A0-AF8DFBF3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0BEEC-ED54-4B02-8635-931F8EB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B04E-E2F9-4C10-8AA3-9177E84A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FF3F-60DF-40B6-BED3-7A58972A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C0890-B018-45C1-AC11-AA2A672C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4C351-902E-4FC0-A810-96DD121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17F9D-D857-4E9F-AA46-C302BC91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92D38-B3C2-4EE6-8777-7D0DF80C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5F13D-E5F4-42AD-9033-359691A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2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C1734-3910-442F-8B21-15854DE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F713F6-5FB5-4450-B8D2-9AF05EBA9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BCF5E-773A-460A-9CBA-B0BE06D4A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1F1B2-DB14-4DC6-AF28-411D4D7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36559-DC6E-49BF-9FF5-E6B1AE16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D4218-0808-4E46-9296-08BDC06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60111-C2AF-4425-823C-B5EECD07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406A6-1966-44FE-8D0B-34596DCD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FE5B5-72E1-42C7-9AA3-11DB643F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9FA7-6BF8-405D-8A93-5F9D093B948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A77E9-8A44-4D5B-B620-959A6E397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B51AC-DD37-4783-B125-68A243FB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642B-AAA6-4D69-81BA-54D3126F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1A9DF8-8F7B-48C1-8F72-75C5414959DF}"/>
              </a:ext>
            </a:extLst>
          </p:cNvPr>
          <p:cNvSpPr/>
          <p:nvPr/>
        </p:nvSpPr>
        <p:spPr>
          <a:xfrm>
            <a:off x="3425749" y="1354867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指导语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B0302EF-7BEB-4FC2-B5AF-621ED9ECC84B}"/>
              </a:ext>
            </a:extLst>
          </p:cNvPr>
          <p:cNvSpPr/>
          <p:nvPr/>
        </p:nvSpPr>
        <p:spPr>
          <a:xfrm>
            <a:off x="5656331" y="1354867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IAT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C1439F-2785-42EF-B2C1-983E98AA4D4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305087" y="1799652"/>
            <a:ext cx="135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58CC01-1EC1-4DD2-BCC0-76AA263D3858}"/>
              </a:ext>
            </a:extLst>
          </p:cNvPr>
          <p:cNvSpPr/>
          <p:nvPr/>
        </p:nvSpPr>
        <p:spPr>
          <a:xfrm>
            <a:off x="7886914" y="1354867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F569FE7-B0E8-41F5-A632-3D91DAD234C6}"/>
              </a:ext>
            </a:extLst>
          </p:cNvPr>
          <p:cNvCxnSpPr>
            <a:cxnSpLocks/>
          </p:cNvCxnSpPr>
          <p:nvPr/>
        </p:nvCxnSpPr>
        <p:spPr>
          <a:xfrm>
            <a:off x="6535670" y="1799652"/>
            <a:ext cx="135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58A2C2D-325E-4099-87D4-A2F82B503813}"/>
              </a:ext>
            </a:extLst>
          </p:cNvPr>
          <p:cNvCxnSpPr>
            <a:cxnSpLocks/>
          </p:cNvCxnSpPr>
          <p:nvPr/>
        </p:nvCxnSpPr>
        <p:spPr>
          <a:xfrm>
            <a:off x="6271490" y="2266658"/>
            <a:ext cx="0" cy="61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B5461AC-73D9-40E7-B8C8-0F51A128ED3E}"/>
              </a:ext>
            </a:extLst>
          </p:cNvPr>
          <p:cNvSpPr/>
          <p:nvPr/>
        </p:nvSpPr>
        <p:spPr>
          <a:xfrm>
            <a:off x="3883890" y="3602182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原始图片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98DDED-1B0E-4955-8AF0-CA6B6837AD5C}"/>
              </a:ext>
            </a:extLst>
          </p:cNvPr>
          <p:cNvSpPr/>
          <p:nvPr/>
        </p:nvSpPr>
        <p:spPr>
          <a:xfrm>
            <a:off x="6022110" y="3602182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判断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D0A1FA-D035-4108-B92A-D880E5DD749E}"/>
              </a:ext>
            </a:extLst>
          </p:cNvPr>
          <p:cNvCxnSpPr>
            <a:endCxn id="19" idx="1"/>
          </p:cNvCxnSpPr>
          <p:nvPr/>
        </p:nvCxnSpPr>
        <p:spPr>
          <a:xfrm>
            <a:off x="4670866" y="4046967"/>
            <a:ext cx="135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6F8D2D2-8D9F-4C27-828B-3BF52C130135}"/>
              </a:ext>
            </a:extLst>
          </p:cNvPr>
          <p:cNvSpPr/>
          <p:nvPr/>
        </p:nvSpPr>
        <p:spPr>
          <a:xfrm>
            <a:off x="7211292" y="3083506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正确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8283E9F-2170-498B-B23B-F8EF03D155D8}"/>
              </a:ext>
            </a:extLst>
          </p:cNvPr>
          <p:cNvSpPr/>
          <p:nvPr/>
        </p:nvSpPr>
        <p:spPr>
          <a:xfrm>
            <a:off x="7196586" y="3973076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错误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B7E5A58-4C58-48B7-B710-4C245706C2A9}"/>
              </a:ext>
            </a:extLst>
          </p:cNvPr>
          <p:cNvCxnSpPr>
            <a:stCxn id="24" idx="1"/>
            <a:endCxn id="19" idx="2"/>
          </p:cNvCxnSpPr>
          <p:nvPr/>
        </p:nvCxnSpPr>
        <p:spPr>
          <a:xfrm rot="10800000" flipV="1">
            <a:off x="6461780" y="4417860"/>
            <a:ext cx="734807" cy="73891"/>
          </a:xfrm>
          <a:prstGeom prst="bentConnector4">
            <a:avLst>
              <a:gd name="adj1" fmla="val 20083"/>
              <a:gd name="adj2" fmla="val 911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C5526F9-57EE-4EAB-8972-49F26E555D29}"/>
              </a:ext>
            </a:extLst>
          </p:cNvPr>
          <p:cNvSpPr/>
          <p:nvPr/>
        </p:nvSpPr>
        <p:spPr>
          <a:xfrm>
            <a:off x="1673148" y="3550512"/>
            <a:ext cx="879338" cy="889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注视点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C5D48D-E49E-4593-92DB-2FE6D23B0F2B}"/>
              </a:ext>
            </a:extLst>
          </p:cNvPr>
          <p:cNvCxnSpPr/>
          <p:nvPr/>
        </p:nvCxnSpPr>
        <p:spPr>
          <a:xfrm>
            <a:off x="2534014" y="3995297"/>
            <a:ext cx="1351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BE57DD3-51E5-49C0-BBFC-4210651B5EC1}"/>
              </a:ext>
            </a:extLst>
          </p:cNvPr>
          <p:cNvCxnSpPr>
            <a:stCxn id="19" idx="3"/>
          </p:cNvCxnSpPr>
          <p:nvPr/>
        </p:nvCxnSpPr>
        <p:spPr>
          <a:xfrm>
            <a:off x="6901448" y="4046967"/>
            <a:ext cx="26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0C1064A-80AD-4F75-B271-E62D9D99DE83}"/>
              </a:ext>
            </a:extLst>
          </p:cNvPr>
          <p:cNvCxnSpPr/>
          <p:nvPr/>
        </p:nvCxnSpPr>
        <p:spPr>
          <a:xfrm>
            <a:off x="1673148" y="2881745"/>
            <a:ext cx="697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E2659E5-64C0-4C1F-B0DA-2BA75EC54E42}"/>
              </a:ext>
            </a:extLst>
          </p:cNvPr>
          <p:cNvCxnSpPr/>
          <p:nvPr/>
        </p:nvCxnSpPr>
        <p:spPr>
          <a:xfrm>
            <a:off x="1673148" y="2881745"/>
            <a:ext cx="0" cy="54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3224515-AFFF-40AA-9167-4CBEA28C8251}"/>
              </a:ext>
            </a:extLst>
          </p:cNvPr>
          <p:cNvCxnSpPr/>
          <p:nvPr/>
        </p:nvCxnSpPr>
        <p:spPr>
          <a:xfrm>
            <a:off x="8645236" y="2881745"/>
            <a:ext cx="0" cy="72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B46DE54-33D5-405F-A967-715C37B24B70}"/>
              </a:ext>
            </a:extLst>
          </p:cNvPr>
          <p:cNvSpPr txBox="1"/>
          <p:nvPr/>
        </p:nvSpPr>
        <p:spPr>
          <a:xfrm>
            <a:off x="3466911" y="230999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T1=5s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B4EC37-E57C-49EF-A364-E269F78F5243}"/>
              </a:ext>
            </a:extLst>
          </p:cNvPr>
          <p:cNvSpPr txBox="1"/>
          <p:nvPr/>
        </p:nvSpPr>
        <p:spPr>
          <a:xfrm>
            <a:off x="1714310" y="456159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T2=0.5-1s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613AA5-1E19-4925-AD7B-60310C192B6B}"/>
              </a:ext>
            </a:extLst>
          </p:cNvPr>
          <p:cNvSpPr txBox="1"/>
          <p:nvPr/>
        </p:nvSpPr>
        <p:spPr>
          <a:xfrm>
            <a:off x="8183418" y="24199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T3=1s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3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fd</dc:creator>
  <cp:lastModifiedBy>w fd</cp:lastModifiedBy>
  <cp:revision>2</cp:revision>
  <dcterms:created xsi:type="dcterms:W3CDTF">2020-11-15T08:17:49Z</dcterms:created>
  <dcterms:modified xsi:type="dcterms:W3CDTF">2020-11-15T08:30:43Z</dcterms:modified>
</cp:coreProperties>
</file>