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71" r:id="rId4"/>
    <p:sldId id="268" r:id="rId5"/>
    <p:sldId id="269" r:id="rId6"/>
    <p:sldId id="273" r:id="rId7"/>
    <p:sldId id="267" r:id="rId8"/>
    <p:sldId id="272" r:id="rId9"/>
    <p:sldId id="274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7BF"/>
    <a:srgbClr val="7D7D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1470CDE-5895-4F65-A9C1-32F2DD5F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268760"/>
            <a:ext cx="4464494" cy="3348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+</a:t>
            </a:r>
            <a:endParaRPr lang="zh-CN" altLang="en-US" sz="7200" dirty="0"/>
          </a:p>
          <a:p>
            <a:pPr marL="0" indent="0" algn="ctr">
              <a:buNone/>
            </a:pPr>
            <a:endParaRPr lang="zh-CN" altLang="en-US" sz="7200" dirty="0"/>
          </a:p>
          <a:p>
            <a:pPr marL="0" indent="0" algn="ctr">
              <a:buNone/>
            </a:pP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FD35CAB-1CAE-4562-BE25-F5AB7E3E4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18" r="3226" b="17117"/>
          <a:stretch/>
        </p:blipFill>
        <p:spPr>
          <a:xfrm>
            <a:off x="2123728" y="2942945"/>
            <a:ext cx="4320480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163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C0BEB-A133-41DB-BEF4-A2E73BCB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FFE1AB-B48A-4290-8948-E9F0DAC8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实验开始前你会有</a:t>
            </a:r>
            <a:r>
              <a:rPr lang="en-US" altLang="zh-CN" smtClean="0">
                <a:solidFill>
                  <a:srgbClr val="FF0000"/>
                </a:solidFill>
              </a:rPr>
              <a:t>1000</a:t>
            </a:r>
            <a:r>
              <a:rPr lang="zh-CN" altLang="en-US" smtClean="0">
                <a:solidFill>
                  <a:srgbClr val="FF0000"/>
                </a:solidFill>
              </a:rPr>
              <a:t>元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的启动资金</a:t>
            </a:r>
            <a:r>
              <a:rPr lang="en-US" altLang="zh-CN" dirty="0"/>
              <a:t>,</a:t>
            </a:r>
            <a:r>
              <a:rPr lang="zh-CN" altLang="en-US" dirty="0"/>
              <a:t>你在任务开始前会扣去</a:t>
            </a:r>
            <a:r>
              <a:rPr lang="en-US" altLang="zh-CN" dirty="0"/>
              <a:t>2</a:t>
            </a:r>
            <a:r>
              <a:rPr lang="zh-CN" altLang="en-US" dirty="0"/>
              <a:t>元（实验允许钱数为负）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+10</a:t>
            </a:r>
            <a:r>
              <a:rPr lang="zh-CN" altLang="en-US" dirty="0"/>
              <a:t>情况下</a:t>
            </a:r>
            <a:r>
              <a:rPr lang="en-US" altLang="zh-CN" dirty="0"/>
              <a:t>,</a:t>
            </a:r>
            <a:r>
              <a:rPr lang="zh-CN" altLang="en-US" dirty="0"/>
              <a:t>做对任务会加钱，</a:t>
            </a:r>
            <a:r>
              <a:rPr lang="en-US" altLang="zh-CN" dirty="0"/>
              <a:t>+0</a:t>
            </a:r>
            <a:r>
              <a:rPr lang="zh-CN" altLang="en-US" dirty="0"/>
              <a:t>情况下，不会加钱。你需要</a:t>
            </a:r>
            <a:r>
              <a:rPr lang="zh-CN" altLang="en-US" dirty="0">
                <a:solidFill>
                  <a:srgbClr val="FF0000"/>
                </a:solidFill>
              </a:rPr>
              <a:t>对白块做出反应（按空格键）</a:t>
            </a:r>
            <a:r>
              <a:rPr lang="en-US" altLang="zh-CN" dirty="0"/>
              <a:t>,</a:t>
            </a:r>
            <a:r>
              <a:rPr lang="zh-CN" altLang="en-US" dirty="0"/>
              <a:t>反应过慢也算失败。你的目标是获得最大的钱数。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准备好后请按空格键开始实验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855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C0BEB-A133-41DB-BEF4-A2E73BCB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FFE1AB-B48A-4290-8948-E9F0DAC8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实验开始前你会有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的启动资金</a:t>
            </a:r>
            <a:r>
              <a:rPr lang="en-US" altLang="zh-CN" dirty="0"/>
              <a:t>,</a:t>
            </a:r>
            <a:r>
              <a:rPr lang="zh-CN" altLang="en-US" dirty="0"/>
              <a:t>你在任务开始前会扣去</a:t>
            </a:r>
            <a:r>
              <a:rPr lang="en-US" altLang="zh-CN" dirty="0"/>
              <a:t>2</a:t>
            </a:r>
            <a:r>
              <a:rPr lang="zh-CN" altLang="en-US" dirty="0"/>
              <a:t>元（实验允许钱数为负）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+10</a:t>
            </a:r>
            <a:r>
              <a:rPr lang="zh-CN" altLang="en-US" dirty="0"/>
              <a:t>情况下</a:t>
            </a:r>
            <a:r>
              <a:rPr lang="en-US" altLang="zh-CN" dirty="0"/>
              <a:t>,</a:t>
            </a:r>
            <a:r>
              <a:rPr lang="zh-CN" altLang="en-US" dirty="0"/>
              <a:t>做对任务会加钱，</a:t>
            </a:r>
            <a:r>
              <a:rPr lang="en-US" altLang="zh-CN" dirty="0"/>
              <a:t>+0</a:t>
            </a:r>
            <a:r>
              <a:rPr lang="zh-CN" altLang="en-US" dirty="0"/>
              <a:t>情况下，不会加钱。你需要</a:t>
            </a:r>
            <a:r>
              <a:rPr lang="zh-CN" altLang="en-US" dirty="0">
                <a:solidFill>
                  <a:srgbClr val="FF0000"/>
                </a:solidFill>
              </a:rPr>
              <a:t>对白块做出反应（按空格键）</a:t>
            </a:r>
            <a:r>
              <a:rPr lang="en-US" altLang="zh-CN" dirty="0"/>
              <a:t>,</a:t>
            </a:r>
            <a:r>
              <a:rPr lang="zh-CN" altLang="en-US" dirty="0"/>
              <a:t>反应过慢也算失败。你的目标是获得最大的钱数。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准备好后请按空格键开始实验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12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1470CDE-5895-4F65-A9C1-32F2DD5F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1268760"/>
            <a:ext cx="4464494" cy="3348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+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FD35CAB-1CAE-4562-BE25-F5AB7E3E4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518" r="3226" b="17117"/>
          <a:stretch/>
        </p:blipFill>
        <p:spPr>
          <a:xfrm>
            <a:off x="2123728" y="2942945"/>
            <a:ext cx="4320480" cy="20882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442B5E-F6EA-413A-94F3-308C68D7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38" b="13665"/>
          <a:stretch/>
        </p:blipFill>
        <p:spPr>
          <a:xfrm>
            <a:off x="2627784" y="1915182"/>
            <a:ext cx="4464494" cy="22338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C2EC550-1B0E-422E-9124-A8701C38D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47" b="13665"/>
          <a:stretch/>
        </p:blipFill>
        <p:spPr>
          <a:xfrm>
            <a:off x="2123728" y="2942945"/>
            <a:ext cx="4320480" cy="21338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38FD069-547F-4583-8C80-12F625BD4712}"/>
              </a:ext>
            </a:extLst>
          </p:cNvPr>
          <p:cNvSpPr/>
          <p:nvPr/>
        </p:nvSpPr>
        <p:spPr>
          <a:xfrm>
            <a:off x="3563888" y="2411760"/>
            <a:ext cx="2016224" cy="801216"/>
          </a:xfrm>
          <a:prstGeom prst="rect">
            <a:avLst/>
          </a:prstGeom>
          <a:solidFill>
            <a:srgbClr val="D4C7BF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4C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6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+10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858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+0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27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Relax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07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 </a:t>
            </a:r>
            <a:r>
              <a:rPr lang="zh-CN" altLang="en-US" sz="7200" dirty="0">
                <a:solidFill>
                  <a:schemeClr val="bg1"/>
                </a:solidFill>
              </a:rPr>
              <a:t>请放松一下</a:t>
            </a:r>
            <a:endParaRPr lang="en-US" altLang="zh-CN" sz="7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接下来是另一个实验</a:t>
            </a:r>
          </a:p>
        </p:txBody>
      </p:sp>
    </p:spTree>
    <p:extLst>
      <p:ext uri="{BB962C8B-B14F-4D97-AF65-F5344CB8AC3E}">
        <p14:creationId xmlns:p14="http://schemas.microsoft.com/office/powerpoint/2010/main" xmlns="" val="278347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>
                <a:solidFill>
                  <a:schemeClr val="bg1"/>
                </a:solidFill>
              </a:rPr>
              <a:t> </a:t>
            </a:r>
            <a:r>
              <a:rPr lang="zh-CN" altLang="en-US" sz="7200">
                <a:solidFill>
                  <a:schemeClr val="bg1"/>
                </a:solidFill>
              </a:rPr>
              <a:t>试验结束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4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bg1"/>
                </a:solidFill>
              </a:rPr>
              <a:t>+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2204864"/>
            <a:ext cx="288032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87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实验开始前你会有两种本金情况</a:t>
            </a:r>
            <a:r>
              <a:rPr lang="en-US" altLang="zh-CN" dirty="0"/>
              <a:t>,</a:t>
            </a:r>
            <a:r>
              <a:rPr lang="zh-CN" altLang="en-US" dirty="0"/>
              <a:t>你在任务开始前会扣去一部分钱（实验允许负分），然后会有两种情况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+10</a:t>
            </a:r>
            <a:r>
              <a:rPr lang="zh-CN" altLang="en-US" dirty="0"/>
              <a:t>情况下</a:t>
            </a:r>
            <a:r>
              <a:rPr lang="en-US" altLang="zh-CN" dirty="0"/>
              <a:t>,</a:t>
            </a:r>
            <a:r>
              <a:rPr lang="zh-CN" altLang="en-US" dirty="0"/>
              <a:t>做对任务会加钱，</a:t>
            </a:r>
            <a:r>
              <a:rPr lang="en-US" altLang="zh-CN" dirty="0"/>
              <a:t>+0</a:t>
            </a:r>
            <a:r>
              <a:rPr lang="zh-CN" altLang="en-US" dirty="0"/>
              <a:t>情况下，不会加钱。你需要</a:t>
            </a:r>
            <a:r>
              <a:rPr lang="zh-CN" altLang="en-US" dirty="0">
                <a:solidFill>
                  <a:srgbClr val="FF0000"/>
                </a:solidFill>
              </a:rPr>
              <a:t>对白块做出反应（按空格键）</a:t>
            </a:r>
            <a:r>
              <a:rPr lang="en-US" altLang="zh-CN" dirty="0"/>
              <a:t>,</a:t>
            </a:r>
            <a:r>
              <a:rPr lang="zh-CN" altLang="en-US" dirty="0"/>
              <a:t>反应过慢也算失败。你的目标是获得最大的钱数。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准备好后请按空格键开始实验</a:t>
            </a:r>
          </a:p>
        </p:txBody>
      </p:sp>
    </p:spTree>
    <p:extLst>
      <p:ext uri="{BB962C8B-B14F-4D97-AF65-F5344CB8AC3E}">
        <p14:creationId xmlns:p14="http://schemas.microsoft.com/office/powerpoint/2010/main" xmlns="" val="17370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6F5667-249F-4A8D-89DC-43550BD5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475CD5-A051-43D1-8A08-0B431F50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altLang="zh-CN" sz="7200" dirty="0">
                <a:solidFill>
                  <a:prstClr val="white"/>
                </a:solidFill>
              </a:rPr>
              <a:t> </a:t>
            </a:r>
          </a:p>
          <a:p>
            <a:pPr marL="0" lvl="0" indent="0" algn="ctr">
              <a:buNone/>
            </a:pPr>
            <a:r>
              <a:rPr lang="zh-CN" altLang="en-US" sz="7200" dirty="0">
                <a:solidFill>
                  <a:prstClr val="white"/>
                </a:solidFill>
              </a:rPr>
              <a:t>请放松一下</a:t>
            </a:r>
            <a:endParaRPr lang="en-US" altLang="zh-CN" sz="7200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zh-CN" altLang="en-US" sz="2800" dirty="0">
                <a:solidFill>
                  <a:prstClr val="white"/>
                </a:solidFill>
              </a:rPr>
              <a:t>按</a:t>
            </a:r>
            <a:r>
              <a:rPr lang="en-US" altLang="zh-CN" sz="2800" dirty="0">
                <a:solidFill>
                  <a:prstClr val="white"/>
                </a:solidFill>
              </a:rPr>
              <a:t>Q</a:t>
            </a:r>
            <a:r>
              <a:rPr lang="zh-CN" altLang="en-US" sz="2800">
                <a:solidFill>
                  <a:prstClr val="white"/>
                </a:solidFill>
              </a:rPr>
              <a:t>键进入正式实验</a:t>
            </a:r>
            <a:endParaRPr lang="zh-CN" altLang="en-US" sz="2800" dirty="0">
              <a:solidFill>
                <a:prstClr val="white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827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138</Words>
  <Application>Microsoft Office PowerPoint</Application>
  <PresentationFormat>全屏显示(4:3)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lin</dc:creator>
  <cp:lastModifiedBy>微软用户</cp:lastModifiedBy>
  <cp:revision>21</cp:revision>
  <dcterms:created xsi:type="dcterms:W3CDTF">2019-11-09T06:12:46Z</dcterms:created>
  <dcterms:modified xsi:type="dcterms:W3CDTF">2019-11-18T12:25:26Z</dcterms:modified>
</cp:coreProperties>
</file>