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8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6330B-3A5D-4B7A-8DEE-5DF8DB4BD682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8CB5-63C6-45D4-8720-6819ED73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8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2A707-B822-470F-BAE8-1C5A9E6C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43D81C-00BA-4DCA-9EC6-71FD3C73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D0490-5AB4-4F54-909B-4AECEA7E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9819-5B34-4932-BCE3-09605106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6CA60-DE64-4D42-B85E-5AB98221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8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876C-CBDB-49D6-8FB1-4DF118A4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559FD-2391-4D6A-8D0B-C91C928A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C80DE-E797-4440-89C3-6A6CAA8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C3C0E-9687-4AE6-8453-6B93A48A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6523C-7B2B-4311-A6DF-458DFF62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421F5-D56E-4577-BBAD-83531338E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7BCC3-876D-4E62-B61B-DF31E0EFF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5F1EE-1255-4427-BA69-2A9089BC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90723-1C9B-4F08-AD97-B2B54F2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F30A0-7F10-4C96-A994-CFAA7FAD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36CDA-75FE-49CB-ACCF-4FCCC8AD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9DD74-F63E-4287-947C-A4B54CE2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C533A-CFEB-4C94-93BC-80838B15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225F-7791-437C-94FE-075BB329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B33F-0565-47AC-9ED9-46EC0296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85B52-F902-4367-99ED-0ACB427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F41F8-2A9E-4286-9C7E-E47E7150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B7C21-2E56-4D3D-AC1A-CE97A88A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DAB2-BA01-4383-B75C-CAF76833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4C89-C89E-4F2A-AC9C-9F81DD1D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B980E-A112-4048-8EC9-C9ED69E6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D36B4-06E2-4DB3-85BD-D843B597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D7D9A-D0AD-4BD5-AD9F-5E976F08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DBEE6F-423A-4C01-8937-48B2DF0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1E9D9-38B9-485A-B816-A734A34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16F99-512D-444E-B99C-A98408F9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15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A4DD-F6EE-4439-8512-FA542DCE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B01D4-EEB8-4725-BA2F-2C0239A5E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A16EE-EF12-4E4A-8C64-54EF8A4F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5DE88B-BC2A-41D1-8565-0F034C1C9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D450E0-1DCB-49DB-97CA-A78766A4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59BD6F-DCF5-4B7E-ABB0-1E924C9F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37C021-C488-435F-A6A2-4600CBB8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39D7E6-7F6D-4781-9869-A5D28E0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2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1C65-F55E-4CF3-AE50-102D992A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BE88D1-FF87-4FF8-89AA-DBFB6619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74E40C-690F-4B18-821E-C3A59D1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A8C8B-E75E-4BEE-9D8F-41D9ABA0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1BB45-05F8-47A4-9AE8-54417C93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E7B837-F21F-4B53-A5A9-53B0B82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7F2FA3-0534-4D14-A198-BDDD05D3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8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D5EA8-4FFA-45AE-993E-D956B80B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22722-0AF8-4B17-8765-A0B998D6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744B5-C0CD-46DD-B6F8-2D5FF579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81025-B3C7-44ED-967A-66744E4F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8C5AF-0E19-4326-A4EE-E7D1039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DC4145-F4A8-4BDD-B299-7F2B32D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4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D90DA-A60C-48E7-B1C9-E9E82F87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D5DB5-4565-468B-A0F5-D904EC767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F6176-746B-4238-9916-5ED363EE6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48DC2-A2C2-4DE2-9835-C43EF7F8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DA405-EC8A-4697-9860-EC2A950D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3BD11-F91E-4FA9-BEE9-C163132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16758-E886-4CDA-9B7D-92D55EFB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BC9F9-F1BC-473C-9CD4-9BE0F5B32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17EE1-6D15-44E3-94B9-45EBB8E3A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8B25-17F5-4746-A115-2CFCF83E5FDC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FAF1D-8889-43A0-87E9-B1733B49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AD7A8-35D9-423F-8254-A83500C0A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E434-BC61-4615-A9BC-1CB1F9E58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1976E-5B29-4654-8DB9-750B05788DFF}"/>
              </a:ext>
            </a:extLst>
          </p:cNvPr>
          <p:cNvSpPr/>
          <p:nvPr/>
        </p:nvSpPr>
        <p:spPr>
          <a:xfrm>
            <a:off x="3121891" y="2105892"/>
            <a:ext cx="1228436" cy="108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5540119-629F-4F3F-9254-EFB828E0927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50327" y="2650838"/>
            <a:ext cx="785091" cy="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817793A-4426-439C-B53C-E16ACDDC9B67}"/>
              </a:ext>
            </a:extLst>
          </p:cNvPr>
          <p:cNvSpPr/>
          <p:nvPr/>
        </p:nvSpPr>
        <p:spPr>
          <a:xfrm>
            <a:off x="5135418" y="2142837"/>
            <a:ext cx="1228436" cy="108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pic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9D0459-6369-4881-A2F3-F73AA8336B95}"/>
              </a:ext>
            </a:extLst>
          </p:cNvPr>
          <p:cNvCxnSpPr>
            <a:cxnSpLocks/>
          </p:cNvCxnSpPr>
          <p:nvPr/>
        </p:nvCxnSpPr>
        <p:spPr>
          <a:xfrm>
            <a:off x="6405418" y="2632366"/>
            <a:ext cx="785091" cy="3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5BA9783-005B-46E9-8578-0E52C5748107}"/>
              </a:ext>
            </a:extLst>
          </p:cNvPr>
          <p:cNvSpPr/>
          <p:nvPr/>
        </p:nvSpPr>
        <p:spPr>
          <a:xfrm>
            <a:off x="7232073" y="2105892"/>
            <a:ext cx="1228436" cy="108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CD68BC-0FEB-4CD9-9A2B-803BD59FD548}"/>
              </a:ext>
            </a:extLst>
          </p:cNvPr>
          <p:cNvSpPr txBox="1"/>
          <p:nvPr/>
        </p:nvSpPr>
        <p:spPr>
          <a:xfrm>
            <a:off x="3243826" y="34266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0.5-1.5s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B6E03-630E-4A30-8081-81AE0992C945}"/>
              </a:ext>
            </a:extLst>
          </p:cNvPr>
          <p:cNvSpPr txBox="1"/>
          <p:nvPr/>
        </p:nvSpPr>
        <p:spPr>
          <a:xfrm>
            <a:off x="5135418" y="350520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3</a:t>
            </a:r>
            <a:r>
              <a:rPr lang="en-US" altLang="zh-CN"/>
              <a:t>s</a:t>
            </a:r>
            <a:br>
              <a:rPr lang="en-US" altLang="zh-CN" dirty="0"/>
            </a:br>
            <a:r>
              <a:rPr lang="zh-CN" altLang="en-US" dirty="0"/>
              <a:t>空格下一屏幕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E3EC9B-17A8-4E6E-92A1-97981A18D477}"/>
              </a:ext>
            </a:extLst>
          </p:cNvPr>
          <p:cNvSpPr txBox="1"/>
          <p:nvPr/>
        </p:nvSpPr>
        <p:spPr>
          <a:xfrm>
            <a:off x="6797963" y="342669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休息加注视点 一共</a:t>
            </a:r>
            <a:r>
              <a:rPr lang="en-US" altLang="zh-CN" dirty="0"/>
              <a:t>3s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91F5CB-0F74-0D5A-8D98-FE091B5F14E7}"/>
              </a:ext>
            </a:extLst>
          </p:cNvPr>
          <p:cNvSpPr/>
          <p:nvPr/>
        </p:nvSpPr>
        <p:spPr>
          <a:xfrm>
            <a:off x="895928" y="2087420"/>
            <a:ext cx="1228436" cy="1089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指导语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B329BF-2FAB-A2E5-D8B7-4DF69D839E30}"/>
              </a:ext>
            </a:extLst>
          </p:cNvPr>
          <p:cNvSpPr txBox="1"/>
          <p:nvPr/>
        </p:nvSpPr>
        <p:spPr>
          <a:xfrm>
            <a:off x="1017863" y="342669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/>
              <a:t>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78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fd</dc:creator>
  <cp:lastModifiedBy>w fd</cp:lastModifiedBy>
  <cp:revision>3</cp:revision>
  <dcterms:created xsi:type="dcterms:W3CDTF">2022-03-09T12:25:56Z</dcterms:created>
  <dcterms:modified xsi:type="dcterms:W3CDTF">2023-01-10T12:34:53Z</dcterms:modified>
</cp:coreProperties>
</file>