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1558" r:id="rId2"/>
    <p:sldId id="1563" r:id="rId3"/>
    <p:sldId id="1572" r:id="rId4"/>
    <p:sldId id="1564" r:id="rId5"/>
    <p:sldId id="1557" r:id="rId6"/>
    <p:sldId id="1559" r:id="rId7"/>
    <p:sldId id="1571" r:id="rId8"/>
    <p:sldId id="1567" r:id="rId9"/>
    <p:sldId id="1569" r:id="rId10"/>
    <p:sldId id="1568" r:id="rId11"/>
  </p:sldIdLst>
  <p:sldSz cx="9906000" cy="6858000" type="A4"/>
  <p:notesSz cx="9928225" cy="6797675"/>
  <p:custDataLst>
    <p:tags r:id="rId14"/>
  </p:custDataLst>
  <p:defaultTextStyle>
    <a:defPPr>
      <a:defRPr lang="de-DE"/>
    </a:defPPr>
    <a:lvl1pPr algn="l" rtl="0" fontAlgn="base">
      <a:spcBef>
        <a:spcPct val="0"/>
      </a:spcBef>
      <a:spcAft>
        <a:spcPct val="0"/>
      </a:spcAft>
      <a:defRPr sz="13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3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3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3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300" b="1" kern="1200">
        <a:solidFill>
          <a:schemeClr val="tx1"/>
        </a:solidFill>
        <a:latin typeface="Arial" pitchFamily="34" charset="0"/>
        <a:ea typeface="宋体" pitchFamily="2" charset="-122"/>
        <a:cs typeface="+mn-cs"/>
      </a:defRPr>
    </a:lvl5pPr>
    <a:lvl6pPr marL="2286000" algn="l" defTabSz="914400" rtl="0" eaLnBrk="1" latinLnBrk="0" hangingPunct="1">
      <a:defRPr sz="1300" b="1" kern="1200">
        <a:solidFill>
          <a:schemeClr val="tx1"/>
        </a:solidFill>
        <a:latin typeface="Arial" pitchFamily="34" charset="0"/>
        <a:ea typeface="宋体" pitchFamily="2" charset="-122"/>
        <a:cs typeface="+mn-cs"/>
      </a:defRPr>
    </a:lvl6pPr>
    <a:lvl7pPr marL="2743200" algn="l" defTabSz="914400" rtl="0" eaLnBrk="1" latinLnBrk="0" hangingPunct="1">
      <a:defRPr sz="1300" b="1" kern="1200">
        <a:solidFill>
          <a:schemeClr val="tx1"/>
        </a:solidFill>
        <a:latin typeface="Arial" pitchFamily="34" charset="0"/>
        <a:ea typeface="宋体" pitchFamily="2" charset="-122"/>
        <a:cs typeface="+mn-cs"/>
      </a:defRPr>
    </a:lvl7pPr>
    <a:lvl8pPr marL="3200400" algn="l" defTabSz="914400" rtl="0" eaLnBrk="1" latinLnBrk="0" hangingPunct="1">
      <a:defRPr sz="1300" b="1" kern="1200">
        <a:solidFill>
          <a:schemeClr val="tx1"/>
        </a:solidFill>
        <a:latin typeface="Arial" pitchFamily="34" charset="0"/>
        <a:ea typeface="宋体" pitchFamily="2" charset="-122"/>
        <a:cs typeface="+mn-cs"/>
      </a:defRPr>
    </a:lvl8pPr>
    <a:lvl9pPr marL="3657600" algn="l" defTabSz="914400" rtl="0" eaLnBrk="1" latinLnBrk="0" hangingPunct="1">
      <a:defRPr sz="1300"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60C"/>
    <a:srgbClr val="09BAFF"/>
    <a:srgbClr val="D6CBC2"/>
    <a:srgbClr val="003F56"/>
    <a:srgbClr val="000000"/>
    <a:srgbClr val="FFFEFF"/>
    <a:srgbClr val="F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74" autoAdjust="0"/>
    <p:restoredTop sz="98352" autoAdjust="0"/>
  </p:normalViewPr>
  <p:slideViewPr>
    <p:cSldViewPr snapToGrid="0">
      <p:cViewPr>
        <p:scale>
          <a:sx n="60" d="100"/>
          <a:sy n="60" d="100"/>
        </p:scale>
        <p:origin x="-355" y="14"/>
      </p:cViewPr>
      <p:guideLst>
        <p:guide orient="horz" pos="2160"/>
        <p:guide pos="4632"/>
      </p:guideLst>
    </p:cSldViewPr>
  </p:slideViewPr>
  <p:notesTextViewPr>
    <p:cViewPr>
      <p:scale>
        <a:sx n="100" d="100"/>
        <a:sy n="100" d="100"/>
      </p:scale>
      <p:origin x="0" y="0"/>
    </p:cViewPr>
  </p:notesTextViewPr>
  <p:sorterViewPr>
    <p:cViewPr>
      <p:scale>
        <a:sx n="66" d="100"/>
        <a:sy n="66" d="100"/>
      </p:scale>
      <p:origin x="0" y="31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23.vml.rels><?xml version="1.0" encoding="UTF-8" standalone="yes"?>
<Relationships xmlns="http://schemas.openxmlformats.org/package/2006/relationships"><Relationship Id="rId1" Type="http://schemas.openxmlformats.org/officeDocument/2006/relationships/image" Target="NULL"/></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25.vml.rels><?xml version="1.0" encoding="UTF-8" standalone="yes"?>
<Relationships xmlns="http://schemas.openxmlformats.org/package/2006/relationships"><Relationship Id="rId1" Type="http://schemas.openxmlformats.org/officeDocument/2006/relationships/image" Target="NULL"/></Relationships>
</file>

<file path=ppt/drawings/_rels/vmlDrawing26.vml.rels><?xml version="1.0" encoding="UTF-8" standalone="yes"?>
<Relationships xmlns="http://schemas.openxmlformats.org/package/2006/relationships"><Relationship Id="rId1" Type="http://schemas.openxmlformats.org/officeDocument/2006/relationships/image" Target="NULL"/></Relationships>
</file>

<file path=ppt/drawings/_rels/vmlDrawing27.vml.rels><?xml version="1.0" encoding="UTF-8" standalone="yes"?>
<Relationships xmlns="http://schemas.openxmlformats.org/package/2006/relationships"><Relationship Id="rId1" Type="http://schemas.openxmlformats.org/officeDocument/2006/relationships/image" Target="NULL"/></Relationships>
</file>

<file path=ppt/drawings/_rels/vmlDrawing28.vml.rels><?xml version="1.0" encoding="UTF-8" standalone="yes"?>
<Relationships xmlns="http://schemas.openxmlformats.org/package/2006/relationships"><Relationship Id="rId1" Type="http://schemas.openxmlformats.org/officeDocument/2006/relationships/image" Target="NULL"/></Relationships>
</file>

<file path=ppt/drawings/_rels/vmlDrawing29.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30.vml.rels><?xml version="1.0" encoding="UTF-8" standalone="yes"?>
<Relationships xmlns="http://schemas.openxmlformats.org/package/2006/relationships"><Relationship Id="rId1" Type="http://schemas.openxmlformats.org/officeDocument/2006/relationships/image" Target="NULL"/></Relationships>
</file>

<file path=ppt/drawings/_rels/vmlDrawing31.vml.rels><?xml version="1.0" encoding="UTF-8" standalone="yes"?>
<Relationships xmlns="http://schemas.openxmlformats.org/package/2006/relationships"><Relationship Id="rId1" Type="http://schemas.openxmlformats.org/officeDocument/2006/relationships/image" Target="NULL"/></Relationships>
</file>

<file path=ppt/drawings/_rels/vmlDrawing32.vml.rels><?xml version="1.0" encoding="UTF-8" standalone="yes"?>
<Relationships xmlns="http://schemas.openxmlformats.org/package/2006/relationships"><Relationship Id="rId1" Type="http://schemas.openxmlformats.org/officeDocument/2006/relationships/image" Target="NULL"/></Relationships>
</file>

<file path=ppt/drawings/_rels/vmlDrawing33.vml.rels><?xml version="1.0" encoding="UTF-8" standalone="yes"?>
<Relationships xmlns="http://schemas.openxmlformats.org/package/2006/relationships"><Relationship Id="rId1" Type="http://schemas.openxmlformats.org/officeDocument/2006/relationships/image" Target="NULL"/></Relationships>
</file>

<file path=ppt/drawings/_rels/vmlDrawing34.vml.rels><?xml version="1.0" encoding="UTF-8" standalone="yes"?>
<Relationships xmlns="http://schemas.openxmlformats.org/package/2006/relationships"><Relationship Id="rId1" Type="http://schemas.openxmlformats.org/officeDocument/2006/relationships/image" Target="NULL"/></Relationships>
</file>

<file path=ppt/drawings/_rels/vmlDrawing35.vml.rels><?xml version="1.0" encoding="UTF-8" standalone="yes"?>
<Relationships xmlns="http://schemas.openxmlformats.org/package/2006/relationships"><Relationship Id="rId1" Type="http://schemas.openxmlformats.org/officeDocument/2006/relationships/image" Target="NULL"/></Relationships>
</file>

<file path=ppt/drawings/_rels/vmlDrawing36.vml.rels><?xml version="1.0" encoding="UTF-8" standalone="yes"?>
<Relationships xmlns="http://schemas.openxmlformats.org/package/2006/relationships"><Relationship Id="rId1" Type="http://schemas.openxmlformats.org/officeDocument/2006/relationships/image" Target="NULL"/></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4302004" cy="377820"/>
          </a:xfrm>
          <a:prstGeom prst="rect">
            <a:avLst/>
          </a:prstGeom>
          <a:noFill/>
          <a:ln w="9525">
            <a:noFill/>
            <a:miter lim="800000"/>
            <a:headEnd/>
            <a:tailEnd/>
          </a:ln>
        </p:spPr>
        <p:txBody>
          <a:bodyPr vert="horz" wrap="square" lIns="93385" tIns="46693" rIns="93385" bIns="46693" numCol="1" anchor="t" anchorCtr="0" compatLnSpc="1">
            <a:prstTxWarp prst="textNoShape">
              <a:avLst/>
            </a:prstTxWarp>
          </a:bodyPr>
          <a:lstStyle>
            <a:lvl1pPr defTabSz="933810">
              <a:defRPr sz="1200" smtClean="0"/>
            </a:lvl1pPr>
          </a:lstStyle>
          <a:p>
            <a:pPr>
              <a:defRPr/>
            </a:pPr>
            <a:endParaRPr lang="en-US" altLang="zh-CN"/>
          </a:p>
        </p:txBody>
      </p:sp>
      <p:sp>
        <p:nvSpPr>
          <p:cNvPr id="29699" name="Rectangle 3"/>
          <p:cNvSpPr>
            <a:spLocks noGrp="1" noChangeArrowheads="1"/>
          </p:cNvSpPr>
          <p:nvPr>
            <p:ph type="dt" sz="quarter" idx="1"/>
          </p:nvPr>
        </p:nvSpPr>
        <p:spPr bwMode="auto">
          <a:xfrm>
            <a:off x="5626222" y="0"/>
            <a:ext cx="4302004" cy="377820"/>
          </a:xfrm>
          <a:prstGeom prst="rect">
            <a:avLst/>
          </a:prstGeom>
          <a:noFill/>
          <a:ln w="9525">
            <a:noFill/>
            <a:miter lim="800000"/>
            <a:headEnd/>
            <a:tailEnd/>
          </a:ln>
        </p:spPr>
        <p:txBody>
          <a:bodyPr vert="horz" wrap="square" lIns="93385" tIns="46693" rIns="93385" bIns="46693" numCol="1" anchor="t" anchorCtr="0" compatLnSpc="1">
            <a:prstTxWarp prst="textNoShape">
              <a:avLst/>
            </a:prstTxWarp>
          </a:bodyPr>
          <a:lstStyle>
            <a:lvl1pPr algn="r" defTabSz="933810">
              <a:defRPr sz="1200" smtClean="0"/>
            </a:lvl1pPr>
          </a:lstStyle>
          <a:p>
            <a:pPr>
              <a:defRPr/>
            </a:pPr>
            <a:endParaRPr lang="en-US" altLang="zh-CN"/>
          </a:p>
        </p:txBody>
      </p:sp>
      <p:sp>
        <p:nvSpPr>
          <p:cNvPr id="29700" name="Rectangle 4"/>
          <p:cNvSpPr>
            <a:spLocks noGrp="1" noChangeArrowheads="1"/>
          </p:cNvSpPr>
          <p:nvPr>
            <p:ph type="ftr" sz="quarter" idx="2"/>
          </p:nvPr>
        </p:nvSpPr>
        <p:spPr bwMode="auto">
          <a:xfrm>
            <a:off x="1" y="6419856"/>
            <a:ext cx="4302004" cy="377819"/>
          </a:xfrm>
          <a:prstGeom prst="rect">
            <a:avLst/>
          </a:prstGeom>
          <a:noFill/>
          <a:ln w="9525">
            <a:noFill/>
            <a:miter lim="800000"/>
            <a:headEnd/>
            <a:tailEnd/>
          </a:ln>
        </p:spPr>
        <p:txBody>
          <a:bodyPr vert="horz" wrap="square" lIns="93385" tIns="46693" rIns="93385" bIns="46693" numCol="1" anchor="b" anchorCtr="0" compatLnSpc="1">
            <a:prstTxWarp prst="textNoShape">
              <a:avLst/>
            </a:prstTxWarp>
          </a:bodyPr>
          <a:lstStyle>
            <a:lvl1pPr defTabSz="933810">
              <a:defRPr sz="1200" smtClean="0"/>
            </a:lvl1pPr>
          </a:lstStyle>
          <a:p>
            <a:pPr>
              <a:defRPr/>
            </a:pPr>
            <a:endParaRPr lang="en-US" altLang="zh-CN"/>
          </a:p>
        </p:txBody>
      </p:sp>
      <p:sp>
        <p:nvSpPr>
          <p:cNvPr id="29701" name="Rectangle 5"/>
          <p:cNvSpPr>
            <a:spLocks noGrp="1" noChangeArrowheads="1"/>
          </p:cNvSpPr>
          <p:nvPr>
            <p:ph type="sldNum" sz="quarter" idx="3"/>
          </p:nvPr>
        </p:nvSpPr>
        <p:spPr bwMode="auto">
          <a:xfrm>
            <a:off x="5626222" y="6419856"/>
            <a:ext cx="4302004" cy="377819"/>
          </a:xfrm>
          <a:prstGeom prst="rect">
            <a:avLst/>
          </a:prstGeom>
          <a:noFill/>
          <a:ln w="9525">
            <a:noFill/>
            <a:miter lim="800000"/>
            <a:headEnd/>
            <a:tailEnd/>
          </a:ln>
        </p:spPr>
        <p:txBody>
          <a:bodyPr vert="horz" wrap="square" lIns="93385" tIns="46693" rIns="93385" bIns="46693" numCol="1" anchor="b" anchorCtr="0" compatLnSpc="1">
            <a:prstTxWarp prst="textNoShape">
              <a:avLst/>
            </a:prstTxWarp>
          </a:bodyPr>
          <a:lstStyle>
            <a:lvl1pPr algn="r" defTabSz="933810">
              <a:defRPr sz="1200" smtClean="0"/>
            </a:lvl1pPr>
          </a:lstStyle>
          <a:p>
            <a:pPr>
              <a:defRPr/>
            </a:pPr>
            <a:fld id="{AEFA72A9-BC04-4364-84A4-BFC4FE738F1B}" type="slidenum">
              <a:rPr lang="en-US" altLang="zh-CN"/>
              <a:pPr>
                <a:defRPr/>
              </a:pPr>
              <a:t>‹#›</a:t>
            </a:fld>
            <a:endParaRPr lang="en-US" altLang="zh-CN"/>
          </a:p>
        </p:txBody>
      </p:sp>
    </p:spTree>
    <p:extLst>
      <p:ext uri="{BB962C8B-B14F-4D97-AF65-F5344CB8AC3E}">
        <p14:creationId xmlns:p14="http://schemas.microsoft.com/office/powerpoint/2010/main" val="3273359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4302004" cy="377820"/>
          </a:xfrm>
          <a:prstGeom prst="rect">
            <a:avLst/>
          </a:prstGeom>
          <a:noFill/>
          <a:ln w="9525">
            <a:noFill/>
            <a:miter lim="800000"/>
            <a:headEnd/>
            <a:tailEnd/>
          </a:ln>
        </p:spPr>
        <p:txBody>
          <a:bodyPr vert="horz" wrap="square" lIns="93385" tIns="46693" rIns="93385" bIns="46693" numCol="1" anchor="t" anchorCtr="0" compatLnSpc="1">
            <a:prstTxWarp prst="textNoShape">
              <a:avLst/>
            </a:prstTxWarp>
          </a:bodyPr>
          <a:lstStyle>
            <a:lvl1pPr defTabSz="933810">
              <a:defRPr sz="1200" b="0" smtClean="0">
                <a:latin typeface="Times New Roman" pitchFamily="18" charset="0"/>
              </a:defRPr>
            </a:lvl1pPr>
          </a:lstStyle>
          <a:p>
            <a:pPr>
              <a:defRPr/>
            </a:pPr>
            <a:endParaRPr lang="de-DE" altLang="zh-CN"/>
          </a:p>
        </p:txBody>
      </p:sp>
      <p:sp>
        <p:nvSpPr>
          <p:cNvPr id="5123" name="Rectangle 3"/>
          <p:cNvSpPr>
            <a:spLocks noGrp="1" noChangeArrowheads="1"/>
          </p:cNvSpPr>
          <p:nvPr>
            <p:ph type="dt" idx="1"/>
          </p:nvPr>
        </p:nvSpPr>
        <p:spPr bwMode="auto">
          <a:xfrm>
            <a:off x="5626222" y="0"/>
            <a:ext cx="4302004" cy="377820"/>
          </a:xfrm>
          <a:prstGeom prst="rect">
            <a:avLst/>
          </a:prstGeom>
          <a:noFill/>
          <a:ln w="9525">
            <a:noFill/>
            <a:miter lim="800000"/>
            <a:headEnd/>
            <a:tailEnd/>
          </a:ln>
        </p:spPr>
        <p:txBody>
          <a:bodyPr vert="horz" wrap="square" lIns="93385" tIns="46693" rIns="93385" bIns="46693" numCol="1" anchor="t" anchorCtr="0" compatLnSpc="1">
            <a:prstTxWarp prst="textNoShape">
              <a:avLst/>
            </a:prstTxWarp>
          </a:bodyPr>
          <a:lstStyle>
            <a:lvl1pPr algn="r" defTabSz="933810">
              <a:defRPr sz="1200" b="0" smtClean="0">
                <a:latin typeface="Times New Roman" pitchFamily="18" charset="0"/>
              </a:defRPr>
            </a:lvl1pPr>
          </a:lstStyle>
          <a:p>
            <a:pPr>
              <a:defRPr/>
            </a:pPr>
            <a:endParaRPr lang="de-DE" altLang="zh-CN"/>
          </a:p>
        </p:txBody>
      </p:sp>
      <p:sp>
        <p:nvSpPr>
          <p:cNvPr id="351236" name="Rectangle 4"/>
          <p:cNvSpPr>
            <a:spLocks noGrp="1" noRot="1" noChangeAspect="1" noChangeArrowheads="1" noTextEdit="1"/>
          </p:cNvSpPr>
          <p:nvPr>
            <p:ph type="sldImg" idx="2"/>
          </p:nvPr>
        </p:nvSpPr>
        <p:spPr bwMode="auto">
          <a:xfrm>
            <a:off x="3108325" y="528638"/>
            <a:ext cx="3711575" cy="25685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1324216" y="3247710"/>
            <a:ext cx="7279793" cy="3021018"/>
          </a:xfrm>
          <a:prstGeom prst="rect">
            <a:avLst/>
          </a:prstGeom>
          <a:noFill/>
          <a:ln w="9525">
            <a:noFill/>
            <a:miter lim="800000"/>
            <a:headEnd/>
            <a:tailEnd/>
          </a:ln>
        </p:spPr>
        <p:txBody>
          <a:bodyPr vert="horz" wrap="square" lIns="93385" tIns="46693" rIns="93385" bIns="46693" numCol="1" anchor="t" anchorCtr="0" compatLnSpc="1">
            <a:prstTxWarp prst="textNoShape">
              <a:avLst/>
            </a:prstTxWarp>
          </a:body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a:p>
            <a:pPr lvl="4"/>
            <a:r>
              <a:rPr lang="de-DE" noProof="0" smtClean="0"/>
              <a:t>Fifth level</a:t>
            </a:r>
          </a:p>
        </p:txBody>
      </p:sp>
      <p:sp>
        <p:nvSpPr>
          <p:cNvPr id="5126" name="Rectangle 6"/>
          <p:cNvSpPr>
            <a:spLocks noGrp="1" noChangeArrowheads="1"/>
          </p:cNvSpPr>
          <p:nvPr>
            <p:ph type="ftr" sz="quarter" idx="4"/>
          </p:nvPr>
        </p:nvSpPr>
        <p:spPr bwMode="auto">
          <a:xfrm>
            <a:off x="1" y="6419856"/>
            <a:ext cx="4302004" cy="377819"/>
          </a:xfrm>
          <a:prstGeom prst="rect">
            <a:avLst/>
          </a:prstGeom>
          <a:noFill/>
          <a:ln w="9525">
            <a:noFill/>
            <a:miter lim="800000"/>
            <a:headEnd/>
            <a:tailEnd/>
          </a:ln>
        </p:spPr>
        <p:txBody>
          <a:bodyPr vert="horz" wrap="square" lIns="93385" tIns="46693" rIns="93385" bIns="46693" numCol="1" anchor="b" anchorCtr="0" compatLnSpc="1">
            <a:prstTxWarp prst="textNoShape">
              <a:avLst/>
            </a:prstTxWarp>
          </a:bodyPr>
          <a:lstStyle>
            <a:lvl1pPr defTabSz="933810">
              <a:defRPr sz="1200" b="0" smtClean="0">
                <a:latin typeface="Times New Roman" pitchFamily="18" charset="0"/>
              </a:defRPr>
            </a:lvl1pPr>
          </a:lstStyle>
          <a:p>
            <a:pPr>
              <a:defRPr/>
            </a:pPr>
            <a:endParaRPr lang="de-DE" altLang="zh-CN"/>
          </a:p>
        </p:txBody>
      </p:sp>
      <p:sp>
        <p:nvSpPr>
          <p:cNvPr id="5127" name="Rectangle 7"/>
          <p:cNvSpPr>
            <a:spLocks noGrp="1" noChangeArrowheads="1"/>
          </p:cNvSpPr>
          <p:nvPr>
            <p:ph type="sldNum" sz="quarter" idx="5"/>
          </p:nvPr>
        </p:nvSpPr>
        <p:spPr bwMode="auto">
          <a:xfrm>
            <a:off x="5626222" y="6419856"/>
            <a:ext cx="4302004" cy="377819"/>
          </a:xfrm>
          <a:prstGeom prst="rect">
            <a:avLst/>
          </a:prstGeom>
          <a:noFill/>
          <a:ln w="9525">
            <a:noFill/>
            <a:miter lim="800000"/>
            <a:headEnd/>
            <a:tailEnd/>
          </a:ln>
        </p:spPr>
        <p:txBody>
          <a:bodyPr vert="horz" wrap="square" lIns="93385" tIns="46693" rIns="93385" bIns="46693" numCol="1" anchor="b" anchorCtr="0" compatLnSpc="1">
            <a:prstTxWarp prst="textNoShape">
              <a:avLst/>
            </a:prstTxWarp>
          </a:bodyPr>
          <a:lstStyle>
            <a:lvl1pPr algn="r" defTabSz="933810">
              <a:defRPr sz="1200" b="0" smtClean="0">
                <a:latin typeface="Times New Roman" pitchFamily="18" charset="0"/>
              </a:defRPr>
            </a:lvl1pPr>
          </a:lstStyle>
          <a:p>
            <a:pPr>
              <a:defRPr/>
            </a:pPr>
            <a:fld id="{DF4FA876-CAE6-4B48-B9CB-8E783884BF07}" type="slidenum">
              <a:rPr lang="de-DE" altLang="zh-CN"/>
              <a:pPr>
                <a:defRPr/>
              </a:pPr>
              <a:t>‹#›</a:t>
            </a:fld>
            <a:endParaRPr lang="de-DE" altLang="zh-CN"/>
          </a:p>
        </p:txBody>
      </p:sp>
    </p:spTree>
    <p:extLst>
      <p:ext uri="{BB962C8B-B14F-4D97-AF65-F5344CB8AC3E}">
        <p14:creationId xmlns:p14="http://schemas.microsoft.com/office/powerpoint/2010/main" val="930420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jpe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10.bin"/><Relationship Id="rId2" Type="http://schemas.openxmlformats.org/officeDocument/2006/relationships/tags" Target="../tags/tag22.xml"/><Relationship Id="rId1" Type="http://schemas.openxmlformats.org/officeDocument/2006/relationships/vmlDrawing" Target="../drawings/vmlDrawing10.vml"/><Relationship Id="rId6" Type="http://schemas.openxmlformats.org/officeDocument/2006/relationships/tags" Target="../tags/tag26.xml"/><Relationship Id="rId11" Type="http://schemas.openxmlformats.org/officeDocument/2006/relationships/slideMaster" Target="../slideMasters/slideMaster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1.jpe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oleObject" Target="../embeddings/oleObject11.bin"/><Relationship Id="rId2" Type="http://schemas.openxmlformats.org/officeDocument/2006/relationships/tags" Target="../tags/tag31.xml"/><Relationship Id="rId1" Type="http://schemas.openxmlformats.org/officeDocument/2006/relationships/vmlDrawing" Target="../drawings/vmlDrawing11.vml"/><Relationship Id="rId6" Type="http://schemas.openxmlformats.org/officeDocument/2006/relationships/tags" Target="../tags/tag35.xml"/><Relationship Id="rId11" Type="http://schemas.openxmlformats.org/officeDocument/2006/relationships/slideMaster" Target="../slideMasters/slideMaster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1.jpe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oleObject" Target="../embeddings/oleObject12.bin"/><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slideMaster" Target="../slideMasters/slideMaster1.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1.jpe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oleObject" Target="../embeddings/oleObject13.bin"/><Relationship Id="rId2" Type="http://schemas.openxmlformats.org/officeDocument/2006/relationships/tags" Target="../tags/tag49.xml"/><Relationship Id="rId1" Type="http://schemas.openxmlformats.org/officeDocument/2006/relationships/vmlDrawing" Target="../drawings/vmlDrawing13.vml"/><Relationship Id="rId6" Type="http://schemas.openxmlformats.org/officeDocument/2006/relationships/tags" Target="../tags/tag53.xml"/><Relationship Id="rId11" Type="http://schemas.openxmlformats.org/officeDocument/2006/relationships/slideMaster" Target="../slideMasters/slideMaster1.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1.jpe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oleObject" Target="../embeddings/oleObject14.bin"/><Relationship Id="rId2" Type="http://schemas.openxmlformats.org/officeDocument/2006/relationships/tags" Target="../tags/tag58.xml"/><Relationship Id="rId1" Type="http://schemas.openxmlformats.org/officeDocument/2006/relationships/vmlDrawing" Target="../drawings/vmlDrawing14.vml"/><Relationship Id="rId6" Type="http://schemas.openxmlformats.org/officeDocument/2006/relationships/tags" Target="../tags/tag62.xml"/><Relationship Id="rId11" Type="http://schemas.openxmlformats.org/officeDocument/2006/relationships/slideMaster" Target="../slideMasters/slideMaster1.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media/image1.jpeg"/><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oleObject" Target="../embeddings/oleObject15.bin"/><Relationship Id="rId2" Type="http://schemas.openxmlformats.org/officeDocument/2006/relationships/tags" Target="../tags/tag67.xml"/><Relationship Id="rId1" Type="http://schemas.openxmlformats.org/officeDocument/2006/relationships/vmlDrawing" Target="../drawings/vmlDrawing15.vml"/><Relationship Id="rId6" Type="http://schemas.openxmlformats.org/officeDocument/2006/relationships/tags" Target="../tags/tag71.xml"/><Relationship Id="rId11" Type="http://schemas.openxmlformats.org/officeDocument/2006/relationships/slideMaster" Target="../slideMasters/slideMaster1.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jpeg"/><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16.bin"/><Relationship Id="rId2" Type="http://schemas.openxmlformats.org/officeDocument/2006/relationships/tags" Target="../tags/tag76.xml"/><Relationship Id="rId1" Type="http://schemas.openxmlformats.org/officeDocument/2006/relationships/vmlDrawing" Target="../drawings/vmlDrawing16.v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1.jpe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oleObject" Target="../embeddings/oleObject17.bin"/><Relationship Id="rId2" Type="http://schemas.openxmlformats.org/officeDocument/2006/relationships/tags" Target="../tags/tag85.xml"/><Relationship Id="rId1" Type="http://schemas.openxmlformats.org/officeDocument/2006/relationships/vmlDrawing" Target="../drawings/vmlDrawing17.vml"/><Relationship Id="rId6" Type="http://schemas.openxmlformats.org/officeDocument/2006/relationships/tags" Target="../tags/tag89.xml"/><Relationship Id="rId11" Type="http://schemas.openxmlformats.org/officeDocument/2006/relationships/slideMaster" Target="../slideMasters/slideMaster1.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media/image2.jpe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1.jpe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oleObject" Target="../embeddings/oleObject18.bin"/><Relationship Id="rId2" Type="http://schemas.openxmlformats.org/officeDocument/2006/relationships/tags" Target="../tags/tag94.xml"/><Relationship Id="rId1" Type="http://schemas.openxmlformats.org/officeDocument/2006/relationships/vmlDrawing" Target="../drawings/vmlDrawing18.vml"/><Relationship Id="rId6" Type="http://schemas.openxmlformats.org/officeDocument/2006/relationships/tags" Target="../tags/tag98.xml"/><Relationship Id="rId11" Type="http://schemas.openxmlformats.org/officeDocument/2006/relationships/slideMaster" Target="../slideMasters/slideMaster1.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1.jpe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oleObject" Target="../embeddings/oleObject19.bin"/><Relationship Id="rId2" Type="http://schemas.openxmlformats.org/officeDocument/2006/relationships/tags" Target="../tags/tag103.xml"/><Relationship Id="rId1" Type="http://schemas.openxmlformats.org/officeDocument/2006/relationships/vmlDrawing" Target="../drawings/vmlDrawing19.vml"/><Relationship Id="rId6" Type="http://schemas.openxmlformats.org/officeDocument/2006/relationships/tags" Target="../tags/tag107.xml"/><Relationship Id="rId11" Type="http://schemas.openxmlformats.org/officeDocument/2006/relationships/slideMaster" Target="../slideMasters/slideMaster1.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1.jpe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oleObject" Target="../embeddings/oleObject20.bin"/><Relationship Id="rId2" Type="http://schemas.openxmlformats.org/officeDocument/2006/relationships/tags" Target="../tags/tag112.xml"/><Relationship Id="rId1" Type="http://schemas.openxmlformats.org/officeDocument/2006/relationships/vmlDrawing" Target="../drawings/vmlDrawing20.vml"/><Relationship Id="rId6" Type="http://schemas.openxmlformats.org/officeDocument/2006/relationships/tags" Target="../tags/tag116.xml"/><Relationship Id="rId11" Type="http://schemas.openxmlformats.org/officeDocument/2006/relationships/slideMaster" Target="../slideMasters/slideMaster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2.jpe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1.jpe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oleObject" Target="../embeddings/oleObject21.bin"/><Relationship Id="rId2" Type="http://schemas.openxmlformats.org/officeDocument/2006/relationships/tags" Target="../tags/tag121.xml"/><Relationship Id="rId1" Type="http://schemas.openxmlformats.org/officeDocument/2006/relationships/vmlDrawing" Target="../drawings/vmlDrawing21.vml"/><Relationship Id="rId6" Type="http://schemas.openxmlformats.org/officeDocument/2006/relationships/tags" Target="../tags/tag125.xml"/><Relationship Id="rId11" Type="http://schemas.openxmlformats.org/officeDocument/2006/relationships/slideMaster" Target="../slideMasters/slideMaster1.xml"/><Relationship Id="rId5" Type="http://schemas.openxmlformats.org/officeDocument/2006/relationships/tags" Target="../tags/tag124.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0.xml"/><Relationship Id="rId1" Type="http://schemas.openxmlformats.org/officeDocument/2006/relationships/vmlDrawing" Target="../drawings/vmlDrawing22.v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image" Target="../media/image1.jpeg"/><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oleObject" Target="../embeddings/oleObject23.bin"/><Relationship Id="rId2" Type="http://schemas.openxmlformats.org/officeDocument/2006/relationships/tags" Target="../tags/tag131.xml"/><Relationship Id="rId1" Type="http://schemas.openxmlformats.org/officeDocument/2006/relationships/vmlDrawing" Target="../drawings/vmlDrawing23.vml"/><Relationship Id="rId6" Type="http://schemas.openxmlformats.org/officeDocument/2006/relationships/tags" Target="../tags/tag135.xml"/><Relationship Id="rId11" Type="http://schemas.openxmlformats.org/officeDocument/2006/relationships/slideMaster" Target="../slideMasters/slideMaster1.xml"/><Relationship Id="rId5" Type="http://schemas.openxmlformats.org/officeDocument/2006/relationships/tags" Target="../tags/tag13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image" Target="../media/image2.jpe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1.jpe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oleObject" Target="../embeddings/oleObject24.bin"/><Relationship Id="rId2" Type="http://schemas.openxmlformats.org/officeDocument/2006/relationships/tags" Target="../tags/tag140.xml"/><Relationship Id="rId1" Type="http://schemas.openxmlformats.org/officeDocument/2006/relationships/vmlDrawing" Target="../drawings/vmlDrawing24.vml"/><Relationship Id="rId6" Type="http://schemas.openxmlformats.org/officeDocument/2006/relationships/tags" Target="../tags/tag144.xml"/><Relationship Id="rId11" Type="http://schemas.openxmlformats.org/officeDocument/2006/relationships/slideMaster" Target="../slideMasters/slideMaster1.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2.jpe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image" Target="../media/image1.jpe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oleObject" Target="../embeddings/oleObject25.bin"/><Relationship Id="rId2" Type="http://schemas.openxmlformats.org/officeDocument/2006/relationships/tags" Target="../tags/tag149.xml"/><Relationship Id="rId1" Type="http://schemas.openxmlformats.org/officeDocument/2006/relationships/vmlDrawing" Target="../drawings/vmlDrawing25.vml"/><Relationship Id="rId6" Type="http://schemas.openxmlformats.org/officeDocument/2006/relationships/tags" Target="../tags/tag153.xml"/><Relationship Id="rId11" Type="http://schemas.openxmlformats.org/officeDocument/2006/relationships/slideMaster" Target="../slideMasters/slideMaster1.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image" Target="../media/image2.jpeg"/></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image" Target="../media/image1.jpeg"/><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oleObject" Target="../embeddings/oleObject26.bin"/><Relationship Id="rId2" Type="http://schemas.openxmlformats.org/officeDocument/2006/relationships/tags" Target="../tags/tag158.xml"/><Relationship Id="rId1" Type="http://schemas.openxmlformats.org/officeDocument/2006/relationships/vmlDrawing" Target="../drawings/vmlDrawing26.vml"/><Relationship Id="rId6" Type="http://schemas.openxmlformats.org/officeDocument/2006/relationships/tags" Target="../tags/tag162.xml"/><Relationship Id="rId11" Type="http://schemas.openxmlformats.org/officeDocument/2006/relationships/slideMaster" Target="../slideMasters/slideMaster1.xml"/><Relationship Id="rId5" Type="http://schemas.openxmlformats.org/officeDocument/2006/relationships/tags" Target="../tags/tag161.xml"/><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image" Target="../media/image2.jpeg"/></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image" Target="../media/image1.jpeg"/><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oleObject" Target="../embeddings/oleObject27.bin"/><Relationship Id="rId2" Type="http://schemas.openxmlformats.org/officeDocument/2006/relationships/tags" Target="../tags/tag167.xml"/><Relationship Id="rId1" Type="http://schemas.openxmlformats.org/officeDocument/2006/relationships/vmlDrawing" Target="../drawings/vmlDrawing27.vml"/><Relationship Id="rId6" Type="http://schemas.openxmlformats.org/officeDocument/2006/relationships/tags" Target="../tags/tag171.xml"/><Relationship Id="rId11" Type="http://schemas.openxmlformats.org/officeDocument/2006/relationships/slideMaster" Target="../slideMasters/slideMaster1.xml"/><Relationship Id="rId5" Type="http://schemas.openxmlformats.org/officeDocument/2006/relationships/tags" Target="../tags/tag170.xml"/><Relationship Id="rId10" Type="http://schemas.openxmlformats.org/officeDocument/2006/relationships/tags" Target="../tags/tag175.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image" Target="../media/image2.jpeg"/></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image" Target="../media/image1.jpeg"/><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oleObject" Target="../embeddings/oleObject28.bin"/><Relationship Id="rId2" Type="http://schemas.openxmlformats.org/officeDocument/2006/relationships/tags" Target="../tags/tag176.xml"/><Relationship Id="rId1" Type="http://schemas.openxmlformats.org/officeDocument/2006/relationships/vmlDrawing" Target="../drawings/vmlDrawing28.vml"/><Relationship Id="rId6" Type="http://schemas.openxmlformats.org/officeDocument/2006/relationships/tags" Target="../tags/tag180.xml"/><Relationship Id="rId11" Type="http://schemas.openxmlformats.org/officeDocument/2006/relationships/slideMaster" Target="../slideMasters/slideMaster1.xml"/><Relationship Id="rId5" Type="http://schemas.openxmlformats.org/officeDocument/2006/relationships/tags" Target="../tags/tag179.xml"/><Relationship Id="rId10" Type="http://schemas.openxmlformats.org/officeDocument/2006/relationships/tags" Target="../tags/tag184.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image" Target="../media/image1.jpeg"/><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oleObject" Target="../embeddings/oleObject29.bin"/><Relationship Id="rId2" Type="http://schemas.openxmlformats.org/officeDocument/2006/relationships/tags" Target="../tags/tag185.xml"/><Relationship Id="rId1" Type="http://schemas.openxmlformats.org/officeDocument/2006/relationships/vmlDrawing" Target="../drawings/vmlDrawing29.vml"/><Relationship Id="rId6" Type="http://schemas.openxmlformats.org/officeDocument/2006/relationships/tags" Target="../tags/tag189.xml"/><Relationship Id="rId11" Type="http://schemas.openxmlformats.org/officeDocument/2006/relationships/slideMaster" Target="../slideMasters/slideMaster1.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image" Target="../media/image1.jpeg"/><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oleObject" Target="../embeddings/oleObject30.bin"/><Relationship Id="rId2" Type="http://schemas.openxmlformats.org/officeDocument/2006/relationships/tags" Target="../tags/tag194.xml"/><Relationship Id="rId1" Type="http://schemas.openxmlformats.org/officeDocument/2006/relationships/vmlDrawing" Target="../drawings/vmlDrawing30.vml"/><Relationship Id="rId6" Type="http://schemas.openxmlformats.org/officeDocument/2006/relationships/tags" Target="../tags/tag198.xml"/><Relationship Id="rId11" Type="http://schemas.openxmlformats.org/officeDocument/2006/relationships/slideMaster" Target="../slideMasters/slideMaster1.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image" Target="../media/image2.jpeg"/></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image" Target="../media/image1.jpeg"/><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oleObject" Target="../embeddings/oleObject31.bin"/><Relationship Id="rId2" Type="http://schemas.openxmlformats.org/officeDocument/2006/relationships/tags" Target="../tags/tag203.xml"/><Relationship Id="rId1" Type="http://schemas.openxmlformats.org/officeDocument/2006/relationships/vmlDrawing" Target="../drawings/vmlDrawing31.vml"/><Relationship Id="rId6" Type="http://schemas.openxmlformats.org/officeDocument/2006/relationships/tags" Target="../tags/tag207.xml"/><Relationship Id="rId11" Type="http://schemas.openxmlformats.org/officeDocument/2006/relationships/slideMaster" Target="../slideMasters/slideMaster1.xml"/><Relationship Id="rId5" Type="http://schemas.openxmlformats.org/officeDocument/2006/relationships/tags" Target="../tags/tag206.xml"/><Relationship Id="rId10" Type="http://schemas.openxmlformats.org/officeDocument/2006/relationships/tags" Target="../tags/tag211.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image" Target="../media/image2.jpeg"/></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1.jpe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oleObject" Target="../embeddings/oleObject32.bin"/><Relationship Id="rId2" Type="http://schemas.openxmlformats.org/officeDocument/2006/relationships/tags" Target="../tags/tag212.xml"/><Relationship Id="rId1" Type="http://schemas.openxmlformats.org/officeDocument/2006/relationships/vmlDrawing" Target="../drawings/vmlDrawing32.vml"/><Relationship Id="rId6" Type="http://schemas.openxmlformats.org/officeDocument/2006/relationships/tags" Target="../tags/tag216.xml"/><Relationship Id="rId11" Type="http://schemas.openxmlformats.org/officeDocument/2006/relationships/slideMaster" Target="../slideMasters/slideMaster1.xml"/><Relationship Id="rId5" Type="http://schemas.openxmlformats.org/officeDocument/2006/relationships/tags" Target="../tags/tag215.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image" Target="../media/image2.jpe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image" Target="../media/image1.jpeg"/><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oleObject" Target="../embeddings/oleObject33.bin"/><Relationship Id="rId2" Type="http://schemas.openxmlformats.org/officeDocument/2006/relationships/tags" Target="../tags/tag221.xml"/><Relationship Id="rId1" Type="http://schemas.openxmlformats.org/officeDocument/2006/relationships/vmlDrawing" Target="../drawings/vmlDrawing33.vml"/><Relationship Id="rId6" Type="http://schemas.openxmlformats.org/officeDocument/2006/relationships/tags" Target="../tags/tag225.xml"/><Relationship Id="rId11" Type="http://schemas.openxmlformats.org/officeDocument/2006/relationships/slideMaster" Target="../slideMasters/slideMaster1.xml"/><Relationship Id="rId5" Type="http://schemas.openxmlformats.org/officeDocument/2006/relationships/tags" Target="../tags/tag224.xml"/><Relationship Id="rId10" Type="http://schemas.openxmlformats.org/officeDocument/2006/relationships/tags" Target="../tags/tag229.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image" Target="../media/image2.jpeg"/></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media/image1.jpe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oleObject" Target="../embeddings/oleObject34.bin"/><Relationship Id="rId2" Type="http://schemas.openxmlformats.org/officeDocument/2006/relationships/tags" Target="../tags/tag230.xml"/><Relationship Id="rId1" Type="http://schemas.openxmlformats.org/officeDocument/2006/relationships/vmlDrawing" Target="../drawings/vmlDrawing34.vml"/><Relationship Id="rId6" Type="http://schemas.openxmlformats.org/officeDocument/2006/relationships/tags" Target="../tags/tag234.xml"/><Relationship Id="rId11" Type="http://schemas.openxmlformats.org/officeDocument/2006/relationships/slideMaster" Target="../slideMasters/slideMaster1.xml"/><Relationship Id="rId5" Type="http://schemas.openxmlformats.org/officeDocument/2006/relationships/tags" Target="../tags/tag233.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image" Target="../media/image1.jpeg"/><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oleObject" Target="../embeddings/oleObject35.bin"/><Relationship Id="rId2" Type="http://schemas.openxmlformats.org/officeDocument/2006/relationships/tags" Target="../tags/tag239.xml"/><Relationship Id="rId1" Type="http://schemas.openxmlformats.org/officeDocument/2006/relationships/vmlDrawing" Target="../drawings/vmlDrawing35.vml"/><Relationship Id="rId6" Type="http://schemas.openxmlformats.org/officeDocument/2006/relationships/tags" Target="../tags/tag243.xml"/><Relationship Id="rId11" Type="http://schemas.openxmlformats.org/officeDocument/2006/relationships/slideMaster" Target="../slideMasters/slideMaster1.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image" Target="../media/image1.jpe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oleObject" Target="../embeddings/oleObject36.bin"/><Relationship Id="rId2" Type="http://schemas.openxmlformats.org/officeDocument/2006/relationships/tags" Target="../tags/tag248.xml"/><Relationship Id="rId1" Type="http://schemas.openxmlformats.org/officeDocument/2006/relationships/vmlDrawing" Target="../drawings/vmlDrawing36.vml"/><Relationship Id="rId6" Type="http://schemas.openxmlformats.org/officeDocument/2006/relationships/tags" Target="../tags/tag252.xml"/><Relationship Id="rId11" Type="http://schemas.openxmlformats.org/officeDocument/2006/relationships/slideMaster" Target="../slideMasters/slideMaster1.xml"/><Relationship Id="rId5" Type="http://schemas.openxmlformats.org/officeDocument/2006/relationships/tags" Target="../tags/tag251.xml"/><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7.bin"/><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image" Target="../media/image2.jpeg"/><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8.v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9.v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graphicFrame>
        <p:nvGraphicFramePr>
          <p:cNvPr id="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772"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8B3E233E-E18B-45AE-877C-445CB622EE2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6"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7"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8"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11"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0" name="Text Placeholder 9"/>
          <p:cNvSpPr>
            <a:spLocks noGrp="1"/>
          </p:cNvSpPr>
          <p:nvPr>
            <p:ph type="body" sz="quarter" idx="12"/>
          </p:nvPr>
        </p:nvSpPr>
        <p:spPr>
          <a:xfrm>
            <a:off x="733425" y="1933582"/>
            <a:ext cx="8535988" cy="1126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Footer Placeholder 22"/>
          <p:cNvSpPr>
            <a:spLocks noGrp="1"/>
          </p:cNvSpPr>
          <p:nvPr>
            <p:ph type="ftr" sz="quarter" idx="13"/>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4" name="Slide Number Placeholder 28"/>
          <p:cNvSpPr>
            <a:spLocks noGrp="1"/>
          </p:cNvSpPr>
          <p:nvPr>
            <p:ph type="sldNum" sz="quarter" idx="14"/>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12E89A86-DFAC-4A5C-B5F9-C6CA6543775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2 Content and Content">
    <p:bg>
      <p:bgPr>
        <a:solidFill>
          <a:schemeClr val="bg1"/>
        </a:solidFill>
        <a:effectLst/>
      </p:bgPr>
    </p:bg>
    <p:spTree>
      <p:nvGrpSpPr>
        <p:cNvPr id="1" name=""/>
        <p:cNvGrpSpPr/>
        <p:nvPr/>
      </p:nvGrpSpPr>
      <p:grpSpPr>
        <a:xfrm>
          <a:off x="0" y="0"/>
          <a:ext cx="0" cy="0"/>
          <a:chOff x="0" y="0"/>
          <a:chExt cx="0" cy="0"/>
        </a:xfrm>
      </p:grpSpPr>
      <p:graphicFrame>
        <p:nvGraphicFramePr>
          <p:cNvPr id="8"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496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1D20DFFA-754E-4954-BCC4-A5E314A265DA}"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0"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3"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4"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5"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6"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7"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quarter"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736600" y="3298825"/>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half" idx="3"/>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8"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9"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7A16A112-D340-4074-A20B-A8023A7BDE20}" type="slidenum">
              <a:rPr lang="en-US"/>
              <a:pPr>
                <a:defRPr/>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4 Content">
    <p:bg>
      <p:bgPr>
        <a:solidFill>
          <a:schemeClr val="bg1"/>
        </a:solidFill>
        <a:effectLst/>
      </p:bgPr>
    </p:bg>
    <p:spTree>
      <p:nvGrpSpPr>
        <p:cNvPr id="1" name=""/>
        <p:cNvGrpSpPr/>
        <p:nvPr/>
      </p:nvGrpSpPr>
      <p:grpSpPr>
        <a:xfrm>
          <a:off x="0" y="0"/>
          <a:ext cx="0" cy="0"/>
          <a:chOff x="0" y="0"/>
          <a:chExt cx="0" cy="0"/>
        </a:xfrm>
      </p:grpSpPr>
      <p:graphicFrame>
        <p:nvGraphicFramePr>
          <p:cNvPr id="9"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598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28473965-43AB-49F2-A227-7354731706BD}"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1"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4"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5"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6"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7"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8"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sz="quarter"/>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quarter"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736600" y="3298825"/>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080000" y="3298825"/>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3"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9"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20"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16BEF283-B7AB-4A3E-9353-51A2279A2354}" type="slidenum">
              <a:rPr lang="en-US"/>
              <a:pPr>
                <a:defRPr/>
              </a:pPr>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Text, and Conten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7012"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5D1B23FE-0D3D-4A28-88BB-6A37E23B3134}"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B1277F59-5BB4-432B-9440-93CF7413FDB3}" type="slidenum">
              <a:rPr lang="en-US"/>
              <a:pPr>
                <a:defRPr/>
              </a:pPr>
              <a:t>‹#›</a:t>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Content and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8036"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F691ABD-EA05-4F75-B61B-DF1660D31E9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187AB4CC-0977-470D-98CA-45EEA064E03B}" type="slidenum">
              <a:rPr lang="en-US"/>
              <a:pPr>
                <a:defRPr/>
              </a:pPr>
              <a:t>‹#›</a:t>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Text, and 2 Content">
    <p:bg>
      <p:bgPr>
        <a:solidFill>
          <a:schemeClr val="bg1"/>
        </a:solidFill>
        <a:effectLst/>
      </p:bgPr>
    </p:bg>
    <p:spTree>
      <p:nvGrpSpPr>
        <p:cNvPr id="1" name=""/>
        <p:cNvGrpSpPr/>
        <p:nvPr/>
      </p:nvGrpSpPr>
      <p:grpSpPr>
        <a:xfrm>
          <a:off x="0" y="0"/>
          <a:ext cx="0" cy="0"/>
          <a:chOff x="0" y="0"/>
          <a:chExt cx="0" cy="0"/>
        </a:xfrm>
      </p:grpSpPr>
      <p:graphicFrame>
        <p:nvGraphicFramePr>
          <p:cNvPr id="8"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9060"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8114C8A-DC24-49BC-A913-DE90C335A3B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0"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3"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4"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5"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6"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7"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80000" y="3298825"/>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8"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9"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437E05D1-5D51-4931-A7F6-5944C1A9FB7F}" type="slidenum">
              <a:rPr lang="en-US"/>
              <a:pPr>
                <a:defRPr/>
              </a:pPr>
              <a:t>‹#›</a:t>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2 Content and Text">
    <p:bg>
      <p:bgPr>
        <a:solidFill>
          <a:schemeClr val="bg1"/>
        </a:solidFill>
        <a:effectLst/>
      </p:bgPr>
    </p:bg>
    <p:spTree>
      <p:nvGrpSpPr>
        <p:cNvPr id="1" name=""/>
        <p:cNvGrpSpPr/>
        <p:nvPr/>
      </p:nvGrpSpPr>
      <p:grpSpPr>
        <a:xfrm>
          <a:off x="0" y="0"/>
          <a:ext cx="0" cy="0"/>
          <a:chOff x="0" y="0"/>
          <a:chExt cx="0" cy="0"/>
        </a:xfrm>
      </p:grpSpPr>
      <p:graphicFrame>
        <p:nvGraphicFramePr>
          <p:cNvPr id="8"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08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F8816C78-82D2-4A65-AACD-6F314BCD6517}"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0"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3"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4"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5"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6"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7"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quarter"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736600" y="3298825"/>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8"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9"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97949334-8410-4BC1-BE71-8E53AC4D16B9}" type="slidenum">
              <a:rPr lang="en-US"/>
              <a:pPr>
                <a:defRPr/>
              </a:pPr>
              <a:t>‹#›</a:t>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and Text over Conten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10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26A46978-24E0-4A37-B91B-D8B316E3DA28}"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6600" y="3298825"/>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4AC75E54-F1CD-419B-9218-68F78893A073}" type="slidenum">
              <a:rPr lang="en-US"/>
              <a:pPr>
                <a:defRPr/>
              </a:pPr>
              <a:t>‹#›</a:t>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ontent over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2132"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E9838666-1C7F-45FF-9DC0-2CA259A19622}"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736600" y="1928813"/>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6600" y="3298825"/>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BAED3088-4D45-40FA-AFC5-954D80B1D51F}" type="slidenum">
              <a:rPr lang="en-US"/>
              <a:pPr>
                <a:defRPr/>
              </a:pPr>
              <a:t>‹#›</a:t>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2 Content over Text">
    <p:bg>
      <p:bgPr>
        <a:solidFill>
          <a:schemeClr val="bg1"/>
        </a:solidFill>
        <a:effectLst/>
      </p:bgPr>
    </p:bg>
    <p:spTree>
      <p:nvGrpSpPr>
        <p:cNvPr id="1" name=""/>
        <p:cNvGrpSpPr/>
        <p:nvPr/>
      </p:nvGrpSpPr>
      <p:grpSpPr>
        <a:xfrm>
          <a:off x="0" y="0"/>
          <a:ext cx="0" cy="0"/>
          <a:chOff x="0" y="0"/>
          <a:chExt cx="0" cy="0"/>
        </a:xfrm>
      </p:grpSpPr>
      <p:graphicFrame>
        <p:nvGraphicFramePr>
          <p:cNvPr id="8"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3156"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C35CFF47-F0EC-4D67-8378-0DF5A40DC8A4}"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0"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3"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4"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5"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6"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7"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quarter"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736600" y="3298825"/>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8"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9"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2839EF88-0B56-4E9C-97D6-C9846340D9DA}" type="slidenum">
              <a:rPr lang="en-US"/>
              <a:pPr>
                <a:defRPr/>
              </a:pPr>
              <a:t>‹#›</a:t>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Vertical Title and Text over Char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4180"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FF8775A-C626-42E8-BA5B-A995D206F60D}"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Vertical Title 1"/>
          <p:cNvSpPr>
            <a:spLocks noGrp="1"/>
          </p:cNvSpPr>
          <p:nvPr>
            <p:ph type="title" orient="vert"/>
          </p:nvPr>
        </p:nvSpPr>
        <p:spPr>
          <a:xfrm>
            <a:off x="7138988" y="1000125"/>
            <a:ext cx="2133600" cy="351631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sz="half" idx="1"/>
          </p:nvPr>
        </p:nvSpPr>
        <p:spPr>
          <a:xfrm>
            <a:off x="4886526" y="1000125"/>
            <a:ext cx="2100062" cy="1681163"/>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736600" y="2833688"/>
            <a:ext cx="6249988" cy="243272"/>
          </a:xfrm>
        </p:spPr>
        <p:txBody>
          <a:bodyPr rtlCol="0"/>
          <a:lstStyle>
            <a:lvl1pPr algn="l">
              <a:defRPr/>
            </a:lvl1pPr>
          </a:lstStyle>
          <a:p>
            <a:pPr lvl="0"/>
            <a:r>
              <a:rPr lang="en-US" noProof="0" smtClean="0"/>
              <a:t>Click icon to add chart</a:t>
            </a:r>
            <a:endParaRPr lang="en-US" noProof="0"/>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E8C896BC-3D59-4E1C-85DE-BAFF90D3BF4D}" type="slidenum">
              <a:rPr lang="en-US"/>
              <a:pPr>
                <a:defRPr/>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7796"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5843B248-D4C6-4FD0-87CB-9EED2AA6829A}"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5"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6"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7"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9"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Footer Placeholder 22"/>
          <p:cNvSpPr>
            <a:spLocks noGrp="1"/>
          </p:cNvSpPr>
          <p:nvPr>
            <p:ph type="ftr" sz="quarter" idx="10"/>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2" name="Slide Number Placeholder 28"/>
          <p:cNvSpPr>
            <a:spLocks noGrp="1"/>
          </p:cNvSpPr>
          <p:nvPr>
            <p:ph type="sldNum" sz="quarter" idx="11"/>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DE635845-FF0B-40D8-935C-EE2313A3F0C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Clip Art and Vertical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520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A6788D5B-C37C-4C05-AD64-BCD422749344}"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lipArt Placeholder 2"/>
          <p:cNvSpPr>
            <a:spLocks noGrp="1"/>
          </p:cNvSpPr>
          <p:nvPr>
            <p:ph type="clipArt" sz="half" idx="1"/>
          </p:nvPr>
        </p:nvSpPr>
        <p:spPr>
          <a:xfrm>
            <a:off x="736600" y="1928813"/>
            <a:ext cx="4191000" cy="243272"/>
          </a:xfrm>
        </p:spPr>
        <p:txBody>
          <a:bodyPr rtlCol="0"/>
          <a:lstStyle>
            <a:lvl1pPr algn="l">
              <a:defRPr/>
            </a:lvl1pPr>
          </a:lstStyle>
          <a:p>
            <a:pPr lvl="0"/>
            <a:r>
              <a:rPr lang="en-US" noProof="0" smtClean="0"/>
              <a:t>Click icon to add clip art</a:t>
            </a:r>
            <a:endParaRPr lang="en-US" noProof="0"/>
          </a:p>
        </p:txBody>
      </p:sp>
      <p:sp>
        <p:nvSpPr>
          <p:cNvPr id="4" name="Vertical Text Placeholder 3"/>
          <p:cNvSpPr>
            <a:spLocks noGrp="1"/>
          </p:cNvSpPr>
          <p:nvPr>
            <p:ph type="body" orient="vert" sz="half" idx="2"/>
          </p:nvPr>
        </p:nvSpPr>
        <p:spPr>
          <a:xfrm>
            <a:off x="7659072" y="1928813"/>
            <a:ext cx="1613519" cy="2587625"/>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C7E4FFD3-D6AE-4DF9-9E61-17E5D36539AF}" type="slidenum">
              <a:rPr lang="en-US"/>
              <a:pPr>
                <a:defRPr/>
              </a:pPr>
              <a:t>‹#›</a:t>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Text and Clip Ar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622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52C2F5A-01B2-4543-8924-380CB6F91AC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80000" y="1928813"/>
            <a:ext cx="4192588" cy="243272"/>
          </a:xfrm>
        </p:spPr>
        <p:txBody>
          <a:bodyPr rtlCol="0"/>
          <a:lstStyle>
            <a:lvl1pPr algn="l">
              <a:defRPr/>
            </a:lvl1pPr>
          </a:lstStyle>
          <a:p>
            <a:pPr lvl="0"/>
            <a:r>
              <a:rPr lang="en-US" noProof="0" smtClean="0"/>
              <a:t>Click icon to add clip art</a:t>
            </a:r>
            <a:endParaRPr lang="en-US" noProof="0"/>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F621CE3A-225B-4E39-BE3E-099086E37A67}" type="slidenum">
              <a:rPr lang="en-US"/>
              <a:pPr>
                <a:defRPr/>
              </a:pPr>
              <a:t>‹#›</a:t>
            </a:fld>
            <a:endParaRPr 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Clip Art and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7252"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A11FD25D-1404-4D1B-A36B-1D43E3CA63E2}"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nvPicPr>
        <p:blipFill>
          <a:blip r:embed="rId5"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6"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lipArt Placeholder 2"/>
          <p:cNvSpPr>
            <a:spLocks noGrp="1"/>
          </p:cNvSpPr>
          <p:nvPr>
            <p:ph type="clipArt" sz="half" idx="1"/>
          </p:nvPr>
        </p:nvSpPr>
        <p:spPr>
          <a:xfrm>
            <a:off x="736600" y="1928813"/>
            <a:ext cx="4191000" cy="243272"/>
          </a:xfrm>
        </p:spPr>
        <p:txBody>
          <a:bodyPr rtlCol="0"/>
          <a:lstStyle>
            <a:lvl1pPr algn="l">
              <a:defRPr/>
            </a:lvl1pPr>
          </a:lstStyle>
          <a:p>
            <a:pPr lvl="0"/>
            <a:r>
              <a:rPr lang="en-US" noProof="0" smtClean="0"/>
              <a:t>Click icon to add clip art</a:t>
            </a:r>
            <a:endParaRPr lang="en-US" noProof="0"/>
          </a:p>
        </p:txBody>
      </p:sp>
      <p:sp>
        <p:nvSpPr>
          <p:cNvPr id="4" name="Text Placeholder 3"/>
          <p:cNvSpPr>
            <a:spLocks noGrp="1"/>
          </p:cNvSpPr>
          <p:nvPr>
            <p:ph type="body" sz="half"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425862E2-52D5-4ABF-8D8F-CE2770DFBC89}" type="slidenum">
              <a:rPr lang="en-US"/>
              <a:pPr>
                <a:defRPr/>
              </a:pPr>
              <a:t>‹#›</a:t>
            </a:fld>
            <a:endParaRPr 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Text and Char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8276"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2EFAAE1E-2CE3-4F4E-A497-279EFDB45487}"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080000" y="1928813"/>
            <a:ext cx="4192588" cy="243272"/>
          </a:xfrm>
        </p:spPr>
        <p:txBody>
          <a:bodyPr rtlCol="0"/>
          <a:lstStyle>
            <a:lvl1pPr algn="l">
              <a:defRPr/>
            </a:lvl1pPr>
          </a:lstStyle>
          <a:p>
            <a:pPr lvl="0"/>
            <a:r>
              <a:rPr lang="en-US" noProof="0" smtClean="0"/>
              <a:t>Click icon to add chart</a:t>
            </a:r>
            <a:endParaRPr lang="en-US" noProof="0"/>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9DA0D696-A80A-43FF-AC61-D0B6B89AC965}" type="slidenum">
              <a:rPr lang="en-US"/>
              <a:pPr>
                <a:defRPr/>
              </a:pPr>
              <a:t>‹#›</a:t>
            </a:fld>
            <a:endParaRPr 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Chart and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9300"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876E25F6-A3B6-4D5F-A83A-D97E11F5FD11}"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hart Placeholder 2"/>
          <p:cNvSpPr>
            <a:spLocks noGrp="1"/>
          </p:cNvSpPr>
          <p:nvPr>
            <p:ph type="chart" sz="half" idx="1"/>
          </p:nvPr>
        </p:nvSpPr>
        <p:spPr>
          <a:xfrm>
            <a:off x="736600" y="1928813"/>
            <a:ext cx="4191000" cy="243272"/>
          </a:xfrm>
        </p:spPr>
        <p:txBody>
          <a:bodyPr rtlCol="0"/>
          <a:lstStyle>
            <a:lvl1pPr algn="l">
              <a:defRPr/>
            </a:lvl1pPr>
          </a:lstStyle>
          <a:p>
            <a:pPr lvl="0"/>
            <a:r>
              <a:rPr lang="en-US" noProof="0" smtClean="0"/>
              <a:t>Click icon to add chart</a:t>
            </a:r>
            <a:endParaRPr lang="en-US" noProof="0"/>
          </a:p>
        </p:txBody>
      </p:sp>
      <p:sp>
        <p:nvSpPr>
          <p:cNvPr id="4" name="Text Placeholder 3"/>
          <p:cNvSpPr>
            <a:spLocks noGrp="1"/>
          </p:cNvSpPr>
          <p:nvPr>
            <p:ph type="body" sz="half"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E2158483-622B-41FD-AC2C-005876C9FA2C}" type="slidenum">
              <a:rPr lang="en-US"/>
              <a:pPr>
                <a:defRPr/>
              </a:pPr>
              <a:t>‹#›</a:t>
            </a:fld>
            <a:endParaRPr 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Text and Media Clip">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32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BF6D4834-0049-4AAD-8E81-822286C1E012}"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ext Placeholder 2"/>
          <p:cNvSpPr>
            <a:spLocks noGrp="1"/>
          </p:cNvSpPr>
          <p:nvPr>
            <p:ph type="body"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5080000" y="1928813"/>
            <a:ext cx="4192588" cy="243272"/>
          </a:xfrm>
        </p:spPr>
        <p:txBody>
          <a:bodyPr rtlCol="0"/>
          <a:lstStyle>
            <a:lvl1pPr algn="l">
              <a:defRPr/>
            </a:lvl1pPr>
          </a:lstStyle>
          <a:p>
            <a:pPr lvl="0"/>
            <a:r>
              <a:rPr lang="en-US" noProof="0" smtClean="0"/>
              <a:t>Click icon to add media</a:t>
            </a:r>
            <a:endParaRPr lang="en-US" noProof="0"/>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2B7BB471-9971-4AD9-85A1-D7BF06776668}" type="slidenum">
              <a:rPr lang="en-US"/>
              <a:pPr>
                <a:defRPr/>
              </a:pPr>
              <a:t>‹#›</a:t>
            </a:fld>
            <a:endParaRPr 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Media Clip and Text">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34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88BC1E8F-42F1-4036-8707-F1929C2F5311}"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Media Placeholder 2"/>
          <p:cNvSpPr>
            <a:spLocks noGrp="1"/>
          </p:cNvSpPr>
          <p:nvPr>
            <p:ph type="media" sz="half" idx="1"/>
          </p:nvPr>
        </p:nvSpPr>
        <p:spPr>
          <a:xfrm>
            <a:off x="736600" y="1928813"/>
            <a:ext cx="4191000" cy="243272"/>
          </a:xfrm>
        </p:spPr>
        <p:txBody>
          <a:bodyPr rtlCol="0"/>
          <a:lstStyle>
            <a:lvl1pPr algn="l">
              <a:defRPr/>
            </a:lvl1pPr>
          </a:lstStyle>
          <a:p>
            <a:pPr lvl="0"/>
            <a:r>
              <a:rPr lang="en-US" noProof="0" smtClean="0"/>
              <a:t>Click icon to add media</a:t>
            </a:r>
            <a:endParaRPr lang="en-US" noProof="0"/>
          </a:p>
        </p:txBody>
      </p:sp>
      <p:sp>
        <p:nvSpPr>
          <p:cNvPr id="4" name="Text Placeholder 3"/>
          <p:cNvSpPr>
            <a:spLocks noGrp="1"/>
          </p:cNvSpPr>
          <p:nvPr>
            <p:ph type="body" sz="half"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1637BECD-3A78-46FB-983E-EC9433D6ABA4}" type="slidenum">
              <a:rPr lang="en-US"/>
              <a:pPr>
                <a:defRPr/>
              </a:pPr>
              <a:t>‹#›</a:t>
            </a:fld>
            <a:endParaRPr 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Table">
    <p:bg>
      <p:bgPr>
        <a:solidFill>
          <a:schemeClr val="bg1"/>
        </a:solidFill>
        <a:effectLst/>
      </p:bgPr>
    </p:bg>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2372"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C3ABB528-1B84-463B-AEB8-18D57B2A0F2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1"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2"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3"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Table Placeholder 2"/>
          <p:cNvSpPr>
            <a:spLocks noGrp="1"/>
          </p:cNvSpPr>
          <p:nvPr>
            <p:ph type="tbl" idx="1"/>
          </p:nvPr>
        </p:nvSpPr>
        <p:spPr>
          <a:xfrm>
            <a:off x="736600" y="1928813"/>
            <a:ext cx="8535988" cy="243272"/>
          </a:xfrm>
        </p:spPr>
        <p:txBody>
          <a:bodyPr rtlCol="0"/>
          <a:lstStyle>
            <a:lvl1pPr algn="l">
              <a:defRPr/>
            </a:lvl1pPr>
          </a:lstStyle>
          <a:p>
            <a:pPr lvl="0"/>
            <a:r>
              <a:rPr lang="en-US" noProof="0" smtClean="0"/>
              <a:t>Click icon to add table</a:t>
            </a:r>
            <a:endParaRPr lang="en-US" noProof="0"/>
          </a:p>
        </p:txBody>
      </p:sp>
      <p:sp>
        <p:nvSpPr>
          <p:cNvPr id="9"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0"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2D036519-9C42-4BAA-809B-6DBEFE550B84}" type="slidenum">
              <a:rPr lang="en-US"/>
              <a:pPr>
                <a:defRPr/>
              </a:pPr>
              <a:t>‹#›</a:t>
            </a:fld>
            <a:endParaRPr 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Diagram or Organization Chart">
    <p:bg>
      <p:bgPr>
        <a:solidFill>
          <a:schemeClr val="bg1"/>
        </a:solidFill>
        <a:effectLst/>
      </p:bgPr>
    </p:bg>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3396"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2101F9F8-D589-42C8-8BA0-7EEC4B3A2D2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1"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2"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3"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SmartArt Placeholder 2"/>
          <p:cNvSpPr>
            <a:spLocks noGrp="1"/>
          </p:cNvSpPr>
          <p:nvPr>
            <p:ph type="dgm" idx="1"/>
          </p:nvPr>
        </p:nvSpPr>
        <p:spPr>
          <a:xfrm>
            <a:off x="736600" y="1928813"/>
            <a:ext cx="8535988" cy="243272"/>
          </a:xfrm>
        </p:spPr>
        <p:txBody>
          <a:bodyPr rtlCol="0"/>
          <a:lstStyle>
            <a:lvl1pPr algn="l">
              <a:defRPr/>
            </a:lvl1pPr>
          </a:lstStyle>
          <a:p>
            <a:pPr lvl="0"/>
            <a:r>
              <a:rPr lang="en-US" noProof="0" smtClean="0"/>
              <a:t>Click icon to add SmartArt graphic</a:t>
            </a:r>
            <a:endParaRPr lang="en-US" noProof="0"/>
          </a:p>
        </p:txBody>
      </p:sp>
      <p:sp>
        <p:nvSpPr>
          <p:cNvPr id="9"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0"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69DF9999-45E6-4270-B005-7804461AF954}" type="slidenum">
              <a:rPr lang="en-US"/>
              <a:pPr>
                <a:defRPr/>
              </a:pPr>
              <a:t>‹#›</a:t>
            </a:fld>
            <a:endParaRPr lang="en-US"/>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hart">
    <p:bg>
      <p:bgPr>
        <a:solidFill>
          <a:schemeClr val="bg1"/>
        </a:solidFill>
        <a:effectLst/>
      </p:bgPr>
    </p:bg>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4420"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5400AD20-9060-475F-B077-DAF494554505}"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1"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2"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3"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hart Placeholder 2"/>
          <p:cNvSpPr>
            <a:spLocks noGrp="1"/>
          </p:cNvSpPr>
          <p:nvPr>
            <p:ph type="chart" idx="1"/>
          </p:nvPr>
        </p:nvSpPr>
        <p:spPr>
          <a:xfrm>
            <a:off x="736600" y="1928813"/>
            <a:ext cx="8535988" cy="243272"/>
          </a:xfrm>
        </p:spPr>
        <p:txBody>
          <a:bodyPr rtlCol="0"/>
          <a:lstStyle>
            <a:lvl1pPr algn="l">
              <a:defRPr/>
            </a:lvl1pPr>
          </a:lstStyle>
          <a:p>
            <a:pPr lvl="0"/>
            <a:r>
              <a:rPr lang="en-US" noProof="0" smtClean="0"/>
              <a:t>Click icon to add chart</a:t>
            </a:r>
            <a:endParaRPr lang="en-US" noProof="0"/>
          </a:p>
        </p:txBody>
      </p:sp>
      <p:sp>
        <p:nvSpPr>
          <p:cNvPr id="9"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0"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88782CD6-C3B4-45FE-AAB2-86C28437459E}" type="slidenum">
              <a:rPr lang="en-US"/>
              <a:pPr>
                <a:defRPr/>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2"/>
          <p:cNvSpPr>
            <a:spLocks noGrp="1"/>
          </p:cNvSpPr>
          <p:nvPr>
            <p:ph type="ftr" sz="quarter" idx="10"/>
            <p:custDataLst>
              <p:tags r:id="rId1"/>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3" name="Slide Number Placeholder 28"/>
          <p:cNvSpPr>
            <a:spLocks noGrp="1"/>
          </p:cNvSpPr>
          <p:nvPr>
            <p:ph type="sldNum" sz="quarter" idx="11"/>
            <p:custDataLst>
              <p:tags r:id="rId2"/>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739E3CD2-CAA0-4436-8CAF-C39429EF1AF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544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5DF63476-9FE3-430E-8B16-62C284D711D8}"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9"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0"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1"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82506" y="4406913"/>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2862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3"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11CCCF69-D1F5-4E87-8322-E8BC90EC9827}" type="slidenum">
              <a:rPr lang="en-US"/>
              <a:pPr>
                <a:defRPr/>
              </a:pPr>
              <a:t>‹#›</a:t>
            </a:fld>
            <a:endParaRPr lang="en-US"/>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646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0C79B56-7E85-437E-94AF-8098F8C94996}"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0"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6575" y="1600206"/>
            <a:ext cx="4746625" cy="21003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48301" y="1600206"/>
            <a:ext cx="3835400" cy="21003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386759FC-5BEF-411F-A094-E6909E2E3E34}" type="slidenum">
              <a:rPr lang="en-US"/>
              <a:pPr>
                <a:defRPr/>
              </a:pPr>
              <a:t>‹#›</a:t>
            </a:fld>
            <a:endParaRPr lang="en-US"/>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graphicFrame>
        <p:nvGraphicFramePr>
          <p:cNvPr id="9"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7492"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F0016FC3-CCA0-47C6-9720-25656E002E38}"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1"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5"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6"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7"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8"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343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1499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3434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1499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4"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9"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20"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4309506C-2741-4FD5-BE06-B0FC0CD88745}" type="slidenum">
              <a:rPr lang="en-US"/>
              <a:pPr>
                <a:defRPr/>
              </a:pPr>
              <a:t>‹#›</a:t>
            </a:fld>
            <a:endParaRPr lang="en-US"/>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8516"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B8D98BF6-9EA3-46F8-9D4D-F8C270968D0C}"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63"/>
            <a:ext cx="5537729" cy="23864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2003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BCDBA909-D609-44F6-9CA0-9CF0E69A932C}" type="slidenum">
              <a:rPr lang="en-US"/>
              <a:pPr>
                <a:defRPr/>
              </a:pPr>
              <a:t>‹#›</a:t>
            </a:fld>
            <a:endParaRPr lang="en-US"/>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9540"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C9C7ECB7-CD72-441D-912A-3938C4336970}"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2"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3"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4"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5"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6"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5794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941645" y="5367338"/>
            <a:ext cx="5943600" cy="2003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1"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7"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8"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9F79C0E8-5A1A-492B-B5D1-63BE73586D37}" type="slidenum">
              <a:rPr lang="en-US"/>
              <a:pPr>
                <a:defRPr/>
              </a:pPr>
              <a:t>‹#›</a:t>
            </a:fld>
            <a:endParaRPr lang="en-US"/>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564"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49B8BF2D-4F62-400C-831E-9872F0BD3615}"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1"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2"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3"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466449" y="1933582"/>
            <a:ext cx="3802964" cy="1126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0"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98D71170-53D0-492D-A9CB-966E4541EB73}" type="slidenum">
              <a:rPr lang="en-US"/>
              <a:pPr>
                <a:defRPr/>
              </a:pPr>
              <a:t>‹#›</a:t>
            </a:fld>
            <a:endParaRPr lang="en-US"/>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graphicFrame>
        <p:nvGraphicFramePr>
          <p:cNvPr id="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588" name="think-cell Slide" r:id="rId12" imgW="0" imgH="0" progId="">
                  <p:embed/>
                </p:oleObj>
              </mc:Choice>
              <mc:Fallback>
                <p:oleObj name="think-cell Slide" r:id="rId1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ide Number"/>
          <p:cNvSpPr txBox="1">
            <a:spLocks noChangeArrowheads="1"/>
          </p:cNvSpPr>
          <p:nvPr>
            <p:custDataLst>
              <p:tags r:id="rId3"/>
            </p:custDataLst>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7D1555B4-B34F-44FE-B79B-EA55C338819B}"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custDataLst>
              <p:tags r:id="rId4"/>
            </p:custDataLst>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1" name="Doc Code" descr="casecode"/>
          <p:cNvSpPr txBox="1">
            <a:spLocks noChangeArrowheads="1"/>
          </p:cNvSpPr>
          <p:nvPr>
            <p:custDataLst>
              <p:tags r:id="rId5"/>
            </p:custDataLst>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2" name="Header Line"/>
          <p:cNvSpPr>
            <a:spLocks noChangeShapeType="1"/>
          </p:cNvSpPr>
          <p:nvPr>
            <p:custDataLst>
              <p:tags r:id="rId6"/>
            </p:custDataLst>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3" name="RBLogo" descr="RBSC_KB auf Weiss"/>
          <p:cNvPicPr>
            <a:picLocks noChangeAspect="1" noChangeArrowheads="1"/>
          </p:cNvPicPr>
          <p:nvPr>
            <p:custDataLst>
              <p:tags r:id="rId7"/>
            </p:custDataLst>
          </p:nvPr>
        </p:nvPicPr>
        <p:blipFill>
          <a:blip r:embed="rId13" cstate="screen"/>
          <a:srcRect/>
          <a:stretch>
            <a:fillRect/>
          </a:stretch>
        </p:blipFill>
        <p:spPr bwMode="auto">
          <a:xfrm>
            <a:off x="8143875" y="271463"/>
            <a:ext cx="1146175" cy="320675"/>
          </a:xfrm>
          <a:prstGeom prst="rect">
            <a:avLst/>
          </a:prstGeom>
          <a:noFill/>
          <a:ln w="9525">
            <a:noFill/>
            <a:miter lim="800000"/>
            <a:headEnd/>
            <a:tailEnd/>
          </a:ln>
        </p:spPr>
      </p:pic>
      <p:sp>
        <p:nvSpPr>
          <p:cNvPr id="14" name="!!!Do not delete this text object!!!!_&quot;A4rb_standard&quot;"/>
          <p:cNvSpPr txBox="1"/>
          <p:nvPr>
            <p:custDataLst>
              <p:tags r:id="rId8"/>
            </p:custDataLst>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5" name="Picture 3"/>
          <p:cNvPicPr>
            <a:picLocks noChangeAspect="1" noChangeArrowheads="1"/>
          </p:cNvPicPr>
          <p:nvPr userDrawn="1"/>
        </p:nvPicPr>
        <p:blipFill>
          <a:blip r:embed="rId14" cstate="print"/>
          <a:srcRect/>
          <a:stretch>
            <a:fillRect/>
          </a:stretch>
        </p:blipFill>
        <p:spPr bwMode="auto">
          <a:xfrm>
            <a:off x="4437063" y="215900"/>
            <a:ext cx="3336925" cy="457200"/>
          </a:xfrm>
          <a:prstGeom prst="rect">
            <a:avLst/>
          </a:prstGeom>
          <a:noFill/>
          <a:ln w="9525">
            <a:noFill/>
            <a:miter lim="800000"/>
            <a:headEnd/>
            <a:tailEnd/>
          </a:ln>
        </p:spPr>
      </p:pic>
      <p:sp>
        <p:nvSpPr>
          <p:cNvPr id="2" name="Vertical Title 1"/>
          <p:cNvSpPr>
            <a:spLocks noGrp="1"/>
          </p:cNvSpPr>
          <p:nvPr>
            <p:ph type="title" orient="vert"/>
          </p:nvPr>
        </p:nvSpPr>
        <p:spPr>
          <a:xfrm>
            <a:off x="6853237" y="274651"/>
            <a:ext cx="2414588"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44996" y="274651"/>
            <a:ext cx="137024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0"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6" name="Footer Placeholder 22"/>
          <p:cNvSpPr>
            <a:spLocks noGrp="1"/>
          </p:cNvSpPr>
          <p:nvPr>
            <p:ph type="ftr" sz="quarter" idx="14"/>
            <p:custDataLst>
              <p:tags r:id="rId9"/>
            </p:custDataLst>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5"/>
            <p:custDataLst>
              <p:tags r:id="rId10"/>
            </p:custDataLst>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9C7F6B2B-6B3D-4E78-AD7D-0170CBA5C1FB}" type="slidenum">
              <a:rPr lang="en-US"/>
              <a:pPr>
                <a:defRPr/>
              </a:pPr>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Page">
    <p:bg>
      <p:bgPr>
        <a:solidFill>
          <a:schemeClr val="bg1"/>
        </a:solidFill>
        <a:effectLst/>
      </p:bgPr>
    </p:bg>
    <p:spTree>
      <p:nvGrpSpPr>
        <p:cNvPr id="1" name=""/>
        <p:cNvGrpSpPr/>
        <p:nvPr/>
      </p:nvGrpSpPr>
      <p:grpSpPr>
        <a:xfrm>
          <a:off x="0" y="0"/>
          <a:ext cx="0" cy="0"/>
          <a:chOff x="0" y="0"/>
          <a:chExt cx="0" cy="0"/>
        </a:xfrm>
      </p:grpSpPr>
      <p:graphicFrame>
        <p:nvGraphicFramePr>
          <p:cNvPr id="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820"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6EB6F329-0DF5-4381-B27B-B502974E97D4}"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9"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0"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1"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13"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
        <p:nvSpPr>
          <p:cNvPr id="15" name="Rectangle 11"/>
          <p:cNvSpPr/>
          <p:nvPr/>
        </p:nvSpPr>
        <p:spPr>
          <a:xfrm>
            <a:off x="9288463" y="6708775"/>
            <a:ext cx="314325" cy="138113"/>
          </a:xfrm>
          <a:prstGeom prst="rect">
            <a:avLst/>
          </a:prstGeom>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 name="Location, date"/>
          <p:cNvSpPr>
            <a:spLocks noGrp="1"/>
          </p:cNvSpPr>
          <p:nvPr>
            <p:ph type="body" sz="quarter" idx="14"/>
          </p:nvPr>
        </p:nvSpPr>
        <p:spPr>
          <a:xfrm>
            <a:off x="1798638" y="4622934"/>
            <a:ext cx="4730750" cy="243272"/>
          </a:xfrm>
        </p:spPr>
        <p:txBody>
          <a:bodyPr/>
          <a:lstStyle>
            <a:lvl1pPr marL="0" indent="0">
              <a:lnSpc>
                <a:spcPct val="93000"/>
              </a:lnSpc>
              <a:spcBef>
                <a:spcPts val="0"/>
              </a:spcBef>
              <a:defRPr b="0" baseline="0">
                <a:solidFill>
                  <a:schemeClr val="tx1"/>
                </a:solidFill>
                <a:latin typeface="+mn-lt"/>
                <a:cs typeface="Arial" pitchFamily="34" charset="0"/>
              </a:defRPr>
            </a:lvl1pPr>
            <a:lvl2pPr>
              <a:defRPr b="0"/>
            </a:lvl2pPr>
            <a:lvl3pPr>
              <a:defRPr b="0"/>
            </a:lvl3pPr>
            <a:lvl4pPr>
              <a:defRPr b="0"/>
            </a:lvl4pPr>
            <a:lvl5pPr>
              <a:defRPr b="0"/>
            </a:lvl5pPr>
          </a:lstStyle>
          <a:p>
            <a:pPr lvl="0"/>
            <a:r>
              <a:rPr lang="en-US" altLang="zh-CN" dirty="0" smtClean="0"/>
              <a:t>Click to edit Master text styles</a:t>
            </a:r>
          </a:p>
        </p:txBody>
      </p:sp>
      <p:sp>
        <p:nvSpPr>
          <p:cNvPr id="4" name="Client name"/>
          <p:cNvSpPr>
            <a:spLocks noGrp="1"/>
          </p:cNvSpPr>
          <p:nvPr>
            <p:ph type="body" sz="quarter" idx="13"/>
          </p:nvPr>
        </p:nvSpPr>
        <p:spPr>
          <a:xfrm>
            <a:off x="1798638" y="3732538"/>
            <a:ext cx="4730750" cy="601062"/>
          </a:xfrm>
        </p:spPr>
        <p:txBody>
          <a:bodyPr/>
          <a:lstStyle>
            <a:lvl1pPr marL="0" indent="0">
              <a:lnSpc>
                <a:spcPct val="93000"/>
              </a:lnSpc>
              <a:spcBef>
                <a:spcPts val="0"/>
              </a:spcBef>
              <a:defRPr sz="2100" b="1" baseline="0">
                <a:solidFill>
                  <a:schemeClr val="tx1"/>
                </a:solidFill>
                <a:latin typeface="+mj-lt"/>
                <a:cs typeface="Arial" pitchFamily="34" charset="0"/>
              </a:defRPr>
            </a:lvl1pPr>
            <a:lvl2pPr>
              <a:defRPr sz="2100" b="1"/>
            </a:lvl2pPr>
            <a:lvl3pPr>
              <a:defRPr sz="2100" b="1"/>
            </a:lvl3pPr>
            <a:lvl4pPr>
              <a:defRPr sz="2100" b="1"/>
            </a:lvl4pPr>
            <a:lvl5pPr>
              <a:defRPr sz="2100" b="1"/>
            </a:lvl5pPr>
          </a:lstStyle>
          <a:p>
            <a:pPr lvl="0"/>
            <a:r>
              <a:rPr lang="en-US" altLang="zh-CN" dirty="0" smtClean="0"/>
              <a:t>Click to edit Master text styles</a:t>
            </a:r>
          </a:p>
        </p:txBody>
      </p:sp>
      <p:sp>
        <p:nvSpPr>
          <p:cNvPr id="5" name="Type of document"/>
          <p:cNvSpPr>
            <a:spLocks noGrp="1"/>
          </p:cNvSpPr>
          <p:nvPr>
            <p:ph type="body" sz="quarter" idx="15"/>
          </p:nvPr>
        </p:nvSpPr>
        <p:spPr>
          <a:xfrm>
            <a:off x="1798638" y="2865048"/>
            <a:ext cx="4730750" cy="300531"/>
          </a:xfrm>
        </p:spPr>
        <p:txBody>
          <a:bodyPr/>
          <a:lstStyle>
            <a:lvl1pPr marL="0" indent="0">
              <a:lnSpc>
                <a:spcPct val="93000"/>
              </a:lnSpc>
              <a:spcBef>
                <a:spcPts val="0"/>
              </a:spcBef>
              <a:defRPr sz="2100" b="0">
                <a:solidFill>
                  <a:schemeClr val="tx1"/>
                </a:solidFill>
                <a:latin typeface="+mn-lt"/>
                <a:cs typeface="Arial" pitchFamily="34" charset="0"/>
              </a:defRPr>
            </a:lvl1pPr>
          </a:lstStyle>
          <a:p>
            <a:pPr lvl="0"/>
            <a:r>
              <a:rPr lang="en-US" altLang="zh-CN" dirty="0" smtClean="0"/>
              <a:t>Click to edit Master text styles</a:t>
            </a:r>
          </a:p>
        </p:txBody>
      </p:sp>
      <p:sp>
        <p:nvSpPr>
          <p:cNvPr id="6" name="Project name"/>
          <p:cNvSpPr>
            <a:spLocks noGrp="1"/>
          </p:cNvSpPr>
          <p:nvPr>
            <p:ph type="title"/>
          </p:nvPr>
        </p:nvSpPr>
        <p:spPr>
          <a:xfrm>
            <a:off x="1798638" y="2030413"/>
            <a:ext cx="4730750" cy="661988"/>
          </a:xfrm>
        </p:spPr>
        <p:txBody>
          <a:bodyPr/>
          <a:lstStyle>
            <a:lvl1pPr algn="l">
              <a:lnSpc>
                <a:spcPct val="93000"/>
              </a:lnSpc>
              <a:spcBef>
                <a:spcPts val="0"/>
              </a:spcBef>
              <a:defRPr baseline="0">
                <a:solidFill>
                  <a:schemeClr val="tx1"/>
                </a:solidFill>
                <a:latin typeface="+mj-lt"/>
                <a:cs typeface="Arial" pitchFamily="34" charset="0"/>
              </a:defRPr>
            </a:lvl1pPr>
          </a:lstStyle>
          <a:p>
            <a:r>
              <a:rPr lang="en-US" altLang="zh-CN" dirty="0" smtClean="0"/>
              <a:t>Click to edit Master title style</a:t>
            </a:r>
            <a:endParaRPr lang="en-US" dirty="0"/>
          </a:p>
        </p:txBody>
      </p:sp>
      <p:sp>
        <p:nvSpPr>
          <p:cNvPr id="16" name="Footer Placeholder 22"/>
          <p:cNvSpPr>
            <a:spLocks noGrp="1"/>
          </p:cNvSpPr>
          <p:nvPr>
            <p:ph type="ftr" sz="quarter" idx="16"/>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7"/>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E95349A5-903F-46DC-9E65-484971A069F5}" type="slidenum">
              <a:rPr lang="en-US"/>
              <a:pPr>
                <a:defRPr/>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ents">
    <p:bg>
      <p:bgPr>
        <a:solidFill>
          <a:schemeClr val="bg1"/>
        </a:solidFill>
        <a:effectLst/>
      </p:bgPr>
    </p:bg>
    <p:spTree>
      <p:nvGrpSpPr>
        <p:cNvPr id="1" name=""/>
        <p:cNvGrpSpPr/>
        <p:nvPr/>
      </p:nvGrpSpPr>
      <p:grpSpPr>
        <a:xfrm>
          <a:off x="0" y="0"/>
          <a:ext cx="0" cy="0"/>
          <a:chOff x="0" y="0"/>
          <a:chExt cx="0" cy="0"/>
        </a:xfrm>
      </p:grpSpPr>
      <p:graphicFrame>
        <p:nvGraphicFramePr>
          <p:cNvPr id="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844"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BDACD9E6-5CA2-46F1-B0E3-227FE018EAB8}"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7"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8"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9"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11"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
        <p:nvSpPr>
          <p:cNvPr id="13" name="Note: Exclusive dealing"/>
          <p:cNvSpPr txBox="1">
            <a:spLocks noChangeArrowheads="1"/>
          </p:cNvSpPr>
          <p:nvPr/>
        </p:nvSpPr>
        <p:spPr bwMode="auto">
          <a:xfrm>
            <a:off x="733425" y="6548438"/>
            <a:ext cx="8537575" cy="290512"/>
          </a:xfrm>
          <a:prstGeom prst="rect">
            <a:avLst/>
          </a:prstGeom>
          <a:noFill/>
          <a:ln w="9525">
            <a:noFill/>
            <a:miter lim="800000"/>
            <a:headEnd/>
            <a:tailEnd/>
          </a:ln>
        </p:spPr>
        <p:txBody>
          <a:bodyPr lIns="0" tIns="0" rIns="0" bIns="0" anchor="b"/>
          <a:lstStyle/>
          <a:p>
            <a:pPr eaLnBrk="0" hangingPunct="0">
              <a:defRPr/>
            </a:pPr>
            <a:r>
              <a:rPr kumimoji="1" lang="en-US" altLang="de-DE" sz="900" b="0">
                <a:latin typeface="+mn-lt"/>
                <a:cs typeface="Arial" pitchFamily="34" charset="0"/>
              </a:rPr>
              <a:t>This document was created for our client. The client is entitled to use it for its own internal purposes. It must not be passed on to third parties except with the explicit prior consent of Roland Berger Strategy Consultants. This document is not complete unless supported by the underlying detailed analyses and oral presentation.</a:t>
            </a:r>
          </a:p>
          <a:p>
            <a:pPr eaLnBrk="0" hangingPunct="0">
              <a:defRPr/>
            </a:pPr>
            <a:endParaRPr kumimoji="1" lang="en-US" altLang="de-DE" sz="900" b="0">
              <a:latin typeface="+mn-lt"/>
              <a:cs typeface="Arial" pitchFamily="34" charset="0"/>
            </a:endParaRPr>
          </a:p>
          <a:p>
            <a:pPr eaLnBrk="0" hangingPunct="0">
              <a:defRPr/>
            </a:pPr>
            <a:endParaRPr kumimoji="1" lang="en-US" altLang="de-DE" sz="900" b="0">
              <a:latin typeface="+mn-lt"/>
              <a:cs typeface="Arial" pitchFamily="34" charset="0"/>
            </a:endParaRPr>
          </a:p>
          <a:p>
            <a:pPr eaLnBrk="0" hangingPunct="0">
              <a:defRPr/>
            </a:pPr>
            <a:endParaRPr kumimoji="1" lang="en-US" altLang="de-DE" sz="900" b="0">
              <a:latin typeface="+mn-lt"/>
              <a:cs typeface="Arial" pitchFamily="34" charset="0"/>
            </a:endParaRPr>
          </a:p>
          <a:p>
            <a:pPr eaLnBrk="0" hangingPunct="0">
              <a:defRPr/>
            </a:pPr>
            <a:r>
              <a:rPr kumimoji="1" lang="en-US" altLang="de-DE" sz="900" b="0">
                <a:latin typeface="+mn-lt"/>
                <a:cs typeface="Arial" pitchFamily="34" charset="0"/>
              </a:rPr>
              <a:t>© 2008   Roland Berger Strategy Consultants GmbH</a:t>
            </a:r>
            <a:endParaRPr kumimoji="1" lang="en-US" altLang="de-DE" sz="900" b="0" dirty="0">
              <a:latin typeface="+mn-lt"/>
              <a:cs typeface="Arial" pitchFamily="34" charset="0"/>
            </a:endParaRPr>
          </a:p>
        </p:txBody>
      </p:sp>
      <p:sp>
        <p:nvSpPr>
          <p:cNvPr id="15" name="Contents Title"/>
          <p:cNvSpPr txBox="1">
            <a:spLocks/>
          </p:cNvSpPr>
          <p:nvPr/>
        </p:nvSpPr>
        <p:spPr>
          <a:xfrm>
            <a:off x="733425" y="1000125"/>
            <a:ext cx="8543925" cy="300038"/>
          </a:xfrm>
          <a:prstGeom prst="rect">
            <a:avLst/>
          </a:prstGeom>
          <a:noFill/>
          <a:ln w="9525">
            <a:noFill/>
            <a:miter lim="800000"/>
            <a:headEnd/>
            <a:tailEnd/>
          </a:ln>
        </p:spPr>
        <p:txBody>
          <a:bodyPr lIns="0" tIns="0" rIns="0" bIns="0"/>
          <a:lstStyle>
            <a:lvl1pPr algn="l">
              <a:lnSpc>
                <a:spcPct val="93000"/>
              </a:lnSpc>
              <a:defRPr/>
            </a:lvl1pPr>
          </a:lstStyle>
          <a:p>
            <a:pPr fontAlgn="auto">
              <a:spcAft>
                <a:spcPts val="0"/>
              </a:spcAft>
              <a:tabLst>
                <a:tab pos="8524875" algn="r"/>
              </a:tabLst>
              <a:defRPr/>
            </a:pPr>
            <a:r>
              <a:rPr lang="en-US" altLang="de-DE" sz="2100" dirty="0" smtClean="0">
                <a:latin typeface="+mj-lt"/>
                <a:ea typeface="+mj-ea"/>
                <a:cs typeface="Arial" pitchFamily="34" charset="0"/>
              </a:rPr>
              <a:t>Contents	Page</a:t>
            </a:r>
            <a:endParaRPr lang="en-US" altLang="de-DE" sz="2100" dirty="0">
              <a:latin typeface="+mj-lt"/>
              <a:ea typeface="+mj-ea"/>
              <a:cs typeface="Arial" pitchFamily="34" charset="0"/>
            </a:endParaRPr>
          </a:p>
        </p:txBody>
      </p:sp>
      <p:sp>
        <p:nvSpPr>
          <p:cNvPr id="5" name="Contents Text"/>
          <p:cNvSpPr>
            <a:spLocks noGrp="1"/>
          </p:cNvSpPr>
          <p:nvPr>
            <p:ph type="body" sz="quarter" idx="10"/>
          </p:nvPr>
        </p:nvSpPr>
        <p:spPr>
          <a:xfrm>
            <a:off x="733530" y="1928813"/>
            <a:ext cx="8540645" cy="3010183"/>
          </a:xfrm>
        </p:spPr>
        <p:txBody>
          <a:bodyPr/>
          <a:lstStyle>
            <a:lvl1pPr marL="360000" indent="-360000">
              <a:spcBef>
                <a:spcPts val="2000"/>
              </a:spcBef>
              <a:tabLst>
                <a:tab pos="8521700" algn="r"/>
              </a:tabLst>
              <a:defRPr>
                <a:solidFill>
                  <a:schemeClr val="tx1"/>
                </a:solidFill>
                <a:latin typeface="+mn-lt"/>
                <a:cs typeface="Arial" pitchFamily="34" charset="0"/>
              </a:defRPr>
            </a:lvl1pPr>
            <a:lvl2pPr marL="720000" indent="-360000">
              <a:spcBef>
                <a:spcPts val="600"/>
              </a:spcBef>
              <a:buNone/>
              <a:tabLst>
                <a:tab pos="8521700" algn="r"/>
              </a:tabLst>
              <a:defRPr b="0">
                <a:solidFill>
                  <a:schemeClr val="tx1"/>
                </a:solidFill>
              </a:defRPr>
            </a:lvl2pPr>
            <a:lvl3pPr marL="1260000" indent="-540000">
              <a:spcBef>
                <a:spcPts val="0"/>
              </a:spcBef>
              <a:buNone/>
              <a:tabLst>
                <a:tab pos="8521700" algn="r"/>
              </a:tabLst>
              <a:defRPr>
                <a:solidFill>
                  <a:schemeClr val="tx1"/>
                </a:solidFill>
              </a:defRPr>
            </a:lvl3pPr>
            <a:lvl4pPr marL="1255713" indent="-534988">
              <a:buNone/>
              <a:tabLst>
                <a:tab pos="8521700" algn="r"/>
              </a:tabLst>
              <a:defRPr/>
            </a:lvl4pPr>
            <a:lvl5pPr>
              <a:buNone/>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smtClean="0"/>
          </a:p>
        </p:txBody>
      </p:sp>
      <p:sp>
        <p:nvSpPr>
          <p:cNvPr id="14" name="Title 13"/>
          <p:cNvSpPr>
            <a:spLocks noGrp="1"/>
          </p:cNvSpPr>
          <p:nvPr>
            <p:ph type="title"/>
          </p:nvPr>
        </p:nvSpPr>
        <p:spPr>
          <a:xfrm>
            <a:off x="1552575" y="1000125"/>
            <a:ext cx="971532" cy="300531"/>
          </a:xfrm>
        </p:spPr>
        <p:txBody>
          <a:bodyPr>
            <a:noAutofit/>
          </a:bodyPr>
          <a:lstStyle>
            <a:lvl1pPr marL="0" indent="0" algn="r">
              <a:lnSpc>
                <a:spcPct val="93000"/>
              </a:lnSpc>
              <a:tabLst>
                <a:tab pos="971550" algn="r"/>
              </a:tabLst>
              <a:defRPr/>
            </a:lvl1pPr>
          </a:lstStyle>
          <a:p>
            <a:r>
              <a:rPr lang="en-US" altLang="zh-CN" dirty="0" smtClean="0"/>
              <a:t>Click to edit Master title style</a:t>
            </a:r>
            <a:endParaRPr lang="en-US" dirty="0"/>
          </a:p>
        </p:txBody>
      </p:sp>
      <p:sp>
        <p:nvSpPr>
          <p:cNvPr id="16" name="Footer Placeholder 22"/>
          <p:cNvSpPr>
            <a:spLocks noGrp="1"/>
          </p:cNvSpPr>
          <p:nvPr>
            <p:ph type="ftr" sz="quarter" idx="11"/>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7" name="Slide Number Placeholder 28"/>
          <p:cNvSpPr>
            <a:spLocks noGrp="1"/>
          </p:cNvSpPr>
          <p:nvPr>
            <p:ph type="sldNum" sz="quarter" idx="12"/>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3DD4A34C-86F2-4EE1-8E72-F3AFF8C9CA60}" type="slidenum">
              <a:rPr lang="en-US"/>
              <a:pPr>
                <a:defRPr/>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868"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2E10BC29-C82F-45E0-B02C-C936BA4C51DB}"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6"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7"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8"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10"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
        <p:nvSpPr>
          <p:cNvPr id="2" name="Title 1"/>
          <p:cNvSpPr>
            <a:spLocks noGrp="1"/>
          </p:cNvSpPr>
          <p:nvPr>
            <p:ph type="ctrTitle"/>
          </p:nvPr>
        </p:nvSpPr>
        <p:spPr>
          <a:xfrm>
            <a:off x="735806" y="1930167"/>
            <a:ext cx="8534400" cy="300531"/>
          </a:xfrm>
        </p:spPr>
        <p:txBody>
          <a:bodyPr>
            <a:noAutofit/>
          </a:bodyPr>
          <a:lstStyle>
            <a:lvl1pPr marL="0" indent="0" algn="l" defTabSz="914400" rtl="0" eaLnBrk="1" latinLnBrk="0" hangingPunct="1">
              <a:spcBef>
                <a:spcPct val="0"/>
              </a:spcBef>
              <a:buNone/>
              <a:tabLst>
                <a:tab pos="561975" algn="l"/>
              </a:tabLst>
              <a:defRPr lang="de-DE" altLang="de-DE" sz="2100" b="1" kern="1200" baseline="0" dirty="0">
                <a:solidFill>
                  <a:schemeClr val="tx1"/>
                </a:solidFill>
                <a:latin typeface="+mj-lt"/>
                <a:ea typeface="+mj-ea"/>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52900" y="6858000"/>
            <a:ext cx="2032000" cy="42960"/>
          </a:xfrm>
        </p:spPr>
        <p:txBody>
          <a:bodyPr rtlCol="0"/>
          <a:lstStyle>
            <a:lvl1pPr marL="452438" indent="-452438" algn="l">
              <a:buNone/>
              <a:defRPr kumimoji="0" lang="de-DE" sz="300" b="1" i="0" u="none" strike="noStrike" kern="1200" cap="none" spc="0" normalizeH="0" baseline="0" noProof="0" dirty="0">
                <a:ln>
                  <a:noFill/>
                </a:ln>
                <a:solidFill>
                  <a:schemeClr val="tx1">
                    <a:tint val="75000"/>
                  </a:schemeClr>
                </a:solidFill>
                <a:effectLst/>
                <a:uLnTx/>
                <a:uFillTx/>
                <a:latin typeface="+mn-lt"/>
                <a:ea typeface="+mn-ea"/>
                <a:cs typeface="+mn-cs"/>
              </a:defRPr>
            </a:lvl1pPr>
            <a:lvl2pPr marL="1165225" indent="-712788" algn="l">
              <a:buFont typeface="Arial" pitchFamily="34" charset="0"/>
              <a:buNone/>
              <a:defRPr sz="2100" b="1">
                <a:solidFill>
                  <a:sysClr val="windowText" lastClr="000000"/>
                </a:solidFill>
              </a:defRPr>
            </a:lvl2pPr>
            <a:lvl3pPr marL="542925" indent="0" algn="ctr">
              <a:buNone/>
              <a:defRPr sz="2100" b="1">
                <a:solidFill>
                  <a:sysClr val="windowText" lastClr="00000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12" name="Footer Placeholder 22"/>
          <p:cNvSpPr>
            <a:spLocks noGrp="1"/>
          </p:cNvSpPr>
          <p:nvPr>
            <p:ph type="ftr" sz="quarter" idx="10"/>
          </p:nvPr>
        </p:nvSpPr>
        <p:spPr>
          <a:xfrm>
            <a:off x="8499475" y="6867525"/>
            <a:ext cx="1262063" cy="30163"/>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3" name="Slide Number Placeholder 28"/>
          <p:cNvSpPr>
            <a:spLocks noGrp="1"/>
          </p:cNvSpPr>
          <p:nvPr>
            <p:ph type="sldNum" sz="quarter" idx="11"/>
          </p:nvPr>
        </p:nvSpPr>
        <p:spPr>
          <a:xfrm>
            <a:off x="9780588" y="6867525"/>
            <a:ext cx="119062" cy="30163"/>
          </a:xfrm>
          <a:prstGeom prst="rect">
            <a:avLst/>
          </a:prstGeom>
        </p:spPr>
        <p:txBody>
          <a:bodyPr vert="horz" wrap="square" lIns="0" tIns="0" rIns="0" bIns="0" rtlCol="0" anchor="ctr">
            <a:spAutoFit/>
          </a:bodyPr>
          <a:lstStyle>
            <a:lvl1pPr algn="r">
              <a:defRPr sz="200">
                <a:solidFill>
                  <a:srgbClr val="FFFFFF"/>
                </a:solidFill>
                <a:latin typeface="+mn-lt"/>
                <a:cs typeface="Arial" pitchFamily="34" charset="0"/>
              </a:defRPr>
            </a:lvl1pPr>
          </a:lstStyle>
          <a:p>
            <a:pPr>
              <a:defRPr/>
            </a:pPr>
            <a:fld id="{467C6960-F35E-4B43-8F74-CFE753A09815}" type="slidenum">
              <a:rPr lang="en-US"/>
              <a:pPr>
                <a:defRPr/>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ustom">
    <p:spTree>
      <p:nvGrpSpPr>
        <p:cNvPr id="1" name=""/>
        <p:cNvGrpSpPr/>
        <p:nvPr/>
      </p:nvGrpSpPr>
      <p:grpSpPr>
        <a:xfrm>
          <a:off x="0" y="0"/>
          <a:ext cx="0" cy="0"/>
          <a:chOff x="0" y="0"/>
          <a:chExt cx="0" cy="0"/>
        </a:xfrm>
      </p:grpSpPr>
      <p:graphicFrame>
        <p:nvGraphicFramePr>
          <p:cNvPr id="2"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1892" name="think-cell Slide" r:id="rId13" imgW="0" imgH="0" progId="">
                  <p:embed/>
                </p:oleObj>
              </mc:Choice>
              <mc:Fallback>
                <p:oleObj name="think-cell Slide" r:id="rId13"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EACCD976-B59A-4319-8702-CBB8336CB498}"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4"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5"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6"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7" name="RBLogo" descr="RBSC_KB auf Weiss"/>
          <p:cNvPicPr>
            <a:picLocks noChangeAspect="1" noChangeArrowheads="1"/>
          </p:cNvPicPr>
          <p:nvPr/>
        </p:nvPicPr>
        <p:blipFill>
          <a:blip r:embed="rId14" cstate="screen"/>
          <a:srcRect/>
          <a:stretch>
            <a:fillRect/>
          </a:stretch>
        </p:blipFill>
        <p:spPr bwMode="auto">
          <a:xfrm>
            <a:off x="8143875" y="271463"/>
            <a:ext cx="1146175" cy="320675"/>
          </a:xfrm>
          <a:prstGeom prst="rect">
            <a:avLst/>
          </a:prstGeom>
          <a:noFill/>
          <a:ln w="9525">
            <a:noFill/>
            <a:miter lim="800000"/>
            <a:headEnd/>
            <a:tailEnd/>
          </a:ln>
        </p:spPr>
      </p:pic>
      <p:sp>
        <p:nvSpPr>
          <p:cNvPr id="8"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9" name="Picture 3"/>
          <p:cNvPicPr>
            <a:picLocks noChangeAspect="1" noChangeArrowheads="1"/>
          </p:cNvPicPr>
          <p:nvPr userDrawn="1"/>
        </p:nvPicPr>
        <p:blipFill>
          <a:blip r:embed="rId15" cstate="print"/>
          <a:srcRect/>
          <a:stretch>
            <a:fillRect/>
          </a:stretch>
        </p:blipFill>
        <p:spPr bwMode="auto">
          <a:xfrm>
            <a:off x="4437063" y="215900"/>
            <a:ext cx="3336925" cy="457200"/>
          </a:xfrm>
          <a:prstGeom prst="rect">
            <a:avLst/>
          </a:prstGeom>
          <a:noFill/>
          <a:ln w="9525">
            <a:noFill/>
            <a:miter lim="800000"/>
            <a:headEnd/>
            <a:tailEnd/>
          </a:ln>
        </p:spPr>
      </p:pic>
      <p:grpSp>
        <p:nvGrpSpPr>
          <p:cNvPr id="10" name="Group 4"/>
          <p:cNvGrpSpPr>
            <a:grpSpLocks/>
          </p:cNvGrpSpPr>
          <p:nvPr/>
        </p:nvGrpSpPr>
        <p:grpSpPr bwMode="auto">
          <a:xfrm>
            <a:off x="0" y="0"/>
            <a:ext cx="9906000" cy="6858000"/>
            <a:chOff x="0" y="1"/>
            <a:chExt cx="9144000" cy="6858000"/>
          </a:xfrm>
        </p:grpSpPr>
        <p:grpSp>
          <p:nvGrpSpPr>
            <p:cNvPr id="11" name="Group 306"/>
            <p:cNvGrpSpPr>
              <a:grpSpLocks/>
            </p:cNvGrpSpPr>
            <p:nvPr userDrawn="1">
              <p:custDataLst>
                <p:tags r:id="rId3"/>
              </p:custDataLst>
            </p:nvPr>
          </p:nvGrpSpPr>
          <p:grpSpPr bwMode="auto">
            <a:xfrm>
              <a:off x="0" y="1"/>
              <a:ext cx="9144000" cy="6858000"/>
              <a:chOff x="0" y="1"/>
              <a:chExt cx="9144000" cy="6858000"/>
            </a:xfrm>
          </p:grpSpPr>
          <p:sp>
            <p:nvSpPr>
              <p:cNvPr id="27" name="Rectangle 22"/>
              <p:cNvSpPr/>
              <p:nvPr userDrawn="1">
                <p:custDataLst>
                  <p:tags r:id="rId10"/>
                </p:custDataLst>
              </p:nvPr>
            </p:nvSpPr>
            <p:spPr>
              <a:xfrm>
                <a:off x="0" y="1"/>
                <a:ext cx="9144000" cy="6858000"/>
              </a:xfrm>
              <a:prstGeom prst="rect">
                <a:avLst/>
              </a:prstGeom>
              <a:solidFill>
                <a:srgbClr val="C00000"/>
              </a:solidFill>
              <a:ln w="9525" cmpd="sng">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lIns="216000" tIns="648000" rIns="0" bIns="0" anchor="ctr"/>
              <a:lstStyle/>
              <a:p>
                <a:pPr>
                  <a:spcBef>
                    <a:spcPts val="600"/>
                  </a:spcBef>
                  <a:defRPr/>
                </a:pPr>
                <a:r>
                  <a:rPr lang="en-US" sz="8800" dirty="0">
                    <a:latin typeface="Arial Black" pitchFamily="34" charset="0"/>
                    <a:cs typeface="Arial" pitchFamily="34" charset="0"/>
                  </a:rPr>
                  <a:t>DO NOT USE</a:t>
                </a:r>
              </a:p>
              <a:p>
                <a:pPr>
                  <a:spcBef>
                    <a:spcPts val="3600"/>
                  </a:spcBef>
                  <a:defRPr/>
                </a:pPr>
                <a:r>
                  <a:rPr lang="en-US" sz="8000" dirty="0">
                    <a:latin typeface="Arial Black" pitchFamily="34" charset="0"/>
                    <a:cs typeface="Arial" pitchFamily="34" charset="0"/>
                  </a:rPr>
                  <a:t>THIS AND FOLLOWING LAYOUTS</a:t>
                </a:r>
              </a:p>
            </p:txBody>
          </p:sp>
          <p:sp>
            <p:nvSpPr>
              <p:cNvPr id="28" name="Right Arrow 23"/>
              <p:cNvSpPr/>
              <p:nvPr userDrawn="1">
                <p:custDataLst>
                  <p:tags r:id="rId11"/>
                </p:custDataLst>
              </p:nvPr>
            </p:nvSpPr>
            <p:spPr>
              <a:xfrm>
                <a:off x="7564315" y="5470526"/>
                <a:ext cx="1046285" cy="765175"/>
              </a:xfrm>
              <a:prstGeom prst="rightArrow">
                <a:avLst/>
              </a:prstGeom>
              <a:solidFill>
                <a:srgbClr val="FFFFFF"/>
              </a:solidFill>
              <a:ln w="9525" cmpd="sng">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cs typeface="Arial" pitchFamily="34" charset="0"/>
                </a:endParaRPr>
              </a:p>
            </p:txBody>
          </p:sp>
        </p:grpSp>
        <p:grpSp>
          <p:nvGrpSpPr>
            <p:cNvPr id="12" name="Group 307"/>
            <p:cNvGrpSpPr>
              <a:grpSpLocks/>
            </p:cNvGrpSpPr>
            <p:nvPr userDrawn="1"/>
          </p:nvGrpSpPr>
          <p:grpSpPr bwMode="auto">
            <a:xfrm>
              <a:off x="32239" y="57151"/>
              <a:ext cx="6984022" cy="430213"/>
              <a:chOff x="32239" y="57151"/>
              <a:chExt cx="6984022" cy="430213"/>
            </a:xfrm>
          </p:grpSpPr>
          <p:grpSp>
            <p:nvGrpSpPr>
              <p:cNvPr id="13" name="Group 48"/>
              <p:cNvGrpSpPr>
                <a:grpSpLocks/>
              </p:cNvGrpSpPr>
              <p:nvPr userDrawn="1">
                <p:custDataLst>
                  <p:tags r:id="rId4"/>
                </p:custDataLst>
              </p:nvPr>
            </p:nvGrpSpPr>
            <p:grpSpPr bwMode="auto">
              <a:xfrm>
                <a:off x="32239" y="57151"/>
                <a:ext cx="5222635" cy="430213"/>
                <a:chOff x="834688" y="197902"/>
                <a:chExt cx="6639947" cy="430213"/>
              </a:xfrm>
            </p:grpSpPr>
            <p:sp>
              <p:nvSpPr>
                <p:cNvPr id="17" name="Rectangle 11"/>
                <p:cNvSpPr/>
                <p:nvPr userDrawn="1">
                  <p:custDataLst>
                    <p:tags r:id="rId8"/>
                  </p:custDataLst>
                </p:nvPr>
              </p:nvSpPr>
              <p:spPr>
                <a:xfrm>
                  <a:off x="1503527" y="197902"/>
                  <a:ext cx="614810" cy="430213"/>
                </a:xfrm>
                <a:prstGeom prst="rect">
                  <a:avLst/>
                </a:prstGeom>
                <a:solidFill>
                  <a:srgbClr val="FFFFFF"/>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8" name="Rectangle 12"/>
                <p:cNvSpPr/>
                <p:nvPr userDrawn="1"/>
              </p:nvSpPr>
              <p:spPr>
                <a:xfrm>
                  <a:off x="2174229" y="197902"/>
                  <a:ext cx="612946" cy="430213"/>
                </a:xfrm>
                <a:prstGeom prst="rect">
                  <a:avLst/>
                </a:prstGeom>
                <a:solidFill>
                  <a:srgbClr val="B2D2DE"/>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9" name="Rectangle 13"/>
                <p:cNvSpPr/>
                <p:nvPr userDrawn="1"/>
              </p:nvSpPr>
              <p:spPr>
                <a:xfrm>
                  <a:off x="2843067" y="197902"/>
                  <a:ext cx="614810" cy="430213"/>
                </a:xfrm>
                <a:prstGeom prst="rect">
                  <a:avLst/>
                </a:prstGeom>
                <a:solidFill>
                  <a:srgbClr val="6CAAC0"/>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0" name="Rectangle 14"/>
                <p:cNvSpPr/>
                <p:nvPr userDrawn="1"/>
              </p:nvSpPr>
              <p:spPr>
                <a:xfrm>
                  <a:off x="3513769" y="197902"/>
                  <a:ext cx="612947" cy="430213"/>
                </a:xfrm>
                <a:prstGeom prst="rect">
                  <a:avLst/>
                </a:prstGeom>
                <a:solidFill>
                  <a:srgbClr val="256885"/>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1" name="Rectangle 15"/>
                <p:cNvSpPr/>
                <p:nvPr userDrawn="1"/>
              </p:nvSpPr>
              <p:spPr>
                <a:xfrm>
                  <a:off x="5522148" y="197902"/>
                  <a:ext cx="612947" cy="430213"/>
                </a:xfrm>
                <a:prstGeom prst="rect">
                  <a:avLst/>
                </a:prstGeom>
                <a:solidFill>
                  <a:srgbClr val="09BAFF"/>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22" name="Rectangle 16"/>
                <p:cNvSpPr/>
                <p:nvPr userDrawn="1"/>
              </p:nvSpPr>
              <p:spPr>
                <a:xfrm>
                  <a:off x="4182608" y="197902"/>
                  <a:ext cx="612946" cy="430213"/>
                </a:xfrm>
                <a:prstGeom prst="rect">
                  <a:avLst/>
                </a:prstGeom>
                <a:solidFill>
                  <a:srgbClr val="D6CBC2"/>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 name="Rectangle 18"/>
                <p:cNvSpPr/>
                <p:nvPr userDrawn="1"/>
              </p:nvSpPr>
              <p:spPr>
                <a:xfrm>
                  <a:off x="4851446" y="197902"/>
                  <a:ext cx="614810" cy="430213"/>
                </a:xfrm>
                <a:prstGeom prst="rect">
                  <a:avLst/>
                </a:prstGeom>
                <a:solidFill>
                  <a:srgbClr val="FF960C"/>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4" name="Rectangle 19"/>
                <p:cNvSpPr/>
                <p:nvPr userDrawn="1"/>
              </p:nvSpPr>
              <p:spPr>
                <a:xfrm>
                  <a:off x="6190987" y="197902"/>
                  <a:ext cx="614810" cy="430213"/>
                </a:xfrm>
                <a:prstGeom prst="rect">
                  <a:avLst/>
                </a:prstGeom>
                <a:solidFill>
                  <a:srgbClr val="003F56"/>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25" name="Rectangle 20"/>
                <p:cNvSpPr/>
                <p:nvPr userDrawn="1"/>
              </p:nvSpPr>
              <p:spPr>
                <a:xfrm>
                  <a:off x="6861689" y="197902"/>
                  <a:ext cx="612946" cy="430213"/>
                </a:xfrm>
                <a:prstGeom prst="rect">
                  <a:avLst/>
                </a:prstGeom>
                <a:solidFill>
                  <a:srgbClr val="000000"/>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26" name="Rectangle 21"/>
                <p:cNvSpPr/>
                <p:nvPr userDrawn="1">
                  <p:custDataLst>
                    <p:tags r:id="rId9"/>
                  </p:custDataLst>
                </p:nvPr>
              </p:nvSpPr>
              <p:spPr>
                <a:xfrm>
                  <a:off x="834688" y="197902"/>
                  <a:ext cx="612947" cy="430213"/>
                </a:xfrm>
                <a:prstGeom prst="rect">
                  <a:avLst/>
                </a:prstGeom>
                <a:noFill/>
                <a:ln w="9525" cmpd="sng">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grpSp>
          <p:sp>
            <p:nvSpPr>
              <p:cNvPr id="14" name="Rectangle 8"/>
              <p:cNvSpPr>
                <a:spLocks/>
              </p:cNvSpPr>
              <p:nvPr userDrawn="1">
                <p:custDataLst>
                  <p:tags r:id="rId5"/>
                </p:custDataLst>
              </p:nvPr>
            </p:nvSpPr>
            <p:spPr>
              <a:xfrm>
                <a:off x="5991958" y="136526"/>
                <a:ext cx="271096" cy="271463"/>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de-DE" b="0" dirty="0">
                  <a:solidFill>
                    <a:schemeClr val="tx1"/>
                  </a:solidFill>
                  <a:cs typeface="Arial" pitchFamily="34" charset="0"/>
                </a:endParaRPr>
              </a:p>
            </p:txBody>
          </p:sp>
          <p:cxnSp>
            <p:nvCxnSpPr>
              <p:cNvPr id="15" name="Straight Connector 9"/>
              <p:cNvCxnSpPr>
                <a:cxnSpLocks/>
              </p:cNvCxnSpPr>
              <p:nvPr userDrawn="1">
                <p:custDataLst>
                  <p:tags r:id="rId6"/>
                </p:custDataLst>
              </p:nvPr>
            </p:nvCxnSpPr>
            <p:spPr>
              <a:xfrm>
                <a:off x="5586046" y="271464"/>
                <a:ext cx="271097" cy="1587"/>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 name="TextBox 10"/>
              <p:cNvSpPr txBox="1"/>
              <p:nvPr userDrawn="1">
                <p:custDataLst>
                  <p:tags r:id="rId7"/>
                </p:custDataLst>
              </p:nvPr>
            </p:nvSpPr>
            <p:spPr>
              <a:xfrm>
                <a:off x="6406661" y="171451"/>
                <a:ext cx="609600" cy="201613"/>
              </a:xfrm>
              <a:prstGeom prst="rect">
                <a:avLst/>
              </a:prstGeom>
              <a:noFill/>
              <a:ln w="9525">
                <a:noFill/>
              </a:ln>
            </p:spPr>
            <p:txBody>
              <a:bodyPr lIns="0" tIns="0" rIns="0" bIns="0">
                <a:spAutoFit/>
              </a:bodyPr>
              <a:lstStyle/>
              <a:p>
                <a:pPr>
                  <a:defRPr/>
                </a:pPr>
                <a:r>
                  <a:rPr lang="en-US" dirty="0">
                    <a:latin typeface="+mn-lt"/>
                    <a:cs typeface="Arial" pitchFamily="34" charset="0"/>
                  </a:rPr>
                  <a:t>Text</a:t>
                </a:r>
              </a:p>
            </p:txBody>
          </p:sp>
        </p:grpSp>
      </p:gr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bg1"/>
        </a:solidFill>
        <a:effectLst/>
      </p:bgPr>
    </p:bg>
    <p:spTree>
      <p:nvGrpSpPr>
        <p:cNvPr id="1" name=""/>
        <p:cNvGrpSpPr/>
        <p:nvPr/>
      </p:nvGrpSpPr>
      <p:grpSpPr>
        <a:xfrm>
          <a:off x="0" y="0"/>
          <a:ext cx="0" cy="0"/>
          <a:chOff x="0" y="0"/>
          <a:chExt cx="0" cy="0"/>
        </a:xfrm>
      </p:grpSpPr>
      <p:graphicFrame>
        <p:nvGraphicFramePr>
          <p:cNvPr id="5"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2916"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68DD7890-9E49-497C-88C5-AEF8BA9A774D}"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7"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0"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1"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2" name="RBLogo" descr="RBSC_KB auf Weiss"/>
          <p:cNvPicPr>
            <a:picLocks noChangeAspect="1" noChangeArrowheads="1"/>
          </p:cNvPicPr>
          <p:nvPr/>
        </p:nvPicPr>
        <p:blipFill>
          <a:blip r:embed="rId5" cstate="screen"/>
          <a:srcRect/>
          <a:stretch>
            <a:fillRect/>
          </a:stretch>
        </p:blipFill>
        <p:spPr bwMode="auto">
          <a:xfrm>
            <a:off x="8143875" y="271463"/>
            <a:ext cx="1146175" cy="320675"/>
          </a:xfrm>
          <a:prstGeom prst="rect">
            <a:avLst/>
          </a:prstGeom>
          <a:noFill/>
          <a:ln w="9525">
            <a:noFill/>
            <a:miter lim="800000"/>
            <a:headEnd/>
            <a:tailEnd/>
          </a:ln>
        </p:spPr>
      </p:pic>
      <p:sp>
        <p:nvSpPr>
          <p:cNvPr id="13"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4" name="Picture 3"/>
          <p:cNvPicPr>
            <a:picLocks noChangeAspect="1" noChangeArrowheads="1"/>
          </p:cNvPicPr>
          <p:nvPr userDrawn="1"/>
        </p:nvPicPr>
        <p:blipFill>
          <a:blip r:embed="rId6" cstate="print"/>
          <a:srcRect/>
          <a:stretch>
            <a:fillRect/>
          </a:stretch>
        </p:blipFill>
        <p:spPr bwMode="auto">
          <a:xfrm>
            <a:off x="4437063" y="215900"/>
            <a:ext cx="3336925" cy="457200"/>
          </a:xfrm>
          <a:prstGeom prst="rect">
            <a:avLst/>
          </a:prstGeom>
          <a:noFill/>
          <a:ln w="9525">
            <a:noFill/>
            <a:miter lim="800000"/>
            <a:headEnd/>
            <a:tailEnd/>
          </a:ln>
        </p:spPr>
      </p:pic>
      <p:sp>
        <p:nvSpPr>
          <p:cNvPr id="2" name="Content Placeholder 1"/>
          <p:cNvSpPr>
            <a:spLocks noGrp="1"/>
          </p:cNvSpPr>
          <p:nvPr>
            <p:ph/>
          </p:nvPr>
        </p:nvSpPr>
        <p:spPr>
          <a:xfrm>
            <a:off x="736600" y="1000125"/>
            <a:ext cx="85359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9"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5" name="Footer Placeholder 22"/>
          <p:cNvSpPr>
            <a:spLocks noGrp="1"/>
          </p:cNvSpPr>
          <p:nvPr>
            <p:ph type="ftr" sz="quarter" idx="14"/>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6" name="Slide Number Placeholder 28"/>
          <p:cNvSpPr>
            <a:spLocks noGrp="1"/>
          </p:cNvSpPr>
          <p:nvPr>
            <p:ph type="sldNum" sz="quarter" idx="15"/>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F2322040-4937-4E0E-8CFF-0205BE80DC9D}" type="slidenum">
              <a:rPr lang="en-US"/>
              <a:pPr>
                <a:defRPr/>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Content, and 2 Content">
    <p:bg>
      <p:bgPr>
        <a:solidFill>
          <a:schemeClr val="bg1"/>
        </a:solidFill>
        <a:effectLst/>
      </p:bgPr>
    </p:bg>
    <p:spTree>
      <p:nvGrpSpPr>
        <p:cNvPr id="1" name=""/>
        <p:cNvGrpSpPr/>
        <p:nvPr/>
      </p:nvGrpSpPr>
      <p:grpSpPr>
        <a:xfrm>
          <a:off x="0" y="0"/>
          <a:ext cx="0" cy="0"/>
          <a:chOff x="0" y="0"/>
          <a:chExt cx="0" cy="0"/>
        </a:xfrm>
      </p:grpSpPr>
      <p:graphicFrame>
        <p:nvGraphicFramePr>
          <p:cNvPr id="8"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3940" name="think-cell Slide" r:id="rId4" imgW="0" imgH="0" progId="">
                  <p:embed/>
                </p:oleObj>
              </mc:Choice>
              <mc:Fallback>
                <p:oleObj name="think-cell Slide" r:id="rId4"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7A359534-0CB2-4EF8-B7F0-B70BB602A529}"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10"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13"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4"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pic>
        <p:nvPicPr>
          <p:cNvPr id="15" name="RBLogo" descr="RBSC_KB auf Weiss"/>
          <p:cNvPicPr>
            <a:picLocks noChangeAspect="1" noChangeArrowheads="1"/>
          </p:cNvPicPr>
          <p:nvPr/>
        </p:nvPicPr>
        <p:blipFill>
          <a:blip r:embed="rId5" cstate="screen"/>
          <a:srcRect/>
          <a:stretch>
            <a:fillRect/>
          </a:stretch>
        </p:blipFill>
        <p:spPr bwMode="auto">
          <a:xfrm>
            <a:off x="8143875" y="271463"/>
            <a:ext cx="1146175" cy="320675"/>
          </a:xfrm>
          <a:prstGeom prst="rect">
            <a:avLst/>
          </a:prstGeom>
          <a:noFill/>
          <a:ln w="9525">
            <a:noFill/>
            <a:miter lim="800000"/>
            <a:headEnd/>
            <a:tailEnd/>
          </a:ln>
        </p:spPr>
      </p:pic>
      <p:sp>
        <p:nvSpPr>
          <p:cNvPr id="16"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pic>
        <p:nvPicPr>
          <p:cNvPr id="17" name="Picture 3"/>
          <p:cNvPicPr>
            <a:picLocks noChangeAspect="1" noChangeArrowheads="1"/>
          </p:cNvPicPr>
          <p:nvPr userDrawn="1"/>
        </p:nvPicPr>
        <p:blipFill>
          <a:blip r:embed="rId6" cstate="print"/>
          <a:srcRect/>
          <a:stretch>
            <a:fillRect/>
          </a:stretch>
        </p:blipFill>
        <p:spPr bwMode="auto">
          <a:xfrm>
            <a:off x="4437063" y="215900"/>
            <a:ext cx="3336925" cy="457200"/>
          </a:xfrm>
          <a:prstGeom prst="rect">
            <a:avLst/>
          </a:prstGeom>
          <a:noFill/>
          <a:ln w="9525">
            <a:noFill/>
            <a:miter lim="800000"/>
            <a:headEnd/>
            <a:tailEnd/>
          </a:ln>
        </p:spPr>
      </p:pic>
      <p:sp>
        <p:nvSpPr>
          <p:cNvPr id="2" name="Title 1"/>
          <p:cNvSpPr>
            <a:spLocks noGrp="1"/>
          </p:cNvSpPr>
          <p:nvPr>
            <p:ph type="title"/>
          </p:nvPr>
        </p:nvSpPr>
        <p:spPr>
          <a:xfrm>
            <a:off x="736600" y="1000125"/>
            <a:ext cx="8535988" cy="661988"/>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sz="half" idx="1"/>
          </p:nvPr>
        </p:nvSpPr>
        <p:spPr>
          <a:xfrm>
            <a:off x="736600" y="1928813"/>
            <a:ext cx="4191000"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80000" y="1928813"/>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80000" y="3298825"/>
            <a:ext cx="4192588" cy="1421543"/>
          </a:xfrm>
        </p:spPr>
        <p:txBody>
          <a:bodyP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1"/>
          <p:cNvSpPr>
            <a:spLocks noGrp="1"/>
          </p:cNvSpPr>
          <p:nvPr>
            <p:ph sz="quarter" idx="12"/>
          </p:nvPr>
        </p:nvSpPr>
        <p:spPr>
          <a:xfrm>
            <a:off x="0" y="0"/>
            <a:ext cx="9906000" cy="803297"/>
          </a:xfrm>
        </p:spPr>
        <p:txBody>
          <a:bodyPr/>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2" name="Content Placeholder 21"/>
          <p:cNvSpPr>
            <a:spLocks noGrp="1"/>
          </p:cNvSpPr>
          <p:nvPr>
            <p:ph sz="quarter" idx="13"/>
          </p:nvPr>
        </p:nvSpPr>
        <p:spPr>
          <a:xfrm rot="10800000">
            <a:off x="0" y="6054703"/>
            <a:ext cx="9906000" cy="803297"/>
          </a:xfrm>
        </p:spPr>
        <p:txBody>
          <a:bodyPr anchor="b"/>
          <a:lstStyle>
            <a:lvl1pPr marL="0" marR="0" indent="0" algn="l" defTabSz="952500" rtl="0" eaLnBrk="1" fontAlgn="base" latinLnBrk="0" hangingPunct="1">
              <a:lnSpc>
                <a:spcPct val="90000"/>
              </a:lnSpc>
              <a:spcBef>
                <a:spcPts val="0"/>
              </a:spcBef>
              <a:spcAft>
                <a:spcPct val="0"/>
              </a:spcAft>
              <a:buClrTx/>
              <a:buSzTx/>
              <a:buFontTx/>
              <a:buNone/>
              <a:tabLst/>
              <a:defRPr sz="5800" baseline="0">
                <a:solidFill>
                  <a:srgbClr val="FF0000"/>
                </a:solidFill>
              </a:defRPr>
            </a:lvl1pPr>
          </a:lstStyle>
          <a:p>
            <a:pPr lvl="0"/>
            <a:r>
              <a:rPr lang="en-US" altLang="zh-CN" dirty="0" smtClean="0"/>
              <a:t>Click to edit Master text styles</a:t>
            </a:r>
          </a:p>
        </p:txBody>
      </p:sp>
      <p:sp>
        <p:nvSpPr>
          <p:cNvPr id="18" name="Footer Placeholder 22"/>
          <p:cNvSpPr>
            <a:spLocks noGrp="1"/>
          </p:cNvSpPr>
          <p:nvPr>
            <p:ph type="ftr" sz="quarter" idx="14"/>
          </p:nvPr>
        </p:nvSpPr>
        <p:spPr>
          <a:xfrm>
            <a:off x="8499475" y="6867525"/>
            <a:ext cx="1262063" cy="30163"/>
          </a:xfrm>
          <a:prstGeom prst="rect">
            <a:avLst/>
          </a:prstGeom>
        </p:spPr>
        <p:txBody>
          <a:bodyPr vert="horz" wrap="square" lIns="0" tIns="0" rIns="0" bIns="0" rtlCol="0" anchor="t" anchorCtr="0">
            <a:spAutoFit/>
          </a:bodyPr>
          <a:lstStyle>
            <a:lvl1pPr algn="l" rtl="0" fontAlgn="base">
              <a:lnSpc>
                <a:spcPct val="100000"/>
              </a:lnSpc>
              <a:spcBef>
                <a:spcPts val="0"/>
              </a:spcBef>
              <a:spcAft>
                <a:spcPct val="0"/>
              </a:spcAft>
              <a:defRPr lang="en-US" sz="200" b="0" kern="1200">
                <a:solidFill>
                  <a:srgbClr val="FFFFFF"/>
                </a:solidFill>
                <a:latin typeface="+mn-lt"/>
                <a:ea typeface="+mn-ea"/>
                <a:cs typeface="Arial" pitchFamily="34" charset="0"/>
              </a:defRPr>
            </a:lvl1pPr>
          </a:lstStyle>
          <a:p>
            <a:pPr>
              <a:defRPr/>
            </a:pPr>
            <a:r>
              <a:t>Document number</a:t>
            </a:r>
          </a:p>
        </p:txBody>
      </p:sp>
      <p:sp>
        <p:nvSpPr>
          <p:cNvPr id="19" name="Slide Number Placeholder 28"/>
          <p:cNvSpPr>
            <a:spLocks noGrp="1"/>
          </p:cNvSpPr>
          <p:nvPr>
            <p:ph type="sldNum" sz="quarter" idx="15"/>
          </p:nvPr>
        </p:nvSpPr>
        <p:spPr>
          <a:xfrm>
            <a:off x="9780588" y="6867525"/>
            <a:ext cx="119062" cy="30163"/>
          </a:xfrm>
          <a:prstGeom prst="rect">
            <a:avLst/>
          </a:prstGeom>
        </p:spPr>
        <p:txBody>
          <a:bodyPr vert="horz" wrap="square" lIns="0" tIns="0" rIns="0" bIns="0" rtlCol="0" anchor="ctr">
            <a:spAutoFit/>
          </a:bodyPr>
          <a:lstStyle>
            <a:lvl1pPr algn="l">
              <a:defRPr sz="200">
                <a:solidFill>
                  <a:srgbClr val="FFFFFF"/>
                </a:solidFill>
                <a:latin typeface="+mn-lt"/>
                <a:cs typeface="Arial" pitchFamily="34" charset="0"/>
              </a:defRPr>
            </a:lvl1pPr>
          </a:lstStyle>
          <a:p>
            <a:pPr>
              <a:defRPr/>
            </a:pPr>
            <a:fld id="{6A9525C2-8FF8-492A-A85F-ED76B1D5982B}" type="slidenum">
              <a:rPr lang="en-US"/>
              <a:pPr>
                <a:defRPr/>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Rectangle 2" hidden="1"/>
          <p:cNvGraphicFramePr>
            <a:graphicFrameLocks/>
          </p:cNvGraphicFramePr>
          <p:nvPr>
            <p:custDataLst>
              <p:tags r:id="rId3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8" name="think-cell Slide" r:id="rId40" imgW="0" imgH="0" progId="">
                  <p:embed/>
                </p:oleObj>
              </mc:Choice>
              <mc:Fallback>
                <p:oleObj name="think-cell Slide" r:id="rId40"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 name="Title Placeholder 1"/>
          <p:cNvSpPr>
            <a:spLocks noGrp="1"/>
          </p:cNvSpPr>
          <p:nvPr>
            <p:ph type="title"/>
          </p:nvPr>
        </p:nvSpPr>
        <p:spPr bwMode="auto">
          <a:xfrm>
            <a:off x="733425" y="1001713"/>
            <a:ext cx="8535988" cy="6842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9" name="Text Placeholder 2"/>
          <p:cNvSpPr>
            <a:spLocks noGrp="1"/>
          </p:cNvSpPr>
          <p:nvPr>
            <p:ph type="body" idx="1"/>
          </p:nvPr>
        </p:nvSpPr>
        <p:spPr bwMode="auto">
          <a:xfrm>
            <a:off x="733425" y="1933575"/>
            <a:ext cx="8535988" cy="1127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7" name="Slide Number"/>
          <p:cNvSpPr txBox="1">
            <a:spLocks noChangeArrowheads="1"/>
          </p:cNvSpPr>
          <p:nvPr/>
        </p:nvSpPr>
        <p:spPr bwMode="auto">
          <a:xfrm>
            <a:off x="9385300" y="6718300"/>
            <a:ext cx="141288" cy="138113"/>
          </a:xfrm>
          <a:prstGeom prst="rect">
            <a:avLst/>
          </a:prstGeom>
          <a:noFill/>
          <a:ln w="9525">
            <a:noFill/>
            <a:miter lim="800000"/>
            <a:headEnd/>
            <a:tailEnd/>
          </a:ln>
          <a:effectLst/>
        </p:spPr>
        <p:txBody>
          <a:bodyPr wrap="none" lIns="0" tIns="0" rIns="0" bIns="0">
            <a:spAutoFit/>
          </a:bodyPr>
          <a:lstStyle>
            <a:lvl1pPr>
              <a:defRPr sz="900" b="0" smtClean="0"/>
            </a:lvl1pPr>
          </a:lstStyle>
          <a:p>
            <a:pPr>
              <a:defRPr/>
            </a:pPr>
            <a:fld id="{5287C6FF-1662-49F4-992F-14851D20C272}" type="slidenum">
              <a:rPr lang="en-US">
                <a:latin typeface="+mn-lt"/>
                <a:ea typeface="+mn-ea"/>
                <a:cs typeface="Arial" pitchFamily="34" charset="0"/>
              </a:rPr>
              <a:pPr>
                <a:defRPr/>
              </a:pPr>
              <a:t>‹#›</a:t>
            </a:fld>
            <a:endParaRPr lang="en-US" dirty="0">
              <a:latin typeface="+mn-lt"/>
              <a:ea typeface="+mn-ea"/>
              <a:cs typeface="Arial" pitchFamily="34" charset="0"/>
            </a:endParaRPr>
          </a:p>
        </p:txBody>
      </p:sp>
      <p:sp>
        <p:nvSpPr>
          <p:cNvPr id="8" name="Slide Number Line"/>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cs typeface="Arial" pitchFamily="34" charset="0"/>
            </a:endParaRPr>
          </a:p>
        </p:txBody>
      </p:sp>
      <p:sp>
        <p:nvSpPr>
          <p:cNvPr id="9" name="Doc Code" descr="casecode"/>
          <p:cNvSpPr txBox="1">
            <a:spLocks noChangeArrowheads="1"/>
          </p:cNvSpPr>
          <p:nvPr/>
        </p:nvSpPr>
        <p:spPr bwMode="auto">
          <a:xfrm>
            <a:off x="5689600" y="6718300"/>
            <a:ext cx="3465513" cy="138113"/>
          </a:xfrm>
          <a:prstGeom prst="rect">
            <a:avLst/>
          </a:prstGeom>
          <a:noFill/>
          <a:ln w="9525">
            <a:noFill/>
            <a:miter lim="800000"/>
            <a:headEnd/>
            <a:tailEnd/>
          </a:ln>
          <a:effectLst/>
        </p:spPr>
        <p:txBody>
          <a:bodyPr lIns="0" tIns="0" rIns="0" bIns="0">
            <a:spAutoFit/>
          </a:bodyPr>
          <a:lstStyle/>
          <a:p>
            <a:pPr algn="r">
              <a:defRPr/>
            </a:pPr>
            <a:r>
              <a:rPr lang="zh-CN" altLang="en-US" sz="900" b="0" smtClean="0">
                <a:cs typeface="Arial" pitchFamily="34" charset="0"/>
              </a:rPr>
              <a:t>平台公司交易解释</a:t>
            </a:r>
            <a:r>
              <a:rPr lang="en-US" altLang="zh-CN" sz="900" b="0" smtClean="0">
                <a:cs typeface="Arial" pitchFamily="34" charset="0"/>
              </a:rPr>
              <a:t>_V2.pptx</a:t>
            </a:r>
            <a:endParaRPr lang="en-US" altLang="zh-CN" sz="900" b="0">
              <a:cs typeface="Arial" pitchFamily="34" charset="0"/>
            </a:endParaRPr>
          </a:p>
        </p:txBody>
      </p:sp>
      <p:sp>
        <p:nvSpPr>
          <p:cNvPr id="10" name="Header Line"/>
          <p:cNvSpPr>
            <a:spLocks noChangeShapeType="1"/>
          </p:cNvSpPr>
          <p:nvPr/>
        </p:nvSpPr>
        <p:spPr bwMode="auto">
          <a:xfrm>
            <a:off x="0" y="762000"/>
            <a:ext cx="9907588" cy="0"/>
          </a:xfrm>
          <a:prstGeom prst="line">
            <a:avLst/>
          </a:prstGeom>
          <a:noFill/>
          <a:ln w="9525">
            <a:solidFill>
              <a:schemeClr val="tx1"/>
            </a:solidFill>
            <a:round/>
            <a:headEnd/>
            <a:tailEnd/>
          </a:ln>
          <a:effectLst/>
        </p:spPr>
        <p:txBody>
          <a:bodyPr/>
          <a:lstStyle/>
          <a:p>
            <a:pPr>
              <a:defRPr/>
            </a:pPr>
            <a:endParaRPr lang="en-US" dirty="0">
              <a:cs typeface="Arial" pitchFamily="34" charset="0"/>
            </a:endParaRPr>
          </a:p>
        </p:txBody>
      </p:sp>
      <p:sp>
        <p:nvSpPr>
          <p:cNvPr id="12" name="!!!Do not delete this text object!!!!_&quot;A4rb_standard&quot;"/>
          <p:cNvSpPr txBox="1"/>
          <p:nvPr/>
        </p:nvSpPr>
        <p:spPr>
          <a:xfrm rot="16200000">
            <a:off x="9417844" y="499269"/>
            <a:ext cx="1046163" cy="47625"/>
          </a:xfrm>
          <a:prstGeom prst="rect">
            <a:avLst/>
          </a:prstGeom>
          <a:solidFill>
            <a:schemeClr val="accent3"/>
          </a:solidFill>
        </p:spPr>
        <p:txBody>
          <a:bodyPr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algn="r">
              <a:buClr>
                <a:schemeClr val="tx1"/>
              </a:buClr>
              <a:buSzPct val="100000"/>
              <a:defRPr/>
            </a:pPr>
            <a:r>
              <a:rPr lang="en-US" sz="300" b="0" dirty="0" smtClean="0">
                <a:solidFill>
                  <a:schemeClr val="bg1"/>
                </a:solidFill>
                <a:latin typeface="+mn-lt"/>
                <a:cs typeface="Arial" pitchFamily="34" charset="0"/>
              </a:rPr>
              <a:t>"</a:t>
            </a:r>
            <a:r>
              <a:rPr lang="en-US" sz="300" b="0" noProof="1" smtClean="0">
                <a:solidFill>
                  <a:schemeClr val="bg1"/>
                </a:solidFill>
                <a:latin typeface="+mn-lt"/>
                <a:cs typeface="Arial" pitchFamily="34" charset="0"/>
              </a:rPr>
              <a:t>A4rb_standard</a:t>
            </a:r>
            <a:r>
              <a:rPr lang="en-US" sz="300" b="0" dirty="0" smtClean="0">
                <a:solidFill>
                  <a:schemeClr val="bg1"/>
                </a:solidFill>
                <a:latin typeface="+mn-lt"/>
                <a:cs typeface="Arial" pitchFamily="34" charset="0"/>
              </a:rPr>
              <a:t>" – 20080617 – do not delete this text object!</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3" r:id="rId29"/>
    <p:sldLayoutId id="2147483804" r:id="rId30"/>
    <p:sldLayoutId id="2147483805" r:id="rId31"/>
    <p:sldLayoutId id="2147483806" r:id="rId32"/>
    <p:sldLayoutId id="2147483807" r:id="rId33"/>
    <p:sldLayoutId id="2147483808" r:id="rId34"/>
    <p:sldLayoutId id="2147483809" r:id="rId35"/>
    <p:sldLayoutId id="2147483810" r:id="rId36"/>
  </p:sldLayoutIdLst>
  <p:hf hdr="0" dt="0"/>
  <p:txStyles>
    <p:titleStyle>
      <a:lvl1pPr algn="l" rtl="0" eaLnBrk="0" fontAlgn="base" hangingPunct="0">
        <a:lnSpc>
          <a:spcPct val="93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93000"/>
        </a:lnSpc>
        <a:spcBef>
          <a:spcPct val="0"/>
        </a:spcBef>
        <a:spcAft>
          <a:spcPct val="0"/>
        </a:spcAft>
        <a:defRPr sz="2100" b="1">
          <a:solidFill>
            <a:schemeClr val="tx1"/>
          </a:solidFill>
          <a:latin typeface="Arial" pitchFamily="34" charset="0"/>
        </a:defRPr>
      </a:lvl2pPr>
      <a:lvl3pPr algn="l" rtl="0" eaLnBrk="0" fontAlgn="base" hangingPunct="0">
        <a:lnSpc>
          <a:spcPct val="93000"/>
        </a:lnSpc>
        <a:spcBef>
          <a:spcPct val="0"/>
        </a:spcBef>
        <a:spcAft>
          <a:spcPct val="0"/>
        </a:spcAft>
        <a:defRPr sz="2100" b="1">
          <a:solidFill>
            <a:schemeClr val="tx1"/>
          </a:solidFill>
          <a:latin typeface="Arial" pitchFamily="34" charset="0"/>
        </a:defRPr>
      </a:lvl3pPr>
      <a:lvl4pPr algn="l" rtl="0" eaLnBrk="0" fontAlgn="base" hangingPunct="0">
        <a:lnSpc>
          <a:spcPct val="93000"/>
        </a:lnSpc>
        <a:spcBef>
          <a:spcPct val="0"/>
        </a:spcBef>
        <a:spcAft>
          <a:spcPct val="0"/>
        </a:spcAft>
        <a:defRPr sz="2100" b="1">
          <a:solidFill>
            <a:schemeClr val="tx1"/>
          </a:solidFill>
          <a:latin typeface="Arial" pitchFamily="34" charset="0"/>
        </a:defRPr>
      </a:lvl4pPr>
      <a:lvl5pPr algn="l" rtl="0" eaLnBrk="0" fontAlgn="base" hangingPunct="0">
        <a:lnSpc>
          <a:spcPct val="93000"/>
        </a:lnSpc>
        <a:spcBef>
          <a:spcPct val="0"/>
        </a:spcBef>
        <a:spcAft>
          <a:spcPct val="0"/>
        </a:spcAft>
        <a:defRPr sz="2100" b="1">
          <a:solidFill>
            <a:schemeClr val="tx1"/>
          </a:solidFill>
          <a:latin typeface="Arial" pitchFamily="34" charset="0"/>
        </a:defRPr>
      </a:lvl5pPr>
      <a:lvl6pPr marL="457200" algn="l" rtl="0" fontAlgn="base">
        <a:lnSpc>
          <a:spcPct val="93000"/>
        </a:lnSpc>
        <a:spcBef>
          <a:spcPct val="0"/>
        </a:spcBef>
        <a:spcAft>
          <a:spcPct val="0"/>
        </a:spcAft>
        <a:defRPr sz="2100" b="1">
          <a:solidFill>
            <a:schemeClr val="tx1"/>
          </a:solidFill>
          <a:latin typeface="Arial" pitchFamily="34" charset="0"/>
        </a:defRPr>
      </a:lvl6pPr>
      <a:lvl7pPr marL="914400" algn="l" rtl="0" fontAlgn="base">
        <a:lnSpc>
          <a:spcPct val="93000"/>
        </a:lnSpc>
        <a:spcBef>
          <a:spcPct val="0"/>
        </a:spcBef>
        <a:spcAft>
          <a:spcPct val="0"/>
        </a:spcAft>
        <a:defRPr sz="2100" b="1">
          <a:solidFill>
            <a:schemeClr val="tx1"/>
          </a:solidFill>
          <a:latin typeface="Arial" pitchFamily="34" charset="0"/>
        </a:defRPr>
      </a:lvl7pPr>
      <a:lvl8pPr marL="1371600" algn="l" rtl="0" fontAlgn="base">
        <a:lnSpc>
          <a:spcPct val="93000"/>
        </a:lnSpc>
        <a:spcBef>
          <a:spcPct val="0"/>
        </a:spcBef>
        <a:spcAft>
          <a:spcPct val="0"/>
        </a:spcAft>
        <a:defRPr sz="2100" b="1">
          <a:solidFill>
            <a:schemeClr val="tx1"/>
          </a:solidFill>
          <a:latin typeface="Arial" pitchFamily="34" charset="0"/>
        </a:defRPr>
      </a:lvl8pPr>
      <a:lvl9pPr marL="1828800" algn="l" rtl="0" fontAlgn="base">
        <a:lnSpc>
          <a:spcPct val="93000"/>
        </a:lnSpc>
        <a:spcBef>
          <a:spcPct val="0"/>
        </a:spcBef>
        <a:spcAft>
          <a:spcPct val="0"/>
        </a:spcAft>
        <a:defRPr sz="2100" b="1">
          <a:solidFill>
            <a:schemeClr val="tx1"/>
          </a:solidFill>
          <a:latin typeface="Arial" pitchFamily="34" charset="0"/>
        </a:defRPr>
      </a:lvl9pPr>
    </p:titleStyle>
    <p:bodyStyle>
      <a:lvl1pPr marL="342900" indent="-342900" algn="l" rtl="0" eaLnBrk="0" fontAlgn="base" hangingPunct="0">
        <a:lnSpc>
          <a:spcPct val="93000"/>
        </a:lnSpc>
        <a:spcBef>
          <a:spcPts val="25"/>
        </a:spcBef>
        <a:spcAft>
          <a:spcPct val="0"/>
        </a:spcAft>
        <a:buFont typeface="Arial" pitchFamily="34" charset="0"/>
        <a:defRPr sz="1700" b="1" kern="1200">
          <a:solidFill>
            <a:schemeClr val="tx1"/>
          </a:solidFill>
          <a:latin typeface="+mn-lt"/>
          <a:ea typeface="+mn-ea"/>
          <a:cs typeface="+mn-cs"/>
        </a:defRPr>
      </a:lvl1pPr>
      <a:lvl2pPr marL="230188" indent="-230188" algn="l" rtl="0" eaLnBrk="0" fontAlgn="base" hangingPunct="0">
        <a:lnSpc>
          <a:spcPct val="93000"/>
        </a:lnSpc>
        <a:spcBef>
          <a:spcPts val="1200"/>
        </a:spcBef>
        <a:spcAft>
          <a:spcPct val="0"/>
        </a:spcAft>
        <a:buFont typeface="Arial" pitchFamily="34" charset="0"/>
        <a:buChar char="•"/>
        <a:defRPr sz="1700" kern="1200">
          <a:solidFill>
            <a:schemeClr val="tx1"/>
          </a:solidFill>
          <a:latin typeface="+mn-lt"/>
          <a:ea typeface="+mn-ea"/>
          <a:cs typeface="+mn-cs"/>
        </a:defRPr>
      </a:lvl2pPr>
      <a:lvl3pPr marL="481013" indent="-233363" algn="l" rtl="0" eaLnBrk="0" fontAlgn="base" hangingPunct="0">
        <a:lnSpc>
          <a:spcPct val="93000"/>
        </a:lnSpc>
        <a:spcBef>
          <a:spcPts val="38"/>
        </a:spcBef>
        <a:spcAft>
          <a:spcPct val="0"/>
        </a:spcAft>
        <a:buFont typeface="Arial" pitchFamily="34" charset="0"/>
        <a:buChar char="–"/>
        <a:defRPr sz="1700" kern="1200">
          <a:solidFill>
            <a:schemeClr val="tx1"/>
          </a:solidFill>
          <a:latin typeface="+mn-lt"/>
          <a:ea typeface="+mn-ea"/>
          <a:cs typeface="+mn-cs"/>
        </a:defRPr>
      </a:lvl3pPr>
      <a:lvl4pPr marL="696913" indent="-200025" algn="l" rtl="0" eaLnBrk="0" fontAlgn="base" hangingPunct="0">
        <a:lnSpc>
          <a:spcPct val="93000"/>
        </a:lnSpc>
        <a:spcBef>
          <a:spcPct val="0"/>
        </a:spcBef>
        <a:spcAft>
          <a:spcPct val="0"/>
        </a:spcAft>
        <a:buFont typeface="Arial" pitchFamily="34" charset="0"/>
        <a:buChar char="-"/>
        <a:defRPr sz="1700" kern="1200">
          <a:solidFill>
            <a:schemeClr val="tx1"/>
          </a:solidFill>
          <a:latin typeface="+mn-lt"/>
          <a:ea typeface="+mn-ea"/>
          <a:cs typeface="+mn-cs"/>
        </a:defRPr>
      </a:lvl4pPr>
      <a:lvl5pPr marL="696913" indent="1131888" algn="l" rtl="0" eaLnBrk="0" fontAlgn="base" hangingPunct="0">
        <a:lnSpc>
          <a:spcPct val="93000"/>
        </a:lnSpc>
        <a:spcBef>
          <a:spcPct val="0"/>
        </a:spcBef>
        <a:spcAft>
          <a:spcPct val="0"/>
        </a:spcAft>
        <a:buFont typeface="Arial" pitchFamily="34" charset="0"/>
        <a:defRPr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7.xml"/><Relationship Id="rId1" Type="http://schemas.openxmlformats.org/officeDocument/2006/relationships/vmlDrawing" Target="../drawings/vmlDrawing37.vml"/><Relationship Id="rId5" Type="http://schemas.openxmlformats.org/officeDocument/2006/relationships/image" Target="../media/image3.emf"/><Relationship Id="rId4" Type="http://schemas.openxmlformats.org/officeDocument/2006/relationships/oleObject" Target="../embeddings/oleObject37.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8.xml"/><Relationship Id="rId1" Type="http://schemas.openxmlformats.org/officeDocument/2006/relationships/vmlDrawing" Target="../drawings/vmlDrawing38.vml"/><Relationship Id="rId5" Type="http://schemas.openxmlformats.org/officeDocument/2006/relationships/image" Target="../media/image3.emf"/><Relationship Id="rId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tags" Target="../tags/tag283.xml"/><Relationship Id="rId117" Type="http://schemas.openxmlformats.org/officeDocument/2006/relationships/tags" Target="../tags/tag374.xml"/><Relationship Id="rId21" Type="http://schemas.openxmlformats.org/officeDocument/2006/relationships/tags" Target="../tags/tag278.xml"/><Relationship Id="rId42" Type="http://schemas.openxmlformats.org/officeDocument/2006/relationships/tags" Target="../tags/tag299.xml"/><Relationship Id="rId47" Type="http://schemas.openxmlformats.org/officeDocument/2006/relationships/tags" Target="../tags/tag304.xml"/><Relationship Id="rId63" Type="http://schemas.openxmlformats.org/officeDocument/2006/relationships/tags" Target="../tags/tag320.xml"/><Relationship Id="rId68" Type="http://schemas.openxmlformats.org/officeDocument/2006/relationships/tags" Target="../tags/tag325.xml"/><Relationship Id="rId84" Type="http://schemas.openxmlformats.org/officeDocument/2006/relationships/tags" Target="../tags/tag341.xml"/><Relationship Id="rId89" Type="http://schemas.openxmlformats.org/officeDocument/2006/relationships/tags" Target="../tags/tag346.xml"/><Relationship Id="rId112" Type="http://schemas.openxmlformats.org/officeDocument/2006/relationships/tags" Target="../tags/tag369.xml"/><Relationship Id="rId133" Type="http://schemas.openxmlformats.org/officeDocument/2006/relationships/tags" Target="../tags/tag390.xml"/><Relationship Id="rId138" Type="http://schemas.openxmlformats.org/officeDocument/2006/relationships/tags" Target="../tags/tag395.xml"/><Relationship Id="rId16" Type="http://schemas.openxmlformats.org/officeDocument/2006/relationships/tags" Target="../tags/tag273.xml"/><Relationship Id="rId107" Type="http://schemas.openxmlformats.org/officeDocument/2006/relationships/tags" Target="../tags/tag364.xml"/><Relationship Id="rId11" Type="http://schemas.openxmlformats.org/officeDocument/2006/relationships/tags" Target="../tags/tag268.xml"/><Relationship Id="rId32" Type="http://schemas.openxmlformats.org/officeDocument/2006/relationships/tags" Target="../tags/tag289.xml"/><Relationship Id="rId37" Type="http://schemas.openxmlformats.org/officeDocument/2006/relationships/tags" Target="../tags/tag294.xml"/><Relationship Id="rId53" Type="http://schemas.openxmlformats.org/officeDocument/2006/relationships/tags" Target="../tags/tag310.xml"/><Relationship Id="rId58" Type="http://schemas.openxmlformats.org/officeDocument/2006/relationships/tags" Target="../tags/tag315.xml"/><Relationship Id="rId74" Type="http://schemas.openxmlformats.org/officeDocument/2006/relationships/tags" Target="../tags/tag331.xml"/><Relationship Id="rId79" Type="http://schemas.openxmlformats.org/officeDocument/2006/relationships/tags" Target="../tags/tag336.xml"/><Relationship Id="rId102" Type="http://schemas.openxmlformats.org/officeDocument/2006/relationships/tags" Target="../tags/tag359.xml"/><Relationship Id="rId123" Type="http://schemas.openxmlformats.org/officeDocument/2006/relationships/tags" Target="../tags/tag380.xml"/><Relationship Id="rId128" Type="http://schemas.openxmlformats.org/officeDocument/2006/relationships/tags" Target="../tags/tag385.xml"/><Relationship Id="rId5" Type="http://schemas.openxmlformats.org/officeDocument/2006/relationships/tags" Target="../tags/tag262.xml"/><Relationship Id="rId90" Type="http://schemas.openxmlformats.org/officeDocument/2006/relationships/tags" Target="../tags/tag347.xml"/><Relationship Id="rId95" Type="http://schemas.openxmlformats.org/officeDocument/2006/relationships/tags" Target="../tags/tag352.xml"/><Relationship Id="rId22" Type="http://schemas.openxmlformats.org/officeDocument/2006/relationships/tags" Target="../tags/tag279.xml"/><Relationship Id="rId27" Type="http://schemas.openxmlformats.org/officeDocument/2006/relationships/tags" Target="../tags/tag284.xml"/><Relationship Id="rId43" Type="http://schemas.openxmlformats.org/officeDocument/2006/relationships/tags" Target="../tags/tag300.xml"/><Relationship Id="rId48" Type="http://schemas.openxmlformats.org/officeDocument/2006/relationships/tags" Target="../tags/tag305.xml"/><Relationship Id="rId64" Type="http://schemas.openxmlformats.org/officeDocument/2006/relationships/tags" Target="../tags/tag321.xml"/><Relationship Id="rId69" Type="http://schemas.openxmlformats.org/officeDocument/2006/relationships/tags" Target="../tags/tag326.xml"/><Relationship Id="rId113" Type="http://schemas.openxmlformats.org/officeDocument/2006/relationships/tags" Target="../tags/tag370.xml"/><Relationship Id="rId118" Type="http://schemas.openxmlformats.org/officeDocument/2006/relationships/tags" Target="../tags/tag375.xml"/><Relationship Id="rId134" Type="http://schemas.openxmlformats.org/officeDocument/2006/relationships/tags" Target="../tags/tag391.xml"/><Relationship Id="rId139" Type="http://schemas.openxmlformats.org/officeDocument/2006/relationships/tags" Target="../tags/tag396.xml"/><Relationship Id="rId8" Type="http://schemas.openxmlformats.org/officeDocument/2006/relationships/tags" Target="../tags/tag265.xml"/><Relationship Id="rId51" Type="http://schemas.openxmlformats.org/officeDocument/2006/relationships/tags" Target="../tags/tag308.xml"/><Relationship Id="rId72" Type="http://schemas.openxmlformats.org/officeDocument/2006/relationships/tags" Target="../tags/tag329.xml"/><Relationship Id="rId80" Type="http://schemas.openxmlformats.org/officeDocument/2006/relationships/tags" Target="../tags/tag337.xml"/><Relationship Id="rId85" Type="http://schemas.openxmlformats.org/officeDocument/2006/relationships/tags" Target="../tags/tag342.xml"/><Relationship Id="rId93" Type="http://schemas.openxmlformats.org/officeDocument/2006/relationships/tags" Target="../tags/tag350.xml"/><Relationship Id="rId98" Type="http://schemas.openxmlformats.org/officeDocument/2006/relationships/tags" Target="../tags/tag355.xml"/><Relationship Id="rId121" Type="http://schemas.openxmlformats.org/officeDocument/2006/relationships/tags" Target="../tags/tag378.xml"/><Relationship Id="rId142" Type="http://schemas.openxmlformats.org/officeDocument/2006/relationships/image" Target="../media/image3.emf"/><Relationship Id="rId3" Type="http://schemas.openxmlformats.org/officeDocument/2006/relationships/tags" Target="../tags/tag260.xml"/><Relationship Id="rId12" Type="http://schemas.openxmlformats.org/officeDocument/2006/relationships/tags" Target="../tags/tag269.xml"/><Relationship Id="rId17" Type="http://schemas.openxmlformats.org/officeDocument/2006/relationships/tags" Target="../tags/tag274.xml"/><Relationship Id="rId25" Type="http://schemas.openxmlformats.org/officeDocument/2006/relationships/tags" Target="../tags/tag282.xml"/><Relationship Id="rId33" Type="http://schemas.openxmlformats.org/officeDocument/2006/relationships/tags" Target="../tags/tag290.xml"/><Relationship Id="rId38" Type="http://schemas.openxmlformats.org/officeDocument/2006/relationships/tags" Target="../tags/tag295.xml"/><Relationship Id="rId46" Type="http://schemas.openxmlformats.org/officeDocument/2006/relationships/tags" Target="../tags/tag303.xml"/><Relationship Id="rId59" Type="http://schemas.openxmlformats.org/officeDocument/2006/relationships/tags" Target="../tags/tag316.xml"/><Relationship Id="rId67" Type="http://schemas.openxmlformats.org/officeDocument/2006/relationships/tags" Target="../tags/tag324.xml"/><Relationship Id="rId103" Type="http://schemas.openxmlformats.org/officeDocument/2006/relationships/tags" Target="../tags/tag360.xml"/><Relationship Id="rId108" Type="http://schemas.openxmlformats.org/officeDocument/2006/relationships/tags" Target="../tags/tag365.xml"/><Relationship Id="rId116" Type="http://schemas.openxmlformats.org/officeDocument/2006/relationships/tags" Target="../tags/tag373.xml"/><Relationship Id="rId124" Type="http://schemas.openxmlformats.org/officeDocument/2006/relationships/tags" Target="../tags/tag381.xml"/><Relationship Id="rId129" Type="http://schemas.openxmlformats.org/officeDocument/2006/relationships/tags" Target="../tags/tag386.xml"/><Relationship Id="rId137" Type="http://schemas.openxmlformats.org/officeDocument/2006/relationships/tags" Target="../tags/tag394.xml"/><Relationship Id="rId20" Type="http://schemas.openxmlformats.org/officeDocument/2006/relationships/tags" Target="../tags/tag277.xml"/><Relationship Id="rId41" Type="http://schemas.openxmlformats.org/officeDocument/2006/relationships/tags" Target="../tags/tag298.xml"/><Relationship Id="rId54" Type="http://schemas.openxmlformats.org/officeDocument/2006/relationships/tags" Target="../tags/tag311.xml"/><Relationship Id="rId62" Type="http://schemas.openxmlformats.org/officeDocument/2006/relationships/tags" Target="../tags/tag319.xml"/><Relationship Id="rId70" Type="http://schemas.openxmlformats.org/officeDocument/2006/relationships/tags" Target="../tags/tag327.xml"/><Relationship Id="rId75" Type="http://schemas.openxmlformats.org/officeDocument/2006/relationships/tags" Target="../tags/tag332.xml"/><Relationship Id="rId83" Type="http://schemas.openxmlformats.org/officeDocument/2006/relationships/tags" Target="../tags/tag340.xml"/><Relationship Id="rId88" Type="http://schemas.openxmlformats.org/officeDocument/2006/relationships/tags" Target="../tags/tag345.xml"/><Relationship Id="rId91" Type="http://schemas.openxmlformats.org/officeDocument/2006/relationships/tags" Target="../tags/tag348.xml"/><Relationship Id="rId96" Type="http://schemas.openxmlformats.org/officeDocument/2006/relationships/tags" Target="../tags/tag353.xml"/><Relationship Id="rId111" Type="http://schemas.openxmlformats.org/officeDocument/2006/relationships/tags" Target="../tags/tag368.xml"/><Relationship Id="rId132" Type="http://schemas.openxmlformats.org/officeDocument/2006/relationships/tags" Target="../tags/tag389.xml"/><Relationship Id="rId140"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tags" Target="../tags/tag263.xml"/><Relationship Id="rId15" Type="http://schemas.openxmlformats.org/officeDocument/2006/relationships/tags" Target="../tags/tag272.xml"/><Relationship Id="rId23" Type="http://schemas.openxmlformats.org/officeDocument/2006/relationships/tags" Target="../tags/tag280.xml"/><Relationship Id="rId28" Type="http://schemas.openxmlformats.org/officeDocument/2006/relationships/tags" Target="../tags/tag285.xml"/><Relationship Id="rId36" Type="http://schemas.openxmlformats.org/officeDocument/2006/relationships/tags" Target="../tags/tag293.xml"/><Relationship Id="rId49" Type="http://schemas.openxmlformats.org/officeDocument/2006/relationships/tags" Target="../tags/tag306.xml"/><Relationship Id="rId57" Type="http://schemas.openxmlformats.org/officeDocument/2006/relationships/tags" Target="../tags/tag314.xml"/><Relationship Id="rId106" Type="http://schemas.openxmlformats.org/officeDocument/2006/relationships/tags" Target="../tags/tag363.xml"/><Relationship Id="rId114" Type="http://schemas.openxmlformats.org/officeDocument/2006/relationships/tags" Target="../tags/tag371.xml"/><Relationship Id="rId119" Type="http://schemas.openxmlformats.org/officeDocument/2006/relationships/tags" Target="../tags/tag376.xml"/><Relationship Id="rId127" Type="http://schemas.openxmlformats.org/officeDocument/2006/relationships/tags" Target="../tags/tag384.xml"/><Relationship Id="rId10" Type="http://schemas.openxmlformats.org/officeDocument/2006/relationships/tags" Target="../tags/tag267.xml"/><Relationship Id="rId31" Type="http://schemas.openxmlformats.org/officeDocument/2006/relationships/tags" Target="../tags/tag288.xml"/><Relationship Id="rId44" Type="http://schemas.openxmlformats.org/officeDocument/2006/relationships/tags" Target="../tags/tag301.xml"/><Relationship Id="rId52" Type="http://schemas.openxmlformats.org/officeDocument/2006/relationships/tags" Target="../tags/tag309.xml"/><Relationship Id="rId60" Type="http://schemas.openxmlformats.org/officeDocument/2006/relationships/tags" Target="../tags/tag317.xml"/><Relationship Id="rId65" Type="http://schemas.openxmlformats.org/officeDocument/2006/relationships/tags" Target="../tags/tag322.xml"/><Relationship Id="rId73" Type="http://schemas.openxmlformats.org/officeDocument/2006/relationships/tags" Target="../tags/tag330.xml"/><Relationship Id="rId78" Type="http://schemas.openxmlformats.org/officeDocument/2006/relationships/tags" Target="../tags/tag335.xml"/><Relationship Id="rId81" Type="http://schemas.openxmlformats.org/officeDocument/2006/relationships/tags" Target="../tags/tag338.xml"/><Relationship Id="rId86" Type="http://schemas.openxmlformats.org/officeDocument/2006/relationships/tags" Target="../tags/tag343.xml"/><Relationship Id="rId94" Type="http://schemas.openxmlformats.org/officeDocument/2006/relationships/tags" Target="../tags/tag351.xml"/><Relationship Id="rId99" Type="http://schemas.openxmlformats.org/officeDocument/2006/relationships/tags" Target="../tags/tag356.xml"/><Relationship Id="rId101" Type="http://schemas.openxmlformats.org/officeDocument/2006/relationships/tags" Target="../tags/tag358.xml"/><Relationship Id="rId122" Type="http://schemas.openxmlformats.org/officeDocument/2006/relationships/tags" Target="../tags/tag379.xml"/><Relationship Id="rId130" Type="http://schemas.openxmlformats.org/officeDocument/2006/relationships/tags" Target="../tags/tag387.xml"/><Relationship Id="rId135" Type="http://schemas.openxmlformats.org/officeDocument/2006/relationships/tags" Target="../tags/tag392.xml"/><Relationship Id="rId143" Type="http://schemas.openxmlformats.org/officeDocument/2006/relationships/image" Target="../media/image5.png"/><Relationship Id="rId4" Type="http://schemas.openxmlformats.org/officeDocument/2006/relationships/tags" Target="../tags/tag261.xml"/><Relationship Id="rId9" Type="http://schemas.openxmlformats.org/officeDocument/2006/relationships/tags" Target="../tags/tag266.xml"/><Relationship Id="rId13" Type="http://schemas.openxmlformats.org/officeDocument/2006/relationships/tags" Target="../tags/tag270.xml"/><Relationship Id="rId18" Type="http://schemas.openxmlformats.org/officeDocument/2006/relationships/tags" Target="../tags/tag275.xml"/><Relationship Id="rId39" Type="http://schemas.openxmlformats.org/officeDocument/2006/relationships/tags" Target="../tags/tag296.xml"/><Relationship Id="rId109" Type="http://schemas.openxmlformats.org/officeDocument/2006/relationships/tags" Target="../tags/tag366.xml"/><Relationship Id="rId34" Type="http://schemas.openxmlformats.org/officeDocument/2006/relationships/tags" Target="../tags/tag291.xml"/><Relationship Id="rId50" Type="http://schemas.openxmlformats.org/officeDocument/2006/relationships/tags" Target="../tags/tag307.xml"/><Relationship Id="rId55" Type="http://schemas.openxmlformats.org/officeDocument/2006/relationships/tags" Target="../tags/tag312.xml"/><Relationship Id="rId76" Type="http://schemas.openxmlformats.org/officeDocument/2006/relationships/tags" Target="../tags/tag333.xml"/><Relationship Id="rId97" Type="http://schemas.openxmlformats.org/officeDocument/2006/relationships/tags" Target="../tags/tag354.xml"/><Relationship Id="rId104" Type="http://schemas.openxmlformats.org/officeDocument/2006/relationships/tags" Target="../tags/tag361.xml"/><Relationship Id="rId120" Type="http://schemas.openxmlformats.org/officeDocument/2006/relationships/tags" Target="../tags/tag377.xml"/><Relationship Id="rId125" Type="http://schemas.openxmlformats.org/officeDocument/2006/relationships/tags" Target="../tags/tag382.xml"/><Relationship Id="rId141" Type="http://schemas.openxmlformats.org/officeDocument/2006/relationships/oleObject" Target="../embeddings/oleObject39.bin"/><Relationship Id="rId7" Type="http://schemas.openxmlformats.org/officeDocument/2006/relationships/tags" Target="../tags/tag264.xml"/><Relationship Id="rId71" Type="http://schemas.openxmlformats.org/officeDocument/2006/relationships/tags" Target="../tags/tag328.xml"/><Relationship Id="rId92" Type="http://schemas.openxmlformats.org/officeDocument/2006/relationships/tags" Target="../tags/tag349.xml"/><Relationship Id="rId2" Type="http://schemas.openxmlformats.org/officeDocument/2006/relationships/tags" Target="../tags/tag259.xml"/><Relationship Id="rId29" Type="http://schemas.openxmlformats.org/officeDocument/2006/relationships/tags" Target="../tags/tag286.xml"/><Relationship Id="rId24" Type="http://schemas.openxmlformats.org/officeDocument/2006/relationships/tags" Target="../tags/tag281.xml"/><Relationship Id="rId40" Type="http://schemas.openxmlformats.org/officeDocument/2006/relationships/tags" Target="../tags/tag297.xml"/><Relationship Id="rId45" Type="http://schemas.openxmlformats.org/officeDocument/2006/relationships/tags" Target="../tags/tag302.xml"/><Relationship Id="rId66" Type="http://schemas.openxmlformats.org/officeDocument/2006/relationships/tags" Target="../tags/tag323.xml"/><Relationship Id="rId87" Type="http://schemas.openxmlformats.org/officeDocument/2006/relationships/tags" Target="../tags/tag344.xml"/><Relationship Id="rId110" Type="http://schemas.openxmlformats.org/officeDocument/2006/relationships/tags" Target="../tags/tag367.xml"/><Relationship Id="rId115" Type="http://schemas.openxmlformats.org/officeDocument/2006/relationships/tags" Target="../tags/tag372.xml"/><Relationship Id="rId131" Type="http://schemas.openxmlformats.org/officeDocument/2006/relationships/tags" Target="../tags/tag388.xml"/><Relationship Id="rId136" Type="http://schemas.openxmlformats.org/officeDocument/2006/relationships/tags" Target="../tags/tag393.xml"/><Relationship Id="rId61" Type="http://schemas.openxmlformats.org/officeDocument/2006/relationships/tags" Target="../tags/tag318.xml"/><Relationship Id="rId82" Type="http://schemas.openxmlformats.org/officeDocument/2006/relationships/tags" Target="../tags/tag339.xml"/><Relationship Id="rId19" Type="http://schemas.openxmlformats.org/officeDocument/2006/relationships/tags" Target="../tags/tag276.xml"/><Relationship Id="rId14" Type="http://schemas.openxmlformats.org/officeDocument/2006/relationships/tags" Target="../tags/tag271.xml"/><Relationship Id="rId30" Type="http://schemas.openxmlformats.org/officeDocument/2006/relationships/tags" Target="../tags/tag287.xml"/><Relationship Id="rId35" Type="http://schemas.openxmlformats.org/officeDocument/2006/relationships/tags" Target="../tags/tag292.xml"/><Relationship Id="rId56" Type="http://schemas.openxmlformats.org/officeDocument/2006/relationships/tags" Target="../tags/tag313.xml"/><Relationship Id="rId77" Type="http://schemas.openxmlformats.org/officeDocument/2006/relationships/tags" Target="../tags/tag334.xml"/><Relationship Id="rId100" Type="http://schemas.openxmlformats.org/officeDocument/2006/relationships/tags" Target="../tags/tag357.xml"/><Relationship Id="rId105" Type="http://schemas.openxmlformats.org/officeDocument/2006/relationships/tags" Target="../tags/tag362.xml"/><Relationship Id="rId126" Type="http://schemas.openxmlformats.org/officeDocument/2006/relationships/tags" Target="../tags/tag38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 name="Object 17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3636"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 name="Rectangle 190"/>
          <p:cNvSpPr>
            <a:spLocks/>
          </p:cNvSpPr>
          <p:nvPr/>
        </p:nvSpPr>
        <p:spPr bwMode="auto">
          <a:xfrm>
            <a:off x="8501350" y="4456324"/>
            <a:ext cx="785869"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0" name="Rectangle 149"/>
          <p:cNvSpPr>
            <a:spLocks/>
          </p:cNvSpPr>
          <p:nvPr/>
        </p:nvSpPr>
        <p:spPr bwMode="auto">
          <a:xfrm>
            <a:off x="1145754" y="4450815"/>
            <a:ext cx="2291510"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2" name="Rectangle 151"/>
          <p:cNvSpPr>
            <a:spLocks/>
          </p:cNvSpPr>
          <p:nvPr/>
        </p:nvSpPr>
        <p:spPr bwMode="auto">
          <a:xfrm>
            <a:off x="3558447" y="4426945"/>
            <a:ext cx="1894901"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4" name="Rectangle 153"/>
          <p:cNvSpPr>
            <a:spLocks/>
          </p:cNvSpPr>
          <p:nvPr/>
        </p:nvSpPr>
        <p:spPr bwMode="auto">
          <a:xfrm>
            <a:off x="5570863" y="4436126"/>
            <a:ext cx="1678236"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68" name="Rectangle 167"/>
          <p:cNvSpPr>
            <a:spLocks/>
          </p:cNvSpPr>
          <p:nvPr/>
        </p:nvSpPr>
        <p:spPr bwMode="auto">
          <a:xfrm>
            <a:off x="7291331" y="4436126"/>
            <a:ext cx="1092505"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2" name="Title 1"/>
          <p:cNvSpPr>
            <a:spLocks noGrp="1"/>
          </p:cNvSpPr>
          <p:nvPr>
            <p:ph type="title"/>
          </p:nvPr>
        </p:nvSpPr>
        <p:spPr/>
        <p:txBody>
          <a:bodyPr/>
          <a:lstStyle/>
          <a:p>
            <a:r>
              <a:rPr lang="zh-CN" altLang="en-US" dirty="0" smtClean="0"/>
              <a:t>交易类别（因大数据服务需在平台高速发展和客户认可之后方能提供，因此本图暂不含大数据交易）</a:t>
            </a:r>
            <a:endParaRPr lang="zh-CN" altLang="en-US" dirty="0"/>
          </a:p>
        </p:txBody>
      </p:sp>
      <p:sp>
        <p:nvSpPr>
          <p:cNvPr id="4" name="Slide Number Placeholder 3"/>
          <p:cNvSpPr>
            <a:spLocks noGrp="1"/>
          </p:cNvSpPr>
          <p:nvPr>
            <p:ph type="sldNum" sz="quarter" idx="11"/>
          </p:nvPr>
        </p:nvSpPr>
        <p:spPr/>
        <p:txBody>
          <a:bodyPr/>
          <a:lstStyle/>
          <a:p>
            <a:pPr>
              <a:defRPr/>
            </a:pPr>
            <a:fld id="{DE635845-FF0B-40D8-935C-EE2313A3F0C9}" type="slidenum">
              <a:rPr lang="en-US" smtClean="0"/>
              <a:pPr>
                <a:defRPr/>
              </a:pPr>
              <a:t>1</a:t>
            </a:fld>
            <a:endParaRPr lang="en-US"/>
          </a:p>
        </p:txBody>
      </p:sp>
      <p:sp>
        <p:nvSpPr>
          <p:cNvPr id="5" name="Rectangle 4"/>
          <p:cNvSpPr/>
          <p:nvPr/>
        </p:nvSpPr>
        <p:spPr bwMode="auto">
          <a:xfrm>
            <a:off x="4131325" y="1668177"/>
            <a:ext cx="1002535" cy="270790"/>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业主</a:t>
            </a:r>
            <a:endParaRPr lang="zh-CN" altLang="en-US" dirty="0"/>
          </a:p>
        </p:txBody>
      </p:sp>
      <p:sp>
        <p:nvSpPr>
          <p:cNvPr id="7" name="Oval 6"/>
          <p:cNvSpPr/>
          <p:nvPr/>
        </p:nvSpPr>
        <p:spPr bwMode="auto">
          <a:xfrm>
            <a:off x="2262087" y="2156354"/>
            <a:ext cx="5060514" cy="281315"/>
          </a:xfrm>
          <a:prstGeom prst="ellipse">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使用物业服务：物业经理班子</a:t>
            </a:r>
            <a:r>
              <a:rPr lang="en-US" altLang="zh-CN" dirty="0" smtClean="0"/>
              <a:t>+</a:t>
            </a:r>
            <a:r>
              <a:rPr lang="zh-CN" altLang="en-US" dirty="0" smtClean="0"/>
              <a:t>单项物业服务商</a:t>
            </a:r>
            <a:endParaRPr lang="zh-CN" altLang="en-US" dirty="0"/>
          </a:p>
        </p:txBody>
      </p:sp>
      <p:sp>
        <p:nvSpPr>
          <p:cNvPr id="8" name="Rectangle 7"/>
          <p:cNvSpPr>
            <a:spLocks/>
          </p:cNvSpPr>
          <p:nvPr/>
        </p:nvSpPr>
        <p:spPr bwMode="auto">
          <a:xfrm>
            <a:off x="2357620" y="2655058"/>
            <a:ext cx="1286739"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业委会主动管理</a:t>
            </a:r>
            <a:endParaRPr lang="zh-CN" altLang="en-US" dirty="0"/>
          </a:p>
        </p:txBody>
      </p:sp>
      <p:sp>
        <p:nvSpPr>
          <p:cNvPr id="9" name="Rectangle 8"/>
          <p:cNvSpPr>
            <a:spLocks/>
          </p:cNvSpPr>
          <p:nvPr/>
        </p:nvSpPr>
        <p:spPr bwMode="auto">
          <a:xfrm>
            <a:off x="3811832" y="2655058"/>
            <a:ext cx="1443414"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平台下属物业公司</a:t>
            </a:r>
            <a:endParaRPr lang="zh-CN" altLang="en-US" dirty="0"/>
          </a:p>
        </p:txBody>
      </p:sp>
      <p:sp>
        <p:nvSpPr>
          <p:cNvPr id="10" name="Rectangle 9"/>
          <p:cNvSpPr>
            <a:spLocks/>
          </p:cNvSpPr>
          <p:nvPr/>
        </p:nvSpPr>
        <p:spPr bwMode="auto">
          <a:xfrm>
            <a:off x="5387834" y="2655058"/>
            <a:ext cx="1618893"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非平台下属物业公司</a:t>
            </a:r>
            <a:endParaRPr lang="zh-CN" altLang="en-US" dirty="0"/>
          </a:p>
        </p:txBody>
      </p:sp>
      <p:sp>
        <p:nvSpPr>
          <p:cNvPr id="11" name="Rectangle 10"/>
          <p:cNvSpPr>
            <a:spLocks/>
          </p:cNvSpPr>
          <p:nvPr/>
        </p:nvSpPr>
        <p:spPr bwMode="auto">
          <a:xfrm>
            <a:off x="2027104" y="3156710"/>
            <a:ext cx="782197"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业委会通过平台雇用物业管理人员</a:t>
            </a:r>
            <a:endParaRPr lang="zh-CN" altLang="en-US" sz="1100" b="0" dirty="0"/>
          </a:p>
        </p:txBody>
      </p:sp>
      <p:sp>
        <p:nvSpPr>
          <p:cNvPr id="12" name="Rectangle 11"/>
          <p:cNvSpPr>
            <a:spLocks/>
          </p:cNvSpPr>
          <p:nvPr/>
        </p:nvSpPr>
        <p:spPr bwMode="auto">
          <a:xfrm>
            <a:off x="3117778" y="3156710"/>
            <a:ext cx="826261"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业委会通过平台雇单项物业服务商</a:t>
            </a:r>
            <a:endParaRPr lang="zh-CN" altLang="en-US" sz="1100" b="0" dirty="0"/>
          </a:p>
        </p:txBody>
      </p:sp>
      <p:sp>
        <p:nvSpPr>
          <p:cNvPr id="13" name="Rectangle 12"/>
          <p:cNvSpPr>
            <a:spLocks/>
          </p:cNvSpPr>
          <p:nvPr/>
        </p:nvSpPr>
        <p:spPr bwMode="auto">
          <a:xfrm>
            <a:off x="5244023" y="3156710"/>
            <a:ext cx="837278"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物业公司自带物业师及服务团队</a:t>
            </a:r>
            <a:endParaRPr lang="zh-CN" altLang="en-US" sz="1100" b="0" dirty="0"/>
          </a:p>
        </p:txBody>
      </p:sp>
      <p:sp>
        <p:nvSpPr>
          <p:cNvPr id="15" name="Rectangle 14"/>
          <p:cNvSpPr>
            <a:spLocks/>
          </p:cNvSpPr>
          <p:nvPr/>
        </p:nvSpPr>
        <p:spPr bwMode="auto">
          <a:xfrm>
            <a:off x="6292440" y="3156710"/>
            <a:ext cx="901573"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物业公司通过平台雇用单项服务业服务商</a:t>
            </a:r>
            <a:endParaRPr lang="zh-CN" altLang="en-US" sz="1100" b="0" dirty="0"/>
          </a:p>
        </p:txBody>
      </p:sp>
      <p:sp>
        <p:nvSpPr>
          <p:cNvPr id="16" name="Rectangle 15"/>
          <p:cNvSpPr>
            <a:spLocks/>
          </p:cNvSpPr>
          <p:nvPr/>
        </p:nvSpPr>
        <p:spPr bwMode="auto">
          <a:xfrm>
            <a:off x="4127655" y="3156710"/>
            <a:ext cx="918070" cy="69919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业委会通过平台雇用下属物业公司提供综合物业服务</a:t>
            </a:r>
            <a:endParaRPr lang="zh-CN" altLang="en-US" sz="1100" b="0" dirty="0"/>
          </a:p>
        </p:txBody>
      </p:sp>
      <p:sp>
        <p:nvSpPr>
          <p:cNvPr id="17" name="Rectangle 16"/>
          <p:cNvSpPr>
            <a:spLocks/>
          </p:cNvSpPr>
          <p:nvPr/>
        </p:nvSpPr>
        <p:spPr bwMode="auto">
          <a:xfrm>
            <a:off x="1793926" y="3981138"/>
            <a:ext cx="618780" cy="348485"/>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独立物业师</a:t>
            </a:r>
            <a:endParaRPr lang="zh-CN" altLang="en-US" sz="1100" b="0" dirty="0"/>
          </a:p>
        </p:txBody>
      </p:sp>
      <p:sp>
        <p:nvSpPr>
          <p:cNvPr id="18" name="Rectangle 17"/>
          <p:cNvSpPr>
            <a:spLocks/>
          </p:cNvSpPr>
          <p:nvPr/>
        </p:nvSpPr>
        <p:spPr bwMode="auto">
          <a:xfrm>
            <a:off x="2533891" y="3957268"/>
            <a:ext cx="892365" cy="348485"/>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物业师归属于某物业公司</a:t>
            </a:r>
            <a:endParaRPr lang="zh-CN" altLang="en-US" sz="1100" b="0" dirty="0"/>
          </a:p>
        </p:txBody>
      </p:sp>
      <p:sp>
        <p:nvSpPr>
          <p:cNvPr id="38" name="Oval 37"/>
          <p:cNvSpPr/>
          <p:nvPr/>
        </p:nvSpPr>
        <p:spPr bwMode="auto">
          <a:xfrm>
            <a:off x="7491462" y="2181339"/>
            <a:ext cx="914400" cy="330506"/>
          </a:xfrm>
          <a:prstGeom prst="ellipse">
            <a:avLst/>
          </a:prstGeom>
          <a:noFill/>
          <a:ln w="22225">
            <a:solidFill>
              <a:schemeClr val="hlink"/>
            </a:solidFill>
            <a:round/>
            <a:headEnd/>
            <a:tailEnd type="diamond" w="med" len="med"/>
          </a:ln>
        </p:spPr>
        <p:txBody>
          <a:bodyPr wrap="none" lIns="0" tIns="0" rIns="0" bIns="0" rtlCol="0" anchor="ctr"/>
          <a:lstStyle/>
          <a:p>
            <a:pPr algn="ctr"/>
            <a:r>
              <a:rPr lang="zh-CN" altLang="en-US" dirty="0" smtClean="0"/>
              <a:t>生活服务</a:t>
            </a:r>
            <a:endParaRPr lang="zh-CN" altLang="en-US" dirty="0"/>
          </a:p>
        </p:txBody>
      </p:sp>
      <p:sp>
        <p:nvSpPr>
          <p:cNvPr id="39" name="Rectangle 38"/>
          <p:cNvSpPr>
            <a:spLocks/>
          </p:cNvSpPr>
          <p:nvPr/>
        </p:nvSpPr>
        <p:spPr bwMode="auto">
          <a:xfrm>
            <a:off x="7280896" y="2533878"/>
            <a:ext cx="981755" cy="40849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生活服务提供商</a:t>
            </a:r>
            <a:endParaRPr lang="zh-CN" altLang="en-US" dirty="0"/>
          </a:p>
        </p:txBody>
      </p:sp>
      <p:sp>
        <p:nvSpPr>
          <p:cNvPr id="40" name="Textframe 40"/>
          <p:cNvSpPr txBox="1"/>
          <p:nvPr/>
        </p:nvSpPr>
        <p:spPr>
          <a:xfrm>
            <a:off x="7291626" y="3118439"/>
            <a:ext cx="1202369" cy="1015663"/>
          </a:xfrm>
          <a:prstGeom prst="rect">
            <a:avLst/>
          </a:prstGeom>
          <a:noFill/>
          <a:ln w="9525">
            <a:noFill/>
          </a:ln>
        </p:spPr>
        <p:txBody>
          <a:bodyPr vert="horz" wrap="square" lIns="0" tIns="0" rIns="0" bIns="0" rtlCol="0">
            <a:spAutoFit/>
          </a:bodyPr>
          <a:lstStyle/>
          <a:p>
            <a:pPr marL="221876" indent="-221876">
              <a:buSzPct val="100000"/>
            </a:pPr>
            <a:r>
              <a:rPr lang="zh-CN" altLang="en-US" sz="1100" dirty="0" smtClean="0">
                <a:latin typeface="+mn-lt"/>
                <a:cs typeface="Arial" pitchFamily="34" charset="0"/>
              </a:rPr>
              <a:t>提供入口</a:t>
            </a:r>
            <a:endParaRPr lang="en-US" altLang="zh-CN" sz="110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外卖</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洗衣</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家政服务</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鲜花礼品</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机票酒店</a:t>
            </a:r>
            <a:endParaRPr lang="en-US" altLang="zh-CN" sz="1100" b="0" dirty="0" smtClean="0">
              <a:latin typeface="+mn-lt"/>
              <a:cs typeface="Arial" pitchFamily="34" charset="0"/>
            </a:endParaRPr>
          </a:p>
        </p:txBody>
      </p:sp>
      <p:cxnSp>
        <p:nvCxnSpPr>
          <p:cNvPr id="51" name="Straight Connector 50"/>
          <p:cNvCxnSpPr>
            <a:stCxn id="5" idx="2"/>
          </p:cNvCxnSpPr>
          <p:nvPr/>
        </p:nvCxnSpPr>
        <p:spPr>
          <a:xfrm flipH="1">
            <a:off x="4616066" y="1938967"/>
            <a:ext cx="16527" cy="20932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38" idx="0"/>
          </p:cNvCxnSpPr>
          <p:nvPr/>
        </p:nvCxnSpPr>
        <p:spPr>
          <a:xfrm rot="16200000" flipH="1">
            <a:off x="6169441" y="402118"/>
            <a:ext cx="242372" cy="331606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4"/>
            <a:endCxn id="8" idx="0"/>
          </p:cNvCxnSpPr>
          <p:nvPr/>
        </p:nvCxnSpPr>
        <p:spPr>
          <a:xfrm rot="5400000">
            <a:off x="3787973" y="1650686"/>
            <a:ext cx="217389" cy="1791354"/>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 idx="4"/>
            <a:endCxn id="9" idx="0"/>
          </p:cNvCxnSpPr>
          <p:nvPr/>
        </p:nvCxnSpPr>
        <p:spPr>
          <a:xfrm rot="5400000">
            <a:off x="4554248" y="2416961"/>
            <a:ext cx="217389" cy="258805"/>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 idx="4"/>
            <a:endCxn id="10" idx="0"/>
          </p:cNvCxnSpPr>
          <p:nvPr/>
        </p:nvCxnSpPr>
        <p:spPr>
          <a:xfrm rot="16200000" flipH="1">
            <a:off x="5386118" y="1843894"/>
            <a:ext cx="217389" cy="140493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8" idx="2"/>
            <a:endCxn id="11" idx="0"/>
          </p:cNvCxnSpPr>
          <p:nvPr/>
        </p:nvCxnSpPr>
        <p:spPr>
          <a:xfrm rot="5400000">
            <a:off x="2614362" y="2770081"/>
            <a:ext cx="190471" cy="58278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8" idx="2"/>
            <a:endCxn id="12" idx="0"/>
          </p:cNvCxnSpPr>
          <p:nvPr/>
        </p:nvCxnSpPr>
        <p:spPr>
          <a:xfrm rot="16200000" flipH="1">
            <a:off x="3170714" y="2796514"/>
            <a:ext cx="190471" cy="52991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9" idx="2"/>
            <a:endCxn id="16" idx="0"/>
          </p:cNvCxnSpPr>
          <p:nvPr/>
        </p:nvCxnSpPr>
        <p:spPr>
          <a:xfrm>
            <a:off x="4533539" y="2966239"/>
            <a:ext cx="53151" cy="19047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0" idx="2"/>
            <a:endCxn id="13" idx="0"/>
          </p:cNvCxnSpPr>
          <p:nvPr/>
        </p:nvCxnSpPr>
        <p:spPr>
          <a:xfrm rot="5400000">
            <a:off x="5834737" y="2794165"/>
            <a:ext cx="190471" cy="53461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0" idx="2"/>
            <a:endCxn id="15" idx="0"/>
          </p:cNvCxnSpPr>
          <p:nvPr/>
        </p:nvCxnSpPr>
        <p:spPr>
          <a:xfrm rot="16200000" flipH="1">
            <a:off x="6375019" y="2788501"/>
            <a:ext cx="190471" cy="545946"/>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8525211" y="2179502"/>
            <a:ext cx="914400" cy="330506"/>
          </a:xfrm>
          <a:prstGeom prst="ellipse">
            <a:avLst/>
          </a:prstGeom>
          <a:noFill/>
          <a:ln w="22225">
            <a:solidFill>
              <a:schemeClr val="hlink"/>
            </a:solidFill>
            <a:round/>
            <a:headEnd/>
            <a:tailEnd type="diamond" w="med" len="med"/>
          </a:ln>
        </p:spPr>
        <p:txBody>
          <a:bodyPr wrap="none" lIns="0" tIns="0" rIns="0" bIns="0" rtlCol="0" anchor="ctr"/>
          <a:lstStyle/>
          <a:p>
            <a:pPr algn="ctr"/>
            <a:r>
              <a:rPr lang="zh-CN" altLang="en-US" dirty="0" smtClean="0"/>
              <a:t>广告</a:t>
            </a:r>
            <a:endParaRPr lang="zh-CN" altLang="en-US" dirty="0"/>
          </a:p>
        </p:txBody>
      </p:sp>
      <p:cxnSp>
        <p:nvCxnSpPr>
          <p:cNvPr id="70" name="Straight Connector 52"/>
          <p:cNvCxnSpPr>
            <a:stCxn id="5" idx="2"/>
            <a:endCxn id="66" idx="0"/>
          </p:cNvCxnSpPr>
          <p:nvPr/>
        </p:nvCxnSpPr>
        <p:spPr>
          <a:xfrm rot="16200000" flipH="1">
            <a:off x="6687235" y="-115675"/>
            <a:ext cx="240535" cy="4349818"/>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52"/>
          <p:cNvCxnSpPr>
            <a:stCxn id="38" idx="4"/>
            <a:endCxn id="39" idx="0"/>
          </p:cNvCxnSpPr>
          <p:nvPr/>
        </p:nvCxnSpPr>
        <p:spPr>
          <a:xfrm rot="5400000">
            <a:off x="7849202" y="2434417"/>
            <a:ext cx="22033" cy="176888"/>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3" name="Rectangle 82"/>
          <p:cNvSpPr>
            <a:spLocks/>
          </p:cNvSpPr>
          <p:nvPr/>
        </p:nvSpPr>
        <p:spPr bwMode="auto">
          <a:xfrm>
            <a:off x="8571715" y="2629352"/>
            <a:ext cx="759571" cy="323167"/>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企业</a:t>
            </a:r>
            <a:endParaRPr lang="zh-CN" altLang="en-US" dirty="0"/>
          </a:p>
        </p:txBody>
      </p:sp>
      <p:cxnSp>
        <p:nvCxnSpPr>
          <p:cNvPr id="84" name="Straight Connector 52"/>
          <p:cNvCxnSpPr>
            <a:stCxn id="83" idx="0"/>
            <a:endCxn id="66" idx="4"/>
          </p:cNvCxnSpPr>
          <p:nvPr/>
        </p:nvCxnSpPr>
        <p:spPr>
          <a:xfrm rot="5400000" flipH="1" flipV="1">
            <a:off x="8907284" y="2554225"/>
            <a:ext cx="119344" cy="30910"/>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7" name="Textframe 40"/>
          <p:cNvSpPr txBox="1"/>
          <p:nvPr/>
        </p:nvSpPr>
        <p:spPr>
          <a:xfrm>
            <a:off x="8314359" y="3116602"/>
            <a:ext cx="1127096" cy="1354217"/>
          </a:xfrm>
          <a:prstGeom prst="rect">
            <a:avLst/>
          </a:prstGeom>
          <a:noFill/>
          <a:ln w="9525">
            <a:noFill/>
          </a:ln>
        </p:spPr>
        <p:txBody>
          <a:bodyPr vert="horz" wrap="square" lIns="0" tIns="0" rIns="0" bIns="0" rtlCol="0">
            <a:spAutoFit/>
          </a:bodyPr>
          <a:lstStyle/>
          <a:p>
            <a:pPr marL="148945" lvl="1" indent="-148945">
              <a:buSzPct val="100000"/>
              <a:buFont typeface="Arial"/>
              <a:buChar char="•"/>
            </a:pPr>
            <a:r>
              <a:rPr lang="zh-CN" altLang="en-US" sz="1100" b="0" dirty="0" smtClean="0">
                <a:latin typeface="+mn-lt"/>
                <a:cs typeface="Arial" pitchFamily="34" charset="0"/>
              </a:rPr>
              <a:t>存在面向家庭营销需求的企业用户</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存在面向业委会和物业公司营销需求的企业，例如单项服务商等</a:t>
            </a:r>
          </a:p>
        </p:txBody>
      </p:sp>
      <p:sp>
        <p:nvSpPr>
          <p:cNvPr id="99" name="TextBox 98"/>
          <p:cNvSpPr txBox="1"/>
          <p:nvPr/>
        </p:nvSpPr>
        <p:spPr>
          <a:xfrm>
            <a:off x="2853368" y="3283026"/>
            <a:ext cx="154236" cy="230832"/>
          </a:xfrm>
          <a:prstGeom prst="rect">
            <a:avLst/>
          </a:prstGeom>
          <a:noFill/>
          <a:ln w="9525">
            <a:noFill/>
          </a:ln>
        </p:spPr>
        <p:txBody>
          <a:bodyPr wrap="square" lIns="0" tIns="0" rIns="0" bIns="0" rtlCol="0">
            <a:spAutoFit/>
          </a:bodyPr>
          <a:lstStyle/>
          <a:p>
            <a:r>
              <a:rPr lang="zh-CN" altLang="en-US" sz="1500" dirty="0" smtClean="0">
                <a:solidFill>
                  <a:srgbClr val="09BAFF"/>
                </a:solidFill>
                <a:latin typeface="+mn-lt"/>
                <a:cs typeface="Arial" pitchFamily="34" charset="0"/>
              </a:rPr>
              <a:t>＋</a:t>
            </a:r>
          </a:p>
        </p:txBody>
      </p:sp>
      <p:sp>
        <p:nvSpPr>
          <p:cNvPr id="101" name="TextBox 100"/>
          <p:cNvSpPr txBox="1"/>
          <p:nvPr/>
        </p:nvSpPr>
        <p:spPr>
          <a:xfrm>
            <a:off x="4179061" y="3949542"/>
            <a:ext cx="818921" cy="307777"/>
          </a:xfrm>
          <a:prstGeom prst="rect">
            <a:avLst/>
          </a:prstGeom>
          <a:noFill/>
          <a:ln w="9525">
            <a:noFill/>
          </a:ln>
        </p:spPr>
        <p:txBody>
          <a:bodyPr wrap="square" lIns="0" tIns="0" rIns="0" bIns="0" rtlCol="0">
            <a:spAutoFit/>
          </a:bodyPr>
          <a:lstStyle/>
          <a:p>
            <a:r>
              <a:rPr lang="zh-CN" altLang="en-US" sz="1000" b="0" dirty="0" smtClean="0">
                <a:latin typeface="+mn-lt"/>
                <a:cs typeface="Arial" pitchFamily="34" charset="0"/>
              </a:rPr>
              <a:t>部分单项服务也从平台雇用</a:t>
            </a:r>
          </a:p>
        </p:txBody>
      </p:sp>
      <p:sp>
        <p:nvSpPr>
          <p:cNvPr id="102" name="TextBox 101"/>
          <p:cNvSpPr txBox="1"/>
          <p:nvPr/>
        </p:nvSpPr>
        <p:spPr>
          <a:xfrm>
            <a:off x="6068457" y="3283026"/>
            <a:ext cx="154236" cy="230832"/>
          </a:xfrm>
          <a:prstGeom prst="rect">
            <a:avLst/>
          </a:prstGeom>
          <a:noFill/>
          <a:ln w="9525">
            <a:noFill/>
          </a:ln>
        </p:spPr>
        <p:txBody>
          <a:bodyPr wrap="square" lIns="0" tIns="0" rIns="0" bIns="0" rtlCol="0">
            <a:spAutoFit/>
          </a:bodyPr>
          <a:lstStyle/>
          <a:p>
            <a:r>
              <a:rPr lang="zh-CN" altLang="en-US" sz="1500" dirty="0" smtClean="0">
                <a:solidFill>
                  <a:srgbClr val="09BAFF"/>
                </a:solidFill>
                <a:latin typeface="+mn-lt"/>
                <a:cs typeface="Arial" pitchFamily="34" charset="0"/>
              </a:rPr>
              <a:t>＋</a:t>
            </a:r>
          </a:p>
        </p:txBody>
      </p:sp>
      <p:cxnSp>
        <p:nvCxnSpPr>
          <p:cNvPr id="105" name="Straight Connector 64"/>
          <p:cNvCxnSpPr>
            <a:stCxn id="11" idx="2"/>
            <a:endCxn id="17" idx="0"/>
          </p:cNvCxnSpPr>
          <p:nvPr/>
        </p:nvCxnSpPr>
        <p:spPr>
          <a:xfrm rot="5400000">
            <a:off x="2145808" y="3708742"/>
            <a:ext cx="229905" cy="31488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64"/>
          <p:cNvCxnSpPr>
            <a:stCxn id="11" idx="2"/>
            <a:endCxn id="18" idx="0"/>
          </p:cNvCxnSpPr>
          <p:nvPr/>
        </p:nvCxnSpPr>
        <p:spPr>
          <a:xfrm rot="16200000" flipH="1">
            <a:off x="2596121" y="3573314"/>
            <a:ext cx="206035" cy="561871"/>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2" name="Rectangle 71"/>
          <p:cNvSpPr/>
          <p:nvPr/>
        </p:nvSpPr>
        <p:spPr bwMode="auto">
          <a:xfrm>
            <a:off x="1189817" y="540928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73" name="Rectangle 72"/>
          <p:cNvSpPr/>
          <p:nvPr/>
        </p:nvSpPr>
        <p:spPr bwMode="auto">
          <a:xfrm>
            <a:off x="1793909" y="464728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78" name="Rectangle 77"/>
          <p:cNvSpPr/>
          <p:nvPr/>
        </p:nvSpPr>
        <p:spPr bwMode="auto">
          <a:xfrm>
            <a:off x="2177661" y="5244028"/>
            <a:ext cx="510451" cy="319489"/>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独立物业师</a:t>
            </a:r>
            <a:endParaRPr lang="zh-CN" altLang="en-US" sz="1100" dirty="0"/>
          </a:p>
        </p:txBody>
      </p:sp>
      <p:sp>
        <p:nvSpPr>
          <p:cNvPr id="79" name="Rectangle 78"/>
          <p:cNvSpPr/>
          <p:nvPr/>
        </p:nvSpPr>
        <p:spPr bwMode="auto">
          <a:xfrm>
            <a:off x="2506335" y="5613094"/>
            <a:ext cx="749147" cy="43516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81" name="Straight Arrow Connector 80"/>
          <p:cNvCxnSpPr>
            <a:stCxn id="73" idx="2"/>
            <a:endCxn id="72" idx="0"/>
          </p:cNvCxnSpPr>
          <p:nvPr/>
        </p:nvCxnSpPr>
        <p:spPr>
          <a:xfrm flipH="1">
            <a:off x="1564391" y="4867619"/>
            <a:ext cx="604092" cy="541663"/>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167785" y="4891489"/>
            <a:ext cx="561863"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交易额的</a:t>
            </a:r>
            <a:r>
              <a:rPr lang="en-US" altLang="zh-CN" sz="1100" b="0" dirty="0" smtClean="0">
                <a:solidFill>
                  <a:srgbClr val="FF960C"/>
                </a:solidFill>
                <a:latin typeface="+mn-lt"/>
                <a:cs typeface="Arial" pitchFamily="34" charset="0"/>
              </a:rPr>
              <a:t>1%-3%</a:t>
            </a:r>
            <a:endParaRPr lang="zh-CN" altLang="en-US" sz="1100" b="0" dirty="0" smtClean="0">
              <a:solidFill>
                <a:srgbClr val="FF960C"/>
              </a:solidFill>
              <a:latin typeface="+mn-lt"/>
              <a:cs typeface="Arial" pitchFamily="34" charset="0"/>
            </a:endParaRPr>
          </a:p>
        </p:txBody>
      </p:sp>
      <p:cxnSp>
        <p:nvCxnSpPr>
          <p:cNvPr id="85" name="Straight Arrow Connector 84"/>
          <p:cNvCxnSpPr>
            <a:stCxn id="73" idx="2"/>
            <a:endCxn id="78" idx="0"/>
          </p:cNvCxnSpPr>
          <p:nvPr/>
        </p:nvCxnSpPr>
        <p:spPr>
          <a:xfrm>
            <a:off x="2168483" y="4867619"/>
            <a:ext cx="264404" cy="376409"/>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148289" y="5043890"/>
            <a:ext cx="526970" cy="169277"/>
          </a:xfrm>
          <a:prstGeom prst="rect">
            <a:avLst/>
          </a:prstGeom>
          <a:noFill/>
          <a:ln w="9525">
            <a:noFill/>
          </a:ln>
        </p:spPr>
        <p:txBody>
          <a:bodyPr wrap="square" lIns="0" tIns="0" rIns="0" bIns="0" rtlCol="0">
            <a:spAutoFit/>
          </a:bodyPr>
          <a:lstStyle/>
          <a:p>
            <a:pPr algn="ctr"/>
            <a:r>
              <a:rPr lang="zh-CN" altLang="en-US" sz="1100" b="0" dirty="0" smtClean="0">
                <a:latin typeface="+mn-lt"/>
                <a:cs typeface="Arial" pitchFamily="34" charset="0"/>
              </a:rPr>
              <a:t>工资</a:t>
            </a:r>
          </a:p>
        </p:txBody>
      </p:sp>
      <p:sp>
        <p:nvSpPr>
          <p:cNvPr id="91" name="TextBox 90"/>
          <p:cNvSpPr txBox="1"/>
          <p:nvPr/>
        </p:nvSpPr>
        <p:spPr>
          <a:xfrm>
            <a:off x="4920864" y="5196289"/>
            <a:ext cx="455367"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cxnSp>
        <p:nvCxnSpPr>
          <p:cNvPr id="93" name="Straight Arrow Connector 92"/>
          <p:cNvCxnSpPr>
            <a:stCxn id="73" idx="3"/>
            <a:endCxn id="79" idx="3"/>
          </p:cNvCxnSpPr>
          <p:nvPr/>
        </p:nvCxnSpPr>
        <p:spPr>
          <a:xfrm>
            <a:off x="2543056" y="4757451"/>
            <a:ext cx="712426" cy="1073226"/>
          </a:xfrm>
          <a:prstGeom prst="bentConnector3">
            <a:avLst>
              <a:gd name="adj1" fmla="val 108892"/>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8" idx="1"/>
            <a:endCxn id="72" idx="3"/>
          </p:cNvCxnSpPr>
          <p:nvPr/>
        </p:nvCxnSpPr>
        <p:spPr>
          <a:xfrm flipH="1">
            <a:off x="1938964" y="5403773"/>
            <a:ext cx="238697" cy="115678"/>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9" idx="1"/>
            <a:endCxn id="72" idx="3"/>
          </p:cNvCxnSpPr>
          <p:nvPr/>
        </p:nvCxnSpPr>
        <p:spPr>
          <a:xfrm flipH="1" flipV="1">
            <a:off x="1938964" y="5519451"/>
            <a:ext cx="567371" cy="311226"/>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60712" y="4568328"/>
            <a:ext cx="649995"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p>
        </p:txBody>
      </p:sp>
      <p:sp>
        <p:nvSpPr>
          <p:cNvPr id="113" name="Rectangle 112"/>
          <p:cNvSpPr/>
          <p:nvPr/>
        </p:nvSpPr>
        <p:spPr bwMode="auto">
          <a:xfrm>
            <a:off x="3986265" y="520914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14" name="Rectangle 113"/>
          <p:cNvSpPr/>
          <p:nvPr/>
        </p:nvSpPr>
        <p:spPr bwMode="auto">
          <a:xfrm>
            <a:off x="4303918" y="4634429"/>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115" name="Rectangle 114"/>
          <p:cNvSpPr>
            <a:spLocks/>
          </p:cNvSpPr>
          <p:nvPr/>
        </p:nvSpPr>
        <p:spPr bwMode="auto">
          <a:xfrm>
            <a:off x="3916491" y="5600242"/>
            <a:ext cx="633475" cy="435165"/>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下属物业公司</a:t>
            </a:r>
            <a:endParaRPr lang="zh-CN" altLang="en-US" sz="1100" dirty="0"/>
          </a:p>
        </p:txBody>
      </p:sp>
      <p:sp>
        <p:nvSpPr>
          <p:cNvPr id="116" name="Rectangle 115"/>
          <p:cNvSpPr>
            <a:spLocks/>
          </p:cNvSpPr>
          <p:nvPr/>
        </p:nvSpPr>
        <p:spPr bwMode="auto">
          <a:xfrm>
            <a:off x="4740920" y="5600242"/>
            <a:ext cx="657346" cy="435165"/>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119" name="Straight Arrow Connector 118"/>
          <p:cNvCxnSpPr>
            <a:stCxn id="114" idx="1"/>
            <a:endCxn id="115" idx="1"/>
          </p:cNvCxnSpPr>
          <p:nvPr/>
        </p:nvCxnSpPr>
        <p:spPr>
          <a:xfrm rot="10800000" flipV="1">
            <a:off x="3916492" y="4744597"/>
            <a:ext cx="387427" cy="1073227"/>
          </a:xfrm>
          <a:prstGeom prst="bentConnector3">
            <a:avLst>
              <a:gd name="adj1" fmla="val 159005"/>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31041" y="4799684"/>
            <a:ext cx="554520"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服务费：</a:t>
            </a:r>
            <a:r>
              <a:rPr lang="en-US" altLang="zh-CN" sz="1100" b="0" dirty="0" smtClean="0">
                <a:solidFill>
                  <a:srgbClr val="FF960C"/>
                </a:solidFill>
                <a:latin typeface="+mn-lt"/>
                <a:cs typeface="Arial" pitchFamily="34" charset="0"/>
              </a:rPr>
              <a:t>3%-5%</a:t>
            </a:r>
            <a:endParaRPr lang="zh-CN" altLang="en-US" sz="1100" b="0" dirty="0" smtClean="0">
              <a:solidFill>
                <a:srgbClr val="FF960C"/>
              </a:solidFill>
              <a:latin typeface="+mn-lt"/>
              <a:cs typeface="Arial" pitchFamily="34" charset="0"/>
            </a:endParaRPr>
          </a:p>
        </p:txBody>
      </p:sp>
      <p:cxnSp>
        <p:nvCxnSpPr>
          <p:cNvPr id="124" name="Straight Arrow Connector 123"/>
          <p:cNvCxnSpPr/>
          <p:nvPr/>
        </p:nvCxnSpPr>
        <p:spPr>
          <a:xfrm flipH="1" flipV="1">
            <a:off x="4768463" y="5319311"/>
            <a:ext cx="178110" cy="266241"/>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955489" y="5745296"/>
            <a:ext cx="534323"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sp>
        <p:nvSpPr>
          <p:cNvPr id="136" name="Rectangle 135"/>
          <p:cNvSpPr/>
          <p:nvPr/>
        </p:nvSpPr>
        <p:spPr bwMode="auto">
          <a:xfrm>
            <a:off x="5629617" y="5341345"/>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37" name="Rectangle 136"/>
          <p:cNvSpPr/>
          <p:nvPr/>
        </p:nvSpPr>
        <p:spPr bwMode="auto">
          <a:xfrm>
            <a:off x="5670011" y="4579345"/>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138" name="Rectangle 137"/>
          <p:cNvSpPr/>
          <p:nvPr/>
        </p:nvSpPr>
        <p:spPr bwMode="auto">
          <a:xfrm>
            <a:off x="6417320" y="5139369"/>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物业公司</a:t>
            </a:r>
            <a:endParaRPr lang="zh-CN" altLang="en-US" sz="1100" dirty="0"/>
          </a:p>
        </p:txBody>
      </p:sp>
      <p:sp>
        <p:nvSpPr>
          <p:cNvPr id="139" name="Rectangle 138"/>
          <p:cNvSpPr/>
          <p:nvPr/>
        </p:nvSpPr>
        <p:spPr bwMode="auto">
          <a:xfrm>
            <a:off x="6415484" y="5545157"/>
            <a:ext cx="749147" cy="43516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142" name="Straight Arrow Connector 141"/>
          <p:cNvCxnSpPr/>
          <p:nvPr/>
        </p:nvCxnSpPr>
        <p:spPr>
          <a:xfrm>
            <a:off x="6077632" y="4799682"/>
            <a:ext cx="519629" cy="321326"/>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397124" y="4766632"/>
            <a:ext cx="649995" cy="33855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r>
              <a:rPr lang="en-US" altLang="zh-CN" sz="1100" b="0" dirty="0" smtClean="0">
                <a:latin typeface="+mn-lt"/>
                <a:cs typeface="Arial" pitchFamily="34" charset="0"/>
              </a:rPr>
              <a:t>3%-5%</a:t>
            </a:r>
            <a:endParaRPr lang="zh-CN" altLang="en-US" sz="1100" b="0" dirty="0" smtClean="0">
              <a:latin typeface="+mn-lt"/>
              <a:cs typeface="Arial" pitchFamily="34" charset="0"/>
            </a:endParaRPr>
          </a:p>
        </p:txBody>
      </p:sp>
      <p:cxnSp>
        <p:nvCxnSpPr>
          <p:cNvPr id="146" name="Straight Arrow Connector 145"/>
          <p:cNvCxnSpPr>
            <a:stCxn id="139" idx="1"/>
            <a:endCxn id="136" idx="3"/>
          </p:cNvCxnSpPr>
          <p:nvPr/>
        </p:nvCxnSpPr>
        <p:spPr>
          <a:xfrm flipH="1" flipV="1">
            <a:off x="6167606" y="5441415"/>
            <a:ext cx="247878" cy="321325"/>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76507" y="5633292"/>
            <a:ext cx="525141"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sp>
        <p:nvSpPr>
          <p:cNvPr id="155" name="Rectangle 154"/>
          <p:cNvSpPr/>
          <p:nvPr/>
        </p:nvSpPr>
        <p:spPr bwMode="auto">
          <a:xfrm>
            <a:off x="7519009" y="453344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业主</a:t>
            </a:r>
            <a:endParaRPr lang="zh-CN" altLang="en-US" sz="1100" dirty="0"/>
          </a:p>
        </p:txBody>
      </p:sp>
      <p:sp>
        <p:nvSpPr>
          <p:cNvPr id="156" name="Rectangle 155"/>
          <p:cNvSpPr/>
          <p:nvPr/>
        </p:nvSpPr>
        <p:spPr bwMode="auto">
          <a:xfrm>
            <a:off x="7335395" y="5141205"/>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57" name="Rectangle 156"/>
          <p:cNvSpPr/>
          <p:nvPr/>
        </p:nvSpPr>
        <p:spPr bwMode="auto">
          <a:xfrm>
            <a:off x="7792594" y="5618602"/>
            <a:ext cx="547176" cy="374573"/>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生活服务商</a:t>
            </a:r>
            <a:endParaRPr lang="zh-CN" altLang="en-US" sz="1100" dirty="0"/>
          </a:p>
        </p:txBody>
      </p:sp>
      <p:cxnSp>
        <p:nvCxnSpPr>
          <p:cNvPr id="158" name="Straight Arrow Connector 157"/>
          <p:cNvCxnSpPr>
            <a:endCxn id="156" idx="2"/>
          </p:cNvCxnSpPr>
          <p:nvPr/>
        </p:nvCxnSpPr>
        <p:spPr>
          <a:xfrm flipH="1" flipV="1">
            <a:off x="7604390" y="5341344"/>
            <a:ext cx="197383" cy="441594"/>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7328049" y="5477219"/>
            <a:ext cx="394775" cy="507831"/>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流量费：</a:t>
            </a:r>
            <a:r>
              <a:rPr lang="en-US" altLang="zh-CN" sz="1100" b="0" dirty="0" smtClean="0">
                <a:solidFill>
                  <a:srgbClr val="FF960C"/>
                </a:solidFill>
                <a:latin typeface="+mn-lt"/>
                <a:cs typeface="Arial" pitchFamily="34" charset="0"/>
              </a:rPr>
              <a:t>1</a:t>
            </a:r>
            <a:r>
              <a:rPr lang="zh-CN" altLang="en-US" sz="1100" b="0" dirty="0" smtClean="0">
                <a:solidFill>
                  <a:srgbClr val="FF960C"/>
                </a:solidFill>
                <a:latin typeface="+mn-lt"/>
                <a:cs typeface="Arial" pitchFamily="34" charset="0"/>
              </a:rPr>
              <a:t>元</a:t>
            </a:r>
            <a:r>
              <a:rPr lang="en-US" altLang="zh-CN" sz="1100" b="0" dirty="0" smtClean="0">
                <a:solidFill>
                  <a:srgbClr val="FF960C"/>
                </a:solidFill>
                <a:latin typeface="+mn-lt"/>
                <a:cs typeface="Arial" pitchFamily="34" charset="0"/>
              </a:rPr>
              <a:t>/</a:t>
            </a:r>
            <a:r>
              <a:rPr lang="zh-CN" altLang="en-US" sz="1100" b="0" dirty="0" smtClean="0">
                <a:solidFill>
                  <a:srgbClr val="FF960C"/>
                </a:solidFill>
                <a:latin typeface="+mn-lt"/>
                <a:cs typeface="Arial" pitchFamily="34" charset="0"/>
              </a:rPr>
              <a:t>单</a:t>
            </a:r>
          </a:p>
        </p:txBody>
      </p:sp>
      <p:cxnSp>
        <p:nvCxnSpPr>
          <p:cNvPr id="162" name="Straight Arrow Connector 161"/>
          <p:cNvCxnSpPr>
            <a:stCxn id="155" idx="2"/>
            <a:endCxn id="157" idx="0"/>
          </p:cNvCxnSpPr>
          <p:nvPr/>
        </p:nvCxnSpPr>
        <p:spPr>
          <a:xfrm>
            <a:off x="7893583" y="4753779"/>
            <a:ext cx="172599" cy="864823"/>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8069854" y="4847422"/>
            <a:ext cx="236866" cy="507831"/>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p>
        </p:txBody>
      </p:sp>
      <p:sp>
        <p:nvSpPr>
          <p:cNvPr id="173" name="TextBox 172"/>
          <p:cNvSpPr txBox="1"/>
          <p:nvPr/>
        </p:nvSpPr>
        <p:spPr>
          <a:xfrm>
            <a:off x="1490945" y="6283286"/>
            <a:ext cx="2981903" cy="169277"/>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黄色字体为平台公司及平台下属物业公司收入</a:t>
            </a:r>
          </a:p>
        </p:txBody>
      </p:sp>
      <p:sp>
        <p:nvSpPr>
          <p:cNvPr id="175" name="Rectangle 174"/>
          <p:cNvSpPr/>
          <p:nvPr/>
        </p:nvSpPr>
        <p:spPr bwMode="auto">
          <a:xfrm>
            <a:off x="2803786" y="5056742"/>
            <a:ext cx="510451" cy="50677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物业公司提供物业师</a:t>
            </a:r>
            <a:endParaRPr lang="zh-CN" altLang="en-US" sz="1100" dirty="0"/>
          </a:p>
        </p:txBody>
      </p:sp>
      <p:cxnSp>
        <p:nvCxnSpPr>
          <p:cNvPr id="180" name="Straight Arrow Connector 179"/>
          <p:cNvCxnSpPr>
            <a:stCxn id="73" idx="2"/>
            <a:endCxn id="175" idx="0"/>
          </p:cNvCxnSpPr>
          <p:nvPr/>
        </p:nvCxnSpPr>
        <p:spPr>
          <a:xfrm>
            <a:off x="2168483" y="4867619"/>
            <a:ext cx="890529" cy="189123"/>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2511847" y="4854768"/>
            <a:ext cx="936432" cy="169277"/>
          </a:xfrm>
          <a:prstGeom prst="rect">
            <a:avLst/>
          </a:prstGeom>
          <a:noFill/>
          <a:ln w="9525">
            <a:noFill/>
          </a:ln>
        </p:spPr>
        <p:txBody>
          <a:bodyPr wrap="square" lIns="0" tIns="0" rIns="0" bIns="0" rtlCol="0">
            <a:spAutoFit/>
          </a:bodyPr>
          <a:lstStyle/>
          <a:p>
            <a:pPr algn="ctr"/>
            <a:r>
              <a:rPr lang="zh-CN" altLang="en-US" sz="1100" b="0" dirty="0" smtClean="0">
                <a:latin typeface="+mn-lt"/>
                <a:cs typeface="Arial" pitchFamily="34" charset="0"/>
              </a:rPr>
              <a:t>工资</a:t>
            </a:r>
            <a:r>
              <a:rPr lang="en-US" altLang="zh-CN" sz="1100" b="0" dirty="0" smtClean="0">
                <a:latin typeface="+mn-lt"/>
                <a:cs typeface="Arial" pitchFamily="34" charset="0"/>
              </a:rPr>
              <a:t>+3%-5%</a:t>
            </a:r>
            <a:endParaRPr lang="zh-CN" altLang="en-US" sz="1100" b="0" dirty="0" smtClean="0">
              <a:latin typeface="+mn-lt"/>
              <a:cs typeface="Arial" pitchFamily="34" charset="0"/>
            </a:endParaRPr>
          </a:p>
        </p:txBody>
      </p:sp>
      <p:sp>
        <p:nvSpPr>
          <p:cNvPr id="185" name="Rectangle 184"/>
          <p:cNvSpPr/>
          <p:nvPr/>
        </p:nvSpPr>
        <p:spPr bwMode="auto">
          <a:xfrm>
            <a:off x="8615193" y="4643606"/>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86" name="Rectangle 185"/>
          <p:cNvSpPr/>
          <p:nvPr/>
        </p:nvSpPr>
        <p:spPr bwMode="auto">
          <a:xfrm>
            <a:off x="8594989" y="5561681"/>
            <a:ext cx="547176" cy="374573"/>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广告需求企业</a:t>
            </a:r>
            <a:endParaRPr lang="zh-CN" altLang="en-US" sz="1100" dirty="0"/>
          </a:p>
        </p:txBody>
      </p:sp>
      <p:cxnSp>
        <p:nvCxnSpPr>
          <p:cNvPr id="187" name="Straight Arrow Connector 186"/>
          <p:cNvCxnSpPr/>
          <p:nvPr/>
        </p:nvCxnSpPr>
        <p:spPr>
          <a:xfrm flipH="1" flipV="1">
            <a:off x="9033831" y="4836405"/>
            <a:ext cx="11019" cy="738131"/>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593154" y="4968607"/>
            <a:ext cx="394775" cy="507831"/>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根据商谈决定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t>
            </a:r>
            <a:r>
              <a:rPr lang="zh-CN" altLang="en-US" dirty="0" smtClean="0"/>
              <a:t>端：社区网页界面为物业服务商城，业委会可在平台上采购物业公司和专项服务，而物业公司也可选择外包服务商</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10</a:t>
            </a:fld>
            <a:endParaRPr lang="en-US"/>
          </a:p>
        </p:txBody>
      </p:sp>
      <p:sp>
        <p:nvSpPr>
          <p:cNvPr id="5" name="矩形 4"/>
          <p:cNvSpPr/>
          <p:nvPr/>
        </p:nvSpPr>
        <p:spPr bwMode="auto">
          <a:xfrm>
            <a:off x="980501" y="1762699"/>
            <a:ext cx="6709272" cy="420844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6" name="TextBox 5"/>
          <p:cNvSpPr txBox="1"/>
          <p:nvPr/>
        </p:nvSpPr>
        <p:spPr>
          <a:xfrm>
            <a:off x="1288973" y="2831337"/>
            <a:ext cx="1465244" cy="2800767"/>
          </a:xfrm>
          <a:prstGeom prst="rect">
            <a:avLst/>
          </a:prstGeom>
          <a:noFill/>
          <a:ln w="9525">
            <a:noFill/>
          </a:ln>
        </p:spPr>
        <p:txBody>
          <a:bodyPr wrap="square" lIns="0" tIns="0" rIns="0" bIns="0" rtlCol="0">
            <a:spAutoFit/>
          </a:bodyPr>
          <a:lstStyle/>
          <a:p>
            <a:r>
              <a:rPr lang="zh-CN" altLang="en-US" sz="1300" b="0" dirty="0" smtClean="0">
                <a:latin typeface="+mn-lt"/>
                <a:cs typeface="Arial" pitchFamily="34" charset="0"/>
              </a:rPr>
              <a:t>整体物业服务</a:t>
            </a:r>
            <a:endParaRPr lang="en-US" altLang="zh-CN" sz="1300" b="0" dirty="0" smtClean="0">
              <a:latin typeface="+mn-lt"/>
              <a:cs typeface="Arial" pitchFamily="34" charset="0"/>
            </a:endParaRPr>
          </a:p>
          <a:p>
            <a:r>
              <a:rPr lang="zh-CN" altLang="en-US" b="0" dirty="0" smtClean="0">
                <a:latin typeface="+mn-lt"/>
                <a:cs typeface="Arial" pitchFamily="34" charset="0"/>
              </a:rPr>
              <a:t>物业经理</a:t>
            </a:r>
            <a:endParaRPr lang="en-US" altLang="zh-CN" sz="1300" b="0" dirty="0" smtClean="0">
              <a:latin typeface="+mn-lt"/>
              <a:cs typeface="Arial" pitchFamily="34" charset="0"/>
            </a:endParaRPr>
          </a:p>
          <a:p>
            <a:r>
              <a:rPr lang="zh-CN" altLang="en-US" b="0" dirty="0" smtClean="0">
                <a:latin typeface="+mn-lt"/>
                <a:cs typeface="Arial" pitchFamily="34" charset="0"/>
              </a:rPr>
              <a:t>绿化</a:t>
            </a:r>
            <a:endParaRPr lang="en-US" altLang="zh-CN" b="0" dirty="0" smtClean="0">
              <a:latin typeface="+mn-lt"/>
              <a:cs typeface="Arial" pitchFamily="34" charset="0"/>
            </a:endParaRPr>
          </a:p>
          <a:p>
            <a:r>
              <a:rPr lang="zh-CN" altLang="en-US" sz="1300" b="0" dirty="0" smtClean="0">
                <a:latin typeface="+mn-lt"/>
                <a:cs typeface="Arial" pitchFamily="34" charset="0"/>
              </a:rPr>
              <a:t>保洁</a:t>
            </a:r>
            <a:endParaRPr lang="en-US" altLang="zh-CN" sz="1300" b="0" dirty="0" smtClean="0">
              <a:latin typeface="+mn-lt"/>
              <a:cs typeface="Arial" pitchFamily="34" charset="0"/>
            </a:endParaRPr>
          </a:p>
          <a:p>
            <a:r>
              <a:rPr lang="zh-CN" altLang="en-US" b="0" dirty="0" smtClean="0">
                <a:latin typeface="+mn-lt"/>
                <a:cs typeface="Arial" pitchFamily="34" charset="0"/>
              </a:rPr>
              <a:t>保安</a:t>
            </a:r>
            <a:endParaRPr lang="en-US" altLang="zh-CN" b="0" dirty="0" smtClean="0">
              <a:latin typeface="+mn-lt"/>
              <a:cs typeface="Arial" pitchFamily="34" charset="0"/>
            </a:endParaRPr>
          </a:p>
          <a:p>
            <a:r>
              <a:rPr lang="zh-CN" altLang="en-US" sz="1300" b="0" dirty="0" smtClean="0">
                <a:latin typeface="+mn-lt"/>
                <a:cs typeface="Arial" pitchFamily="34" charset="0"/>
              </a:rPr>
              <a:t>电梯维保</a:t>
            </a:r>
            <a:endParaRPr lang="en-US" altLang="zh-CN" sz="1300" b="0" dirty="0" smtClean="0">
              <a:latin typeface="+mn-lt"/>
              <a:cs typeface="Arial" pitchFamily="34" charset="0"/>
            </a:endParaRPr>
          </a:p>
          <a:p>
            <a:r>
              <a:rPr lang="zh-CN" altLang="en-US" sz="1300" b="0" dirty="0" smtClean="0">
                <a:latin typeface="+mn-lt"/>
                <a:cs typeface="Arial" pitchFamily="34" charset="0"/>
              </a:rPr>
              <a:t>空调维保</a:t>
            </a:r>
            <a:endParaRPr lang="en-US" altLang="zh-CN" sz="1300" b="0" dirty="0" smtClean="0">
              <a:latin typeface="+mn-lt"/>
              <a:cs typeface="Arial" pitchFamily="34" charset="0"/>
            </a:endParaRPr>
          </a:p>
          <a:p>
            <a:r>
              <a:rPr lang="zh-CN" altLang="en-US" sz="1300" b="0" dirty="0" smtClean="0">
                <a:latin typeface="+mn-lt"/>
                <a:cs typeface="Arial" pitchFamily="34" charset="0"/>
              </a:rPr>
              <a:t>设施设备维保</a:t>
            </a:r>
            <a:endParaRPr lang="en-US" altLang="zh-CN" sz="1300" b="0" dirty="0" smtClean="0">
              <a:latin typeface="+mn-lt"/>
              <a:cs typeface="Arial" pitchFamily="34" charset="0"/>
            </a:endParaRPr>
          </a:p>
          <a:p>
            <a:r>
              <a:rPr lang="zh-CN" altLang="en-US" b="0" dirty="0" smtClean="0">
                <a:latin typeface="+mn-lt"/>
                <a:cs typeface="Arial" pitchFamily="34" charset="0"/>
              </a:rPr>
              <a:t>消防</a:t>
            </a:r>
            <a:endParaRPr lang="en-US" altLang="zh-CN" b="0" dirty="0" smtClean="0">
              <a:latin typeface="+mn-lt"/>
              <a:cs typeface="Arial" pitchFamily="34" charset="0"/>
            </a:endParaRPr>
          </a:p>
          <a:p>
            <a:r>
              <a:rPr lang="zh-CN" altLang="en-US" sz="1300" b="0" dirty="0" smtClean="0">
                <a:latin typeface="+mn-lt"/>
                <a:cs typeface="Arial" pitchFamily="34" charset="0"/>
              </a:rPr>
              <a:t>弱电</a:t>
            </a:r>
            <a:endParaRPr lang="en-US" altLang="zh-CN" sz="1300" b="0" dirty="0" smtClean="0">
              <a:latin typeface="+mn-lt"/>
              <a:cs typeface="Arial" pitchFamily="34" charset="0"/>
            </a:endParaRPr>
          </a:p>
          <a:p>
            <a:r>
              <a:rPr lang="zh-CN" altLang="en-US" b="0" dirty="0" smtClean="0">
                <a:latin typeface="+mn-lt"/>
                <a:cs typeface="Arial" pitchFamily="34" charset="0"/>
              </a:rPr>
              <a:t>强电</a:t>
            </a:r>
            <a:endParaRPr lang="en-US" altLang="zh-CN" b="0" dirty="0" smtClean="0">
              <a:latin typeface="+mn-lt"/>
              <a:cs typeface="Arial" pitchFamily="34" charset="0"/>
            </a:endParaRPr>
          </a:p>
          <a:p>
            <a:r>
              <a:rPr lang="zh-CN" altLang="en-US" sz="1300" b="0" dirty="0" smtClean="0">
                <a:latin typeface="+mn-lt"/>
                <a:cs typeface="Arial" pitchFamily="34" charset="0"/>
              </a:rPr>
              <a:t>房屋维修</a:t>
            </a:r>
            <a:r>
              <a:rPr lang="zh-CN" altLang="en-US" b="0" dirty="0" smtClean="0">
                <a:latin typeface="+mn-lt"/>
                <a:cs typeface="Arial" pitchFamily="34" charset="0"/>
              </a:rPr>
              <a:t>维护</a:t>
            </a:r>
            <a:endParaRPr lang="en-US" altLang="zh-CN" b="0" dirty="0" smtClean="0">
              <a:latin typeface="+mn-lt"/>
              <a:cs typeface="Arial" pitchFamily="34" charset="0"/>
            </a:endParaRPr>
          </a:p>
          <a:p>
            <a:r>
              <a:rPr lang="zh-CN" altLang="en-US" sz="1300" b="0" dirty="0" smtClean="0">
                <a:latin typeface="+mn-lt"/>
                <a:cs typeface="Arial" pitchFamily="34" charset="0"/>
              </a:rPr>
              <a:t>大理石等地面维护</a:t>
            </a:r>
            <a:endParaRPr lang="en-US" altLang="zh-CN" sz="1300" b="0" dirty="0" smtClean="0">
              <a:latin typeface="+mn-lt"/>
              <a:cs typeface="Arial" pitchFamily="34" charset="0"/>
            </a:endParaRPr>
          </a:p>
          <a:p>
            <a:r>
              <a:rPr lang="zh-CN" altLang="en-US" b="0" dirty="0" smtClean="0">
                <a:latin typeface="+mn-lt"/>
                <a:cs typeface="Arial" pitchFamily="34" charset="0"/>
              </a:rPr>
              <a:t>律师</a:t>
            </a:r>
            <a:endParaRPr lang="zh-CN" altLang="en-US" sz="1300" b="0" dirty="0" smtClean="0">
              <a:latin typeface="+mn-lt"/>
              <a:cs typeface="Arial" pitchFamily="34" charset="0"/>
            </a:endParaRPr>
          </a:p>
        </p:txBody>
      </p:sp>
      <p:sp>
        <p:nvSpPr>
          <p:cNvPr id="7" name="TextBox 6"/>
          <p:cNvSpPr txBox="1"/>
          <p:nvPr/>
        </p:nvSpPr>
        <p:spPr>
          <a:xfrm>
            <a:off x="3260984" y="1927952"/>
            <a:ext cx="947450"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我是业委会</a:t>
            </a:r>
          </a:p>
        </p:txBody>
      </p:sp>
      <p:sp>
        <p:nvSpPr>
          <p:cNvPr id="8" name="TextBox 7"/>
          <p:cNvSpPr txBox="1"/>
          <p:nvPr/>
        </p:nvSpPr>
        <p:spPr>
          <a:xfrm>
            <a:off x="4439789" y="1927952"/>
            <a:ext cx="1222872"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我是物业公司</a:t>
            </a:r>
          </a:p>
        </p:txBody>
      </p:sp>
      <p:sp>
        <p:nvSpPr>
          <p:cNvPr id="9" name="TextBox 8"/>
          <p:cNvSpPr txBox="1"/>
          <p:nvPr/>
        </p:nvSpPr>
        <p:spPr>
          <a:xfrm>
            <a:off x="5949100" y="1927952"/>
            <a:ext cx="1222872"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我是供应商</a:t>
            </a:r>
          </a:p>
        </p:txBody>
      </p:sp>
      <p:sp>
        <p:nvSpPr>
          <p:cNvPr id="10" name="TextBox 9"/>
          <p:cNvSpPr txBox="1"/>
          <p:nvPr/>
        </p:nvSpPr>
        <p:spPr>
          <a:xfrm>
            <a:off x="2886422" y="2456762"/>
            <a:ext cx="1057619"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发招标需求</a:t>
            </a:r>
          </a:p>
        </p:txBody>
      </p:sp>
      <p:sp>
        <p:nvSpPr>
          <p:cNvPr id="11" name="TextBox 10"/>
          <p:cNvSpPr txBox="1"/>
          <p:nvPr/>
        </p:nvSpPr>
        <p:spPr>
          <a:xfrm>
            <a:off x="4219463" y="2456762"/>
            <a:ext cx="1035585"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选择供应商</a:t>
            </a:r>
          </a:p>
        </p:txBody>
      </p:sp>
      <p:sp>
        <p:nvSpPr>
          <p:cNvPr id="12" name="TextBox 11"/>
          <p:cNvSpPr txBox="1"/>
          <p:nvPr/>
        </p:nvSpPr>
        <p:spPr>
          <a:xfrm>
            <a:off x="5673689" y="2456762"/>
            <a:ext cx="1035585"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招投标攻略</a:t>
            </a:r>
          </a:p>
        </p:txBody>
      </p:sp>
      <p:sp>
        <p:nvSpPr>
          <p:cNvPr id="13" name="RbNavigator"/>
          <p:cNvSpPr txBox="1"/>
          <p:nvPr/>
        </p:nvSpPr>
        <p:spPr>
          <a:xfrm>
            <a:off x="736600"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100000"/>
              </a:lnSpc>
              <a:spcBef>
                <a:spcPts val="400"/>
              </a:spcBef>
              <a:buClr>
                <a:srgbClr val="000000"/>
              </a:buClr>
              <a:buSzPct val="100000"/>
            </a:pPr>
            <a:r>
              <a:rPr kumimoji="1" lang="en-US" altLang="zh-CN" noProof="0" dirty="0" smtClean="0">
                <a:solidFill>
                  <a:schemeClr val="bg1"/>
                </a:solidFill>
                <a:latin typeface="+mn-lt"/>
                <a:cs typeface="Arial Narrow" pitchFamily="34" charset="0"/>
              </a:rPr>
              <a:t>B</a:t>
            </a:r>
            <a:endParaRPr kumimoji="1" lang="zh-CN" altLang="en-US" noProof="0" dirty="0" smtClean="0">
              <a:solidFill>
                <a:schemeClr val="bg1"/>
              </a:solidFill>
              <a:latin typeface="+mn-lt"/>
              <a:cs typeface="Arial Narrow" pitchFamily="34" charset="0"/>
            </a:endParaRPr>
          </a:p>
        </p:txBody>
      </p:sp>
      <p:sp>
        <p:nvSpPr>
          <p:cNvPr id="14" name="RbSticker"/>
          <p:cNvSpPr txBox="1"/>
          <p:nvPr/>
        </p:nvSpPr>
        <p:spPr>
          <a:xfrm>
            <a:off x="1082920" y="260349"/>
            <a:ext cx="397545" cy="200055"/>
          </a:xfrm>
          <a:prstGeom prst="rect">
            <a:avLst/>
          </a:prstGeom>
          <a:noFill/>
          <a:ln w="9525">
            <a:noFill/>
          </a:ln>
        </p:spPr>
        <p:txBody>
          <a:bodyPr vert="horz" wrap="none" lIns="0" tIns="0" rIns="0" bIns="0" rtlCol="0" anchor="ctr">
            <a:spAutoFit/>
          </a:bodyPr>
          <a:lstStyle/>
          <a:p>
            <a:pPr>
              <a:spcBef>
                <a:spcPts val="400"/>
              </a:spcBef>
              <a:buSzPct val="100000"/>
            </a:pPr>
            <a:r>
              <a:rPr lang="en-US" altLang="zh-CN" noProof="0" dirty="0" smtClean="0">
                <a:solidFill>
                  <a:schemeClr val="accent3"/>
                </a:solidFill>
                <a:latin typeface="+mn-lt"/>
                <a:cs typeface="Arial Narrow" pitchFamily="34" charset="0"/>
              </a:rPr>
              <a:t>PC</a:t>
            </a:r>
            <a:r>
              <a:rPr lang="zh-CN" altLang="en-US" noProof="0" dirty="0" smtClean="0">
                <a:solidFill>
                  <a:schemeClr val="accent3"/>
                </a:solidFill>
                <a:latin typeface="+mn-lt"/>
                <a:cs typeface="Arial Narrow" pitchFamily="34" charset="0"/>
              </a:rPr>
              <a:t>端</a:t>
            </a:r>
          </a:p>
        </p:txBody>
      </p:sp>
      <p:sp>
        <p:nvSpPr>
          <p:cNvPr id="15" name="矩形 14"/>
          <p:cNvSpPr/>
          <p:nvPr/>
        </p:nvSpPr>
        <p:spPr>
          <a:xfrm>
            <a:off x="3985811" y="3446309"/>
            <a:ext cx="2282787" cy="1092607"/>
          </a:xfrm>
          <a:prstGeom prst="rect">
            <a:avLst/>
          </a:prstGeom>
        </p:spPr>
        <p:txBody>
          <a:bodyPr wrap="square">
            <a:spAutoFit/>
          </a:bodyPr>
          <a:lstStyle/>
          <a:p>
            <a:r>
              <a:rPr lang="en-US" altLang="zh-CN" dirty="0" smtClean="0"/>
              <a:t>PC</a:t>
            </a:r>
            <a:r>
              <a:rPr lang="zh-CN" altLang="en-US" dirty="0" smtClean="0"/>
              <a:t>端对业委会具有采购、管理社区等双重功能，物业公司则有投标、采购、管理社区等三重功能，是专项服务供应商的重要投标地</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为实现交易结构，本物业平台由两系统组成：帮助业主管理社区的</a:t>
            </a:r>
            <a:r>
              <a:rPr lang="en-US" altLang="zh-CN" dirty="0" smtClean="0"/>
              <a:t>APP</a:t>
            </a:r>
            <a:r>
              <a:rPr lang="zh-CN" altLang="en-US" dirty="0" smtClean="0"/>
              <a:t>系统，与其对接的业委会、物业公司和专项供应商的</a:t>
            </a:r>
            <a:r>
              <a:rPr lang="en-US" altLang="zh-CN" dirty="0" smtClean="0"/>
              <a:t>PC</a:t>
            </a:r>
            <a:r>
              <a:rPr lang="zh-CN" altLang="en-US" dirty="0" smtClean="0"/>
              <a:t>系统</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2</a:t>
            </a:fld>
            <a:endParaRPr lang="en-US"/>
          </a:p>
        </p:txBody>
      </p:sp>
      <p:sp>
        <p:nvSpPr>
          <p:cNvPr id="5" name="矩形 4"/>
          <p:cNvSpPr/>
          <p:nvPr/>
        </p:nvSpPr>
        <p:spPr bwMode="auto">
          <a:xfrm>
            <a:off x="1156771" y="1983036"/>
            <a:ext cx="2765234" cy="399912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6" name="矩形 5"/>
          <p:cNvSpPr/>
          <p:nvPr/>
        </p:nvSpPr>
        <p:spPr bwMode="auto">
          <a:xfrm>
            <a:off x="4715219" y="1972019"/>
            <a:ext cx="3999123" cy="3988106"/>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7" name="TextBox 6"/>
          <p:cNvSpPr txBox="1"/>
          <p:nvPr/>
        </p:nvSpPr>
        <p:spPr>
          <a:xfrm>
            <a:off x="1322025" y="2577950"/>
            <a:ext cx="2434726" cy="3200876"/>
          </a:xfrm>
          <a:prstGeom prst="rect">
            <a:avLst/>
          </a:prstGeom>
          <a:noFill/>
          <a:ln w="9525">
            <a:noFill/>
          </a:ln>
        </p:spPr>
        <p:txBody>
          <a:bodyPr wrap="square" lIns="0" tIns="0" rIns="0" bIns="0" rtlCol="0">
            <a:spAutoFit/>
          </a:bodyPr>
          <a:lstStyle/>
          <a:p>
            <a:pPr marL="148945" lvl="1" indent="-148945">
              <a:buSzPct val="100000"/>
              <a:buFont typeface="Arial"/>
              <a:buChar char="•"/>
            </a:pPr>
            <a:r>
              <a:rPr lang="zh-CN" altLang="en-US" b="0" dirty="0" smtClean="0">
                <a:latin typeface="+mn-lt"/>
                <a:cs typeface="Arial" pitchFamily="34" charset="0"/>
              </a:rPr>
              <a:t>业主通过</a:t>
            </a:r>
            <a:r>
              <a:rPr lang="en-US" altLang="zh-CN" b="0" dirty="0" smtClean="0">
                <a:latin typeface="+mn-lt"/>
                <a:cs typeface="Arial" pitchFamily="34" charset="0"/>
              </a:rPr>
              <a:t>APP</a:t>
            </a:r>
            <a:r>
              <a:rPr lang="zh-CN" altLang="en-US" b="0" dirty="0" smtClean="0">
                <a:latin typeface="+mn-lt"/>
                <a:cs typeface="Arial" pitchFamily="34" charset="0"/>
              </a:rPr>
              <a:t>对社区重要事项进行决策，并对其执行、结果进行追踪了解，实现社区的真正业主管理</a:t>
            </a:r>
            <a:endParaRPr lang="en-US" altLang="zh-CN" b="0" dirty="0" smtClean="0">
              <a:latin typeface="+mn-lt"/>
              <a:cs typeface="Arial" pitchFamily="34" charset="0"/>
            </a:endParaRPr>
          </a:p>
          <a:p>
            <a:pPr marL="148945" lvl="1" indent="-148945">
              <a:buSzPct val="100000"/>
            </a:pP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业主通过</a:t>
            </a:r>
            <a:r>
              <a:rPr lang="en-US" altLang="zh-CN" b="0" dirty="0" smtClean="0">
                <a:latin typeface="+mn-lt"/>
                <a:cs typeface="Arial" pitchFamily="34" charset="0"/>
              </a:rPr>
              <a:t>APP</a:t>
            </a:r>
            <a:r>
              <a:rPr lang="zh-CN" altLang="en-US" b="0" dirty="0" smtClean="0">
                <a:latin typeface="+mn-lt"/>
                <a:cs typeface="Arial" pitchFamily="34" charset="0"/>
              </a:rPr>
              <a:t>进行物业报销、缴费、了解社区重要事务及账目情况</a:t>
            </a:r>
            <a:endParaRPr lang="en-US" altLang="zh-CN" b="0" dirty="0" smtClean="0">
              <a:latin typeface="+mn-lt"/>
              <a:cs typeface="Arial" pitchFamily="34" charset="0"/>
            </a:endParaRPr>
          </a:p>
          <a:p>
            <a:pPr marL="148945" lvl="1" indent="-148945">
              <a:buSzPct val="100000"/>
            </a:pP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业主通过</a:t>
            </a:r>
            <a:r>
              <a:rPr lang="en-US" altLang="zh-CN" b="0" dirty="0" smtClean="0">
                <a:latin typeface="+mn-lt"/>
                <a:cs typeface="Arial" pitchFamily="34" charset="0"/>
              </a:rPr>
              <a:t>APP</a:t>
            </a:r>
            <a:r>
              <a:rPr lang="zh-CN" altLang="en-US" b="0" dirty="0" smtClean="0">
                <a:latin typeface="+mn-lt"/>
                <a:cs typeface="Arial" pitchFamily="34" charset="0"/>
              </a:rPr>
              <a:t>与社区其他邻居参与活动或互助，增加邻里感情，这是国内陌生人社交（微博、陌陌）及熟人社交（微信、校内网）等在线社交领域几乎被完全覆盖后目前可见的不多的机会点之一</a:t>
            </a:r>
          </a:p>
        </p:txBody>
      </p:sp>
      <p:sp>
        <p:nvSpPr>
          <p:cNvPr id="8" name="TextBox 7"/>
          <p:cNvSpPr txBox="1"/>
          <p:nvPr/>
        </p:nvSpPr>
        <p:spPr>
          <a:xfrm>
            <a:off x="1498297" y="2060154"/>
            <a:ext cx="793214"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移动端：</a:t>
            </a:r>
          </a:p>
        </p:txBody>
      </p:sp>
      <p:sp>
        <p:nvSpPr>
          <p:cNvPr id="9" name="矩形 8"/>
          <p:cNvSpPr/>
          <p:nvPr/>
        </p:nvSpPr>
        <p:spPr>
          <a:xfrm>
            <a:off x="2652915" y="2026883"/>
            <a:ext cx="1184940" cy="292388"/>
          </a:xfrm>
          <a:prstGeom prst="rect">
            <a:avLst/>
          </a:prstGeom>
        </p:spPr>
        <p:txBody>
          <a:bodyPr wrap="none">
            <a:spAutoFit/>
          </a:bodyPr>
          <a:lstStyle/>
          <a:p>
            <a:r>
              <a:rPr lang="zh-CN" altLang="en-US" dirty="0" smtClean="0">
                <a:cs typeface="Arial" pitchFamily="34" charset="0"/>
              </a:rPr>
              <a:t>使用者：业主</a:t>
            </a:r>
          </a:p>
        </p:txBody>
      </p:sp>
      <p:sp>
        <p:nvSpPr>
          <p:cNvPr id="10" name="TextBox 9"/>
          <p:cNvSpPr txBox="1"/>
          <p:nvPr/>
        </p:nvSpPr>
        <p:spPr>
          <a:xfrm>
            <a:off x="5087960" y="2058317"/>
            <a:ext cx="793214" cy="200055"/>
          </a:xfrm>
          <a:prstGeom prst="rect">
            <a:avLst/>
          </a:prstGeom>
          <a:noFill/>
          <a:ln w="9525">
            <a:noFill/>
          </a:ln>
        </p:spPr>
        <p:txBody>
          <a:bodyPr wrap="square" lIns="0" tIns="0" rIns="0" bIns="0" rtlCol="0">
            <a:spAutoFit/>
          </a:bodyPr>
          <a:lstStyle/>
          <a:p>
            <a:r>
              <a:rPr lang="en-US" altLang="zh-CN" dirty="0" smtClean="0">
                <a:latin typeface="+mn-lt"/>
                <a:cs typeface="Arial" pitchFamily="34" charset="0"/>
              </a:rPr>
              <a:t>PC</a:t>
            </a:r>
            <a:r>
              <a:rPr lang="zh-CN" altLang="en-US" sz="1300" b="1" dirty="0" smtClean="0">
                <a:latin typeface="+mn-lt"/>
                <a:cs typeface="Arial" pitchFamily="34" charset="0"/>
              </a:rPr>
              <a:t>端：</a:t>
            </a:r>
          </a:p>
        </p:txBody>
      </p:sp>
      <p:sp>
        <p:nvSpPr>
          <p:cNvPr id="11" name="矩形 10"/>
          <p:cNvSpPr/>
          <p:nvPr/>
        </p:nvSpPr>
        <p:spPr>
          <a:xfrm>
            <a:off x="5867986" y="2014029"/>
            <a:ext cx="2515849" cy="492443"/>
          </a:xfrm>
          <a:prstGeom prst="rect">
            <a:avLst/>
          </a:prstGeom>
        </p:spPr>
        <p:txBody>
          <a:bodyPr wrap="square">
            <a:spAutoFit/>
          </a:bodyPr>
          <a:lstStyle/>
          <a:p>
            <a:r>
              <a:rPr lang="zh-CN" altLang="en-US" dirty="0" smtClean="0">
                <a:cs typeface="Arial" pitchFamily="34" charset="0"/>
              </a:rPr>
              <a:t>使用者：业委会、物业公司、专项供应商</a:t>
            </a:r>
          </a:p>
        </p:txBody>
      </p:sp>
      <p:sp>
        <p:nvSpPr>
          <p:cNvPr id="14" name="TextBox 13"/>
          <p:cNvSpPr txBox="1"/>
          <p:nvPr/>
        </p:nvSpPr>
        <p:spPr>
          <a:xfrm>
            <a:off x="5021856" y="2642216"/>
            <a:ext cx="3328929" cy="2800767"/>
          </a:xfrm>
          <a:prstGeom prst="rect">
            <a:avLst/>
          </a:prstGeom>
          <a:noFill/>
          <a:ln w="9525">
            <a:noFill/>
          </a:ln>
        </p:spPr>
        <p:txBody>
          <a:bodyPr wrap="square" lIns="0" tIns="0" rIns="0" bIns="0" rtlCol="0">
            <a:spAutoFit/>
          </a:bodyPr>
          <a:lstStyle/>
          <a:p>
            <a:pPr marL="148945" lvl="1" indent="-148945">
              <a:buSzPct val="100000"/>
              <a:buFont typeface="Arial"/>
              <a:buChar char="•"/>
            </a:pPr>
            <a:r>
              <a:rPr lang="zh-CN" altLang="en-US" b="0" dirty="0" smtClean="0">
                <a:latin typeface="+mn-lt"/>
                <a:cs typeface="Arial" pitchFamily="34" charset="0"/>
              </a:rPr>
              <a:t>物业服务采购平台：业委会通过使用这一平台采购物业服务或专业物业服务</a:t>
            </a:r>
            <a:r>
              <a:rPr lang="en-US" altLang="zh-CN" b="0" dirty="0" smtClean="0">
                <a:latin typeface="+mn-lt"/>
                <a:cs typeface="Arial" pitchFamily="34" charset="0"/>
              </a:rPr>
              <a:t>/</a:t>
            </a:r>
            <a:r>
              <a:rPr lang="zh-CN" altLang="en-US" b="0" dirty="0" smtClean="0">
                <a:latin typeface="+mn-lt"/>
                <a:cs typeface="Arial" pitchFamily="34" charset="0"/>
              </a:rPr>
              <a:t>物业公司也可以通过该平台采购专业服务外包</a:t>
            </a:r>
            <a:endParaRPr lang="en-US" altLang="zh-CN" b="0" dirty="0" smtClean="0">
              <a:latin typeface="+mn-lt"/>
              <a:cs typeface="Arial" pitchFamily="34" charset="0"/>
            </a:endParaRPr>
          </a:p>
          <a:p>
            <a:pPr marL="148945" lvl="1" indent="-148945">
              <a:buSzPct val="100000"/>
            </a:pP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物业公司</a:t>
            </a:r>
            <a:r>
              <a:rPr lang="en-US" altLang="zh-CN" b="0" dirty="0" smtClean="0">
                <a:latin typeface="+mn-lt"/>
                <a:cs typeface="Arial" pitchFamily="34" charset="0"/>
              </a:rPr>
              <a:t>/</a:t>
            </a:r>
            <a:r>
              <a:rPr lang="zh-CN" altLang="en-US" b="0" dirty="0" smtClean="0">
                <a:latin typeface="+mn-lt"/>
                <a:cs typeface="Arial" pitchFamily="34" charset="0"/>
              </a:rPr>
              <a:t>业委会通过本平台实现与移动端的对接，接收业主的重要事项决策结果，并更新执行情况</a:t>
            </a:r>
            <a:endParaRPr lang="en-US" altLang="zh-CN" b="0" dirty="0" smtClean="0">
              <a:latin typeface="+mn-lt"/>
              <a:cs typeface="Arial" pitchFamily="34" charset="0"/>
            </a:endParaRPr>
          </a:p>
          <a:p>
            <a:pPr marL="148945" lvl="1" indent="-148945">
              <a:buSzPct val="100000"/>
            </a:pP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物业公司</a:t>
            </a:r>
            <a:r>
              <a:rPr lang="en-US" altLang="zh-CN" b="0" dirty="0" smtClean="0">
                <a:latin typeface="+mn-lt"/>
                <a:cs typeface="Arial" pitchFamily="34" charset="0"/>
              </a:rPr>
              <a:t>/</a:t>
            </a:r>
            <a:r>
              <a:rPr lang="zh-CN" altLang="en-US" b="0" dirty="0" smtClean="0">
                <a:latin typeface="+mn-lt"/>
                <a:cs typeface="Arial" pitchFamily="34" charset="0"/>
              </a:rPr>
              <a:t>业委会通过本平台为移动端业主提供服务：接收报修、通知并接收缴费、发布公共、公布账目</a:t>
            </a:r>
            <a:endParaRPr lang="en-US" altLang="zh-CN" b="0" dirty="0" smtClean="0">
              <a:latin typeface="+mn-lt"/>
              <a:cs typeface="Arial" pitchFamily="34" charset="0"/>
            </a:endParaRPr>
          </a:p>
          <a:p>
            <a:pPr marL="148945" lvl="1" indent="-148945">
              <a:buSzPct val="100000"/>
              <a:buFont typeface="Arial"/>
              <a:buChar char="•"/>
            </a:pP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专项物业供应商、物业公司通过本平台展示公司资质与实力、获取订单</a:t>
            </a:r>
          </a:p>
        </p:txBody>
      </p:sp>
      <p:cxnSp>
        <p:nvCxnSpPr>
          <p:cNvPr id="23" name="直接箭头连接符 22"/>
          <p:cNvCxnSpPr/>
          <p:nvPr/>
        </p:nvCxnSpPr>
        <p:spPr>
          <a:xfrm>
            <a:off x="3966072" y="3294043"/>
            <a:ext cx="672029" cy="0"/>
          </a:xfrm>
          <a:prstGeom prst="straightConnector1">
            <a:avLst/>
          </a:prstGeom>
          <a:ln w="9525">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955056" y="3977089"/>
            <a:ext cx="661011" cy="0"/>
          </a:xfrm>
          <a:prstGeom prst="straightConnector1">
            <a:avLst/>
          </a:prstGeom>
          <a:ln w="9525">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sp>
        <p:nvSpPr>
          <p:cNvPr id="28" name="RbNavigator"/>
          <p:cNvSpPr txBox="1"/>
          <p:nvPr/>
        </p:nvSpPr>
        <p:spPr>
          <a:xfrm>
            <a:off x="1206193" y="2019660"/>
            <a:ext cx="274320" cy="274320"/>
          </a:xfrm>
          <a:prstGeom prst="rect">
            <a:avLst/>
          </a:prstGeom>
          <a:solidFill>
            <a:schemeClr val="accent3"/>
          </a:solidFill>
        </p:spPr>
        <p:txBody>
          <a:bodyPr vert="horz" wrap="none" lIns="0" tIns="0" rIns="0" bIns="0" rtlCol="0" anchor="ctr">
            <a:noAutofit/>
          </a:bodyPr>
          <a:lstStyle/>
          <a:p>
            <a:pPr algn="ctr">
              <a:lnSpc>
                <a:spcPct val="93000"/>
              </a:lnSpc>
              <a:spcBef>
                <a:spcPts val="0"/>
              </a:spcBef>
            </a:pPr>
            <a:r>
              <a:rPr kumimoji="1" lang="en-US" altLang="zh-CN" dirty="0" smtClean="0">
                <a:solidFill>
                  <a:schemeClr val="bg1"/>
                </a:solidFill>
                <a:latin typeface="+mn-lt"/>
                <a:cs typeface="Arial" pitchFamily="34" charset="0"/>
              </a:rPr>
              <a:t>A</a:t>
            </a:r>
            <a:endParaRPr kumimoji="1" lang="zh-CN" altLang="en-US" dirty="0" smtClean="0">
              <a:solidFill>
                <a:schemeClr val="bg1"/>
              </a:solidFill>
              <a:latin typeface="+mn-lt"/>
              <a:cs typeface="Arial" pitchFamily="34" charset="0"/>
            </a:endParaRPr>
          </a:p>
        </p:txBody>
      </p:sp>
      <p:sp>
        <p:nvSpPr>
          <p:cNvPr id="29" name="RbNavigator"/>
          <p:cNvSpPr txBox="1"/>
          <p:nvPr/>
        </p:nvSpPr>
        <p:spPr>
          <a:xfrm>
            <a:off x="4786675" y="2019660"/>
            <a:ext cx="274320" cy="274320"/>
          </a:xfrm>
          <a:prstGeom prst="rect">
            <a:avLst/>
          </a:prstGeom>
          <a:solidFill>
            <a:schemeClr val="accent3"/>
          </a:solidFill>
        </p:spPr>
        <p:txBody>
          <a:bodyPr vert="horz" wrap="none" lIns="0" tIns="0" rIns="0" bIns="0" rtlCol="0" anchor="ctr">
            <a:noAutofit/>
          </a:bodyPr>
          <a:lstStyle/>
          <a:p>
            <a:pPr algn="ctr">
              <a:lnSpc>
                <a:spcPct val="93000"/>
              </a:lnSpc>
              <a:spcBef>
                <a:spcPts val="0"/>
              </a:spcBef>
            </a:pPr>
            <a:r>
              <a:rPr kumimoji="1" lang="en-US" altLang="zh-CN" dirty="0" smtClean="0">
                <a:solidFill>
                  <a:schemeClr val="bg1"/>
                </a:solidFill>
                <a:latin typeface="+mn-lt"/>
                <a:cs typeface="Arial" pitchFamily="34" charset="0"/>
              </a:rPr>
              <a:t>B</a:t>
            </a:r>
            <a:endParaRPr kumimoji="1" lang="zh-CN" altLang="en-US" dirty="0" smtClean="0">
              <a:solidFill>
                <a:schemeClr val="bg1"/>
              </a:solidFill>
              <a:latin typeface="+mn-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 name="Object 17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7732"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 name="Rectangle 190"/>
          <p:cNvSpPr>
            <a:spLocks/>
          </p:cNvSpPr>
          <p:nvPr/>
        </p:nvSpPr>
        <p:spPr bwMode="auto">
          <a:xfrm>
            <a:off x="8501350" y="4456324"/>
            <a:ext cx="785869"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0" name="Rectangle 149"/>
          <p:cNvSpPr>
            <a:spLocks/>
          </p:cNvSpPr>
          <p:nvPr/>
        </p:nvSpPr>
        <p:spPr bwMode="auto">
          <a:xfrm>
            <a:off x="1145754" y="4450815"/>
            <a:ext cx="2291510"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2" name="Rectangle 151"/>
          <p:cNvSpPr>
            <a:spLocks/>
          </p:cNvSpPr>
          <p:nvPr/>
        </p:nvSpPr>
        <p:spPr bwMode="auto">
          <a:xfrm>
            <a:off x="3558447" y="4426945"/>
            <a:ext cx="1894901"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54" name="Rectangle 153"/>
          <p:cNvSpPr>
            <a:spLocks/>
          </p:cNvSpPr>
          <p:nvPr/>
        </p:nvSpPr>
        <p:spPr bwMode="auto">
          <a:xfrm>
            <a:off x="5570863" y="4436126"/>
            <a:ext cx="1678236"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168" name="Rectangle 167"/>
          <p:cNvSpPr>
            <a:spLocks/>
          </p:cNvSpPr>
          <p:nvPr/>
        </p:nvSpPr>
        <p:spPr bwMode="auto">
          <a:xfrm>
            <a:off x="7291331" y="4436126"/>
            <a:ext cx="1092505" cy="1707615"/>
          </a:xfrm>
          <a:prstGeom prst="rect">
            <a:avLst/>
          </a:prstGeom>
          <a:solidFill>
            <a:schemeClr val="bg2">
              <a:lumMod val="10000"/>
              <a:lumOff val="90000"/>
            </a:schemeClr>
          </a:solidFill>
          <a:ln w="22225">
            <a:solidFill>
              <a:schemeClr val="tx1"/>
            </a:solidFill>
            <a:round/>
            <a:headEnd/>
            <a:tailEnd type="diamond" w="med" len="med"/>
          </a:ln>
        </p:spPr>
        <p:txBody>
          <a:bodyPr wrap="none" lIns="0" tIns="0" rIns="0" bIns="0" rtlCol="0" anchor="ctr"/>
          <a:lstStyle/>
          <a:p>
            <a:pPr algn="ctr"/>
            <a:endParaRPr lang="zh-CN" altLang="en-US" sz="1100"/>
          </a:p>
        </p:txBody>
      </p:sp>
      <p:sp>
        <p:nvSpPr>
          <p:cNvPr id="2" name="Title 1"/>
          <p:cNvSpPr>
            <a:spLocks noGrp="1"/>
          </p:cNvSpPr>
          <p:nvPr>
            <p:ph type="title"/>
          </p:nvPr>
        </p:nvSpPr>
        <p:spPr/>
        <p:txBody>
          <a:bodyPr/>
          <a:lstStyle/>
          <a:p>
            <a:r>
              <a:rPr lang="zh-CN" altLang="en-US" dirty="0" smtClean="0"/>
              <a:t>收益来源：</a:t>
            </a:r>
            <a:endParaRPr lang="zh-CN" altLang="en-US" dirty="0"/>
          </a:p>
        </p:txBody>
      </p:sp>
      <p:sp>
        <p:nvSpPr>
          <p:cNvPr id="4" name="Slide Number Placeholder 3"/>
          <p:cNvSpPr>
            <a:spLocks noGrp="1"/>
          </p:cNvSpPr>
          <p:nvPr>
            <p:ph type="sldNum" sz="quarter" idx="11"/>
          </p:nvPr>
        </p:nvSpPr>
        <p:spPr/>
        <p:txBody>
          <a:bodyPr/>
          <a:lstStyle/>
          <a:p>
            <a:pPr>
              <a:defRPr/>
            </a:pPr>
            <a:fld id="{DE635845-FF0B-40D8-935C-EE2313A3F0C9}" type="slidenum">
              <a:rPr lang="en-US" smtClean="0"/>
              <a:pPr>
                <a:defRPr/>
              </a:pPr>
              <a:t>3</a:t>
            </a:fld>
            <a:endParaRPr lang="en-US"/>
          </a:p>
        </p:txBody>
      </p:sp>
      <p:sp>
        <p:nvSpPr>
          <p:cNvPr id="5" name="Rectangle 4"/>
          <p:cNvSpPr/>
          <p:nvPr/>
        </p:nvSpPr>
        <p:spPr bwMode="auto">
          <a:xfrm>
            <a:off x="4131325" y="1668177"/>
            <a:ext cx="1002535" cy="270790"/>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业主</a:t>
            </a:r>
            <a:endParaRPr lang="zh-CN" altLang="en-US" dirty="0"/>
          </a:p>
        </p:txBody>
      </p:sp>
      <p:sp>
        <p:nvSpPr>
          <p:cNvPr id="7" name="Oval 6"/>
          <p:cNvSpPr/>
          <p:nvPr/>
        </p:nvSpPr>
        <p:spPr bwMode="auto">
          <a:xfrm>
            <a:off x="2262087" y="2156354"/>
            <a:ext cx="5060514" cy="281315"/>
          </a:xfrm>
          <a:prstGeom prst="ellipse">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使用物业服务：物业经理班子</a:t>
            </a:r>
            <a:r>
              <a:rPr lang="en-US" altLang="zh-CN" dirty="0" smtClean="0"/>
              <a:t>+</a:t>
            </a:r>
            <a:r>
              <a:rPr lang="zh-CN" altLang="en-US" dirty="0" smtClean="0"/>
              <a:t>单项物业服务商</a:t>
            </a:r>
            <a:endParaRPr lang="zh-CN" altLang="en-US" dirty="0"/>
          </a:p>
        </p:txBody>
      </p:sp>
      <p:sp>
        <p:nvSpPr>
          <p:cNvPr id="8" name="Rectangle 7"/>
          <p:cNvSpPr>
            <a:spLocks/>
          </p:cNvSpPr>
          <p:nvPr/>
        </p:nvSpPr>
        <p:spPr bwMode="auto">
          <a:xfrm>
            <a:off x="2357620" y="2655058"/>
            <a:ext cx="1286739"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业委会主动管理</a:t>
            </a:r>
            <a:endParaRPr lang="zh-CN" altLang="en-US" dirty="0"/>
          </a:p>
        </p:txBody>
      </p:sp>
      <p:sp>
        <p:nvSpPr>
          <p:cNvPr id="9" name="Rectangle 8"/>
          <p:cNvSpPr>
            <a:spLocks/>
          </p:cNvSpPr>
          <p:nvPr/>
        </p:nvSpPr>
        <p:spPr bwMode="auto">
          <a:xfrm>
            <a:off x="3811832" y="2655058"/>
            <a:ext cx="1443414"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平台下属物业公司</a:t>
            </a:r>
            <a:endParaRPr lang="zh-CN" altLang="en-US" dirty="0"/>
          </a:p>
        </p:txBody>
      </p:sp>
      <p:sp>
        <p:nvSpPr>
          <p:cNvPr id="10" name="Rectangle 9"/>
          <p:cNvSpPr>
            <a:spLocks/>
          </p:cNvSpPr>
          <p:nvPr/>
        </p:nvSpPr>
        <p:spPr bwMode="auto">
          <a:xfrm>
            <a:off x="5387834" y="2655058"/>
            <a:ext cx="1618893" cy="31118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非平台下属物业公司</a:t>
            </a:r>
            <a:endParaRPr lang="zh-CN" altLang="en-US" dirty="0"/>
          </a:p>
        </p:txBody>
      </p:sp>
      <p:sp>
        <p:nvSpPr>
          <p:cNvPr id="11" name="Rectangle 10"/>
          <p:cNvSpPr>
            <a:spLocks/>
          </p:cNvSpPr>
          <p:nvPr/>
        </p:nvSpPr>
        <p:spPr bwMode="auto">
          <a:xfrm>
            <a:off x="2027104" y="3156710"/>
            <a:ext cx="782197"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业委会通过平台雇用物业管理人员</a:t>
            </a:r>
            <a:endParaRPr lang="zh-CN" altLang="en-US" sz="1100" b="0" dirty="0"/>
          </a:p>
        </p:txBody>
      </p:sp>
      <p:sp>
        <p:nvSpPr>
          <p:cNvPr id="12" name="Rectangle 11"/>
          <p:cNvSpPr>
            <a:spLocks/>
          </p:cNvSpPr>
          <p:nvPr/>
        </p:nvSpPr>
        <p:spPr bwMode="auto">
          <a:xfrm>
            <a:off x="3117778" y="3156710"/>
            <a:ext cx="826261"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业委会通过平台雇单项物业服务商</a:t>
            </a:r>
            <a:endParaRPr lang="zh-CN" altLang="en-US" sz="1100" b="0" dirty="0"/>
          </a:p>
        </p:txBody>
      </p:sp>
      <p:sp>
        <p:nvSpPr>
          <p:cNvPr id="13" name="Rectangle 12"/>
          <p:cNvSpPr>
            <a:spLocks/>
          </p:cNvSpPr>
          <p:nvPr/>
        </p:nvSpPr>
        <p:spPr bwMode="auto">
          <a:xfrm>
            <a:off x="5244023" y="3156710"/>
            <a:ext cx="837278"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物业公司自带物业师及服务团队</a:t>
            </a:r>
            <a:endParaRPr lang="zh-CN" altLang="en-US" sz="1100" b="0" dirty="0"/>
          </a:p>
        </p:txBody>
      </p:sp>
      <p:sp>
        <p:nvSpPr>
          <p:cNvPr id="15" name="Rectangle 14"/>
          <p:cNvSpPr>
            <a:spLocks/>
          </p:cNvSpPr>
          <p:nvPr/>
        </p:nvSpPr>
        <p:spPr bwMode="auto">
          <a:xfrm>
            <a:off x="6292440" y="3156710"/>
            <a:ext cx="901573" cy="59452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物业公司通过平台雇用单项服务业服务商</a:t>
            </a:r>
            <a:endParaRPr lang="zh-CN" altLang="en-US" sz="1100" b="0" dirty="0"/>
          </a:p>
        </p:txBody>
      </p:sp>
      <p:sp>
        <p:nvSpPr>
          <p:cNvPr id="16" name="Rectangle 15"/>
          <p:cNvSpPr>
            <a:spLocks/>
          </p:cNvSpPr>
          <p:nvPr/>
        </p:nvSpPr>
        <p:spPr bwMode="auto">
          <a:xfrm>
            <a:off x="4127655" y="3156710"/>
            <a:ext cx="918070" cy="699193"/>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业委会通过平台雇用下属物业公司提供综合物业服务</a:t>
            </a:r>
            <a:endParaRPr lang="zh-CN" altLang="en-US" sz="1100" b="0" dirty="0"/>
          </a:p>
        </p:txBody>
      </p:sp>
      <p:sp>
        <p:nvSpPr>
          <p:cNvPr id="17" name="Rectangle 16"/>
          <p:cNvSpPr>
            <a:spLocks/>
          </p:cNvSpPr>
          <p:nvPr/>
        </p:nvSpPr>
        <p:spPr bwMode="auto">
          <a:xfrm>
            <a:off x="1793926" y="3981138"/>
            <a:ext cx="618780" cy="348485"/>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独立物业师</a:t>
            </a:r>
            <a:endParaRPr lang="zh-CN" altLang="en-US" sz="1100" b="0" dirty="0"/>
          </a:p>
        </p:txBody>
      </p:sp>
      <p:sp>
        <p:nvSpPr>
          <p:cNvPr id="18" name="Rectangle 17"/>
          <p:cNvSpPr>
            <a:spLocks/>
          </p:cNvSpPr>
          <p:nvPr/>
        </p:nvSpPr>
        <p:spPr bwMode="auto">
          <a:xfrm>
            <a:off x="2533891" y="3957268"/>
            <a:ext cx="892365" cy="348485"/>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sz="1100" b="0" dirty="0" smtClean="0"/>
              <a:t>物业师归属于某物业公司</a:t>
            </a:r>
            <a:endParaRPr lang="zh-CN" altLang="en-US" sz="1100" b="0" dirty="0"/>
          </a:p>
        </p:txBody>
      </p:sp>
      <p:sp>
        <p:nvSpPr>
          <p:cNvPr id="38" name="Oval 37"/>
          <p:cNvSpPr/>
          <p:nvPr/>
        </p:nvSpPr>
        <p:spPr bwMode="auto">
          <a:xfrm>
            <a:off x="7491462" y="2181339"/>
            <a:ext cx="914400" cy="330506"/>
          </a:xfrm>
          <a:prstGeom prst="ellipse">
            <a:avLst/>
          </a:prstGeom>
          <a:noFill/>
          <a:ln w="22225">
            <a:solidFill>
              <a:schemeClr val="hlink"/>
            </a:solidFill>
            <a:round/>
            <a:headEnd/>
            <a:tailEnd type="diamond" w="med" len="med"/>
          </a:ln>
        </p:spPr>
        <p:txBody>
          <a:bodyPr wrap="none" lIns="0" tIns="0" rIns="0" bIns="0" rtlCol="0" anchor="ctr"/>
          <a:lstStyle/>
          <a:p>
            <a:pPr algn="ctr"/>
            <a:r>
              <a:rPr lang="zh-CN" altLang="en-US" dirty="0" smtClean="0"/>
              <a:t>生活服务</a:t>
            </a:r>
            <a:endParaRPr lang="zh-CN" altLang="en-US" dirty="0"/>
          </a:p>
        </p:txBody>
      </p:sp>
      <p:sp>
        <p:nvSpPr>
          <p:cNvPr id="39" name="Rectangle 38"/>
          <p:cNvSpPr>
            <a:spLocks/>
          </p:cNvSpPr>
          <p:nvPr/>
        </p:nvSpPr>
        <p:spPr bwMode="auto">
          <a:xfrm>
            <a:off x="7280896" y="2533878"/>
            <a:ext cx="981755" cy="408491"/>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生活服务提供商</a:t>
            </a:r>
            <a:endParaRPr lang="zh-CN" altLang="en-US" dirty="0"/>
          </a:p>
        </p:txBody>
      </p:sp>
      <p:sp>
        <p:nvSpPr>
          <p:cNvPr id="40" name="Textframe 40"/>
          <p:cNvSpPr txBox="1"/>
          <p:nvPr/>
        </p:nvSpPr>
        <p:spPr>
          <a:xfrm>
            <a:off x="7291626" y="3118439"/>
            <a:ext cx="1202369" cy="1015663"/>
          </a:xfrm>
          <a:prstGeom prst="rect">
            <a:avLst/>
          </a:prstGeom>
          <a:noFill/>
          <a:ln w="9525">
            <a:noFill/>
          </a:ln>
        </p:spPr>
        <p:txBody>
          <a:bodyPr vert="horz" wrap="square" lIns="0" tIns="0" rIns="0" bIns="0" rtlCol="0">
            <a:spAutoFit/>
          </a:bodyPr>
          <a:lstStyle/>
          <a:p>
            <a:pPr marL="221876" indent="-221876">
              <a:buSzPct val="100000"/>
            </a:pPr>
            <a:r>
              <a:rPr lang="zh-CN" altLang="en-US" sz="1100" dirty="0" smtClean="0">
                <a:latin typeface="+mn-lt"/>
                <a:cs typeface="Arial" pitchFamily="34" charset="0"/>
              </a:rPr>
              <a:t>提供入口</a:t>
            </a:r>
            <a:endParaRPr lang="en-US" altLang="zh-CN" sz="110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外卖</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洗衣</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家政服务</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鲜花礼品</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机票酒店</a:t>
            </a:r>
            <a:endParaRPr lang="en-US" altLang="zh-CN" sz="1100" b="0" dirty="0" smtClean="0">
              <a:latin typeface="+mn-lt"/>
              <a:cs typeface="Arial" pitchFamily="34" charset="0"/>
            </a:endParaRPr>
          </a:p>
        </p:txBody>
      </p:sp>
      <p:cxnSp>
        <p:nvCxnSpPr>
          <p:cNvPr id="51" name="Straight Connector 50"/>
          <p:cNvCxnSpPr>
            <a:stCxn id="5" idx="2"/>
          </p:cNvCxnSpPr>
          <p:nvPr/>
        </p:nvCxnSpPr>
        <p:spPr>
          <a:xfrm flipH="1">
            <a:off x="4616066" y="1938967"/>
            <a:ext cx="16527" cy="20932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 idx="2"/>
            <a:endCxn id="38" idx="0"/>
          </p:cNvCxnSpPr>
          <p:nvPr/>
        </p:nvCxnSpPr>
        <p:spPr>
          <a:xfrm rot="16200000" flipH="1">
            <a:off x="6169441" y="402118"/>
            <a:ext cx="242372" cy="331606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4"/>
            <a:endCxn id="8" idx="0"/>
          </p:cNvCxnSpPr>
          <p:nvPr/>
        </p:nvCxnSpPr>
        <p:spPr>
          <a:xfrm rot="5400000">
            <a:off x="3787973" y="1650686"/>
            <a:ext cx="217389" cy="1791354"/>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 idx="4"/>
            <a:endCxn id="9" idx="0"/>
          </p:cNvCxnSpPr>
          <p:nvPr/>
        </p:nvCxnSpPr>
        <p:spPr>
          <a:xfrm rot="5400000">
            <a:off x="4554248" y="2416961"/>
            <a:ext cx="217389" cy="258805"/>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 idx="4"/>
            <a:endCxn id="10" idx="0"/>
          </p:cNvCxnSpPr>
          <p:nvPr/>
        </p:nvCxnSpPr>
        <p:spPr>
          <a:xfrm rot="16200000" flipH="1">
            <a:off x="5386118" y="1843894"/>
            <a:ext cx="217389" cy="140493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8" idx="2"/>
            <a:endCxn id="11" idx="0"/>
          </p:cNvCxnSpPr>
          <p:nvPr/>
        </p:nvCxnSpPr>
        <p:spPr>
          <a:xfrm rot="5400000">
            <a:off x="2614362" y="2770081"/>
            <a:ext cx="190471" cy="58278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8" idx="2"/>
            <a:endCxn id="12" idx="0"/>
          </p:cNvCxnSpPr>
          <p:nvPr/>
        </p:nvCxnSpPr>
        <p:spPr>
          <a:xfrm rot="16200000" flipH="1">
            <a:off x="3170714" y="2796514"/>
            <a:ext cx="190471" cy="52991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9" idx="2"/>
            <a:endCxn id="16" idx="0"/>
          </p:cNvCxnSpPr>
          <p:nvPr/>
        </p:nvCxnSpPr>
        <p:spPr>
          <a:xfrm>
            <a:off x="4533539" y="2966239"/>
            <a:ext cx="53151" cy="19047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0" idx="2"/>
            <a:endCxn id="13" idx="0"/>
          </p:cNvCxnSpPr>
          <p:nvPr/>
        </p:nvCxnSpPr>
        <p:spPr>
          <a:xfrm rot="5400000">
            <a:off x="5834737" y="2794165"/>
            <a:ext cx="190471" cy="534619"/>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0" idx="2"/>
            <a:endCxn id="15" idx="0"/>
          </p:cNvCxnSpPr>
          <p:nvPr/>
        </p:nvCxnSpPr>
        <p:spPr>
          <a:xfrm rot="16200000" flipH="1">
            <a:off x="6375019" y="2788501"/>
            <a:ext cx="190471" cy="545946"/>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8525211" y="2179502"/>
            <a:ext cx="914400" cy="330506"/>
          </a:xfrm>
          <a:prstGeom prst="ellipse">
            <a:avLst/>
          </a:prstGeom>
          <a:noFill/>
          <a:ln w="22225">
            <a:solidFill>
              <a:schemeClr val="hlink"/>
            </a:solidFill>
            <a:round/>
            <a:headEnd/>
            <a:tailEnd type="diamond" w="med" len="med"/>
          </a:ln>
        </p:spPr>
        <p:txBody>
          <a:bodyPr wrap="none" lIns="0" tIns="0" rIns="0" bIns="0" rtlCol="0" anchor="ctr"/>
          <a:lstStyle/>
          <a:p>
            <a:pPr algn="ctr"/>
            <a:r>
              <a:rPr lang="zh-CN" altLang="en-US" dirty="0" smtClean="0"/>
              <a:t>广告</a:t>
            </a:r>
            <a:endParaRPr lang="zh-CN" altLang="en-US" dirty="0"/>
          </a:p>
        </p:txBody>
      </p:sp>
      <p:cxnSp>
        <p:nvCxnSpPr>
          <p:cNvPr id="70" name="Straight Connector 52"/>
          <p:cNvCxnSpPr>
            <a:stCxn id="5" idx="2"/>
            <a:endCxn id="66" idx="0"/>
          </p:cNvCxnSpPr>
          <p:nvPr/>
        </p:nvCxnSpPr>
        <p:spPr>
          <a:xfrm rot="16200000" flipH="1">
            <a:off x="6687235" y="-115675"/>
            <a:ext cx="240535" cy="4349818"/>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52"/>
          <p:cNvCxnSpPr>
            <a:stCxn id="38" idx="4"/>
            <a:endCxn id="39" idx="0"/>
          </p:cNvCxnSpPr>
          <p:nvPr/>
        </p:nvCxnSpPr>
        <p:spPr>
          <a:xfrm rot="5400000">
            <a:off x="7849202" y="2434417"/>
            <a:ext cx="22033" cy="176888"/>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3" name="Rectangle 82"/>
          <p:cNvSpPr>
            <a:spLocks/>
          </p:cNvSpPr>
          <p:nvPr/>
        </p:nvSpPr>
        <p:spPr bwMode="auto">
          <a:xfrm>
            <a:off x="8571715" y="2629352"/>
            <a:ext cx="759571" cy="323167"/>
          </a:xfrm>
          <a:prstGeom prst="rect">
            <a:avLst/>
          </a:prstGeom>
          <a:noFill/>
          <a:ln w="22225">
            <a:solidFill>
              <a:schemeClr val="hlink"/>
            </a:solidFill>
            <a:round/>
            <a:headEnd/>
            <a:tailEnd type="diamond" w="med" len="med"/>
          </a:ln>
        </p:spPr>
        <p:txBody>
          <a:bodyPr wrap="square" lIns="0" tIns="0" rIns="0" bIns="0" rtlCol="0" anchor="ctr">
            <a:noAutofit/>
          </a:bodyPr>
          <a:lstStyle/>
          <a:p>
            <a:pPr algn="ctr"/>
            <a:r>
              <a:rPr lang="zh-CN" altLang="en-US" dirty="0" smtClean="0"/>
              <a:t>企业</a:t>
            </a:r>
            <a:endParaRPr lang="zh-CN" altLang="en-US" dirty="0"/>
          </a:p>
        </p:txBody>
      </p:sp>
      <p:cxnSp>
        <p:nvCxnSpPr>
          <p:cNvPr id="84" name="Straight Connector 52"/>
          <p:cNvCxnSpPr>
            <a:stCxn id="83" idx="0"/>
            <a:endCxn id="66" idx="4"/>
          </p:cNvCxnSpPr>
          <p:nvPr/>
        </p:nvCxnSpPr>
        <p:spPr>
          <a:xfrm rot="5400000" flipH="1" flipV="1">
            <a:off x="8907284" y="2554225"/>
            <a:ext cx="119344" cy="30910"/>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7" name="Textframe 40"/>
          <p:cNvSpPr txBox="1"/>
          <p:nvPr/>
        </p:nvSpPr>
        <p:spPr>
          <a:xfrm>
            <a:off x="8314359" y="3116602"/>
            <a:ext cx="1127096" cy="1354217"/>
          </a:xfrm>
          <a:prstGeom prst="rect">
            <a:avLst/>
          </a:prstGeom>
          <a:noFill/>
          <a:ln w="9525">
            <a:noFill/>
          </a:ln>
        </p:spPr>
        <p:txBody>
          <a:bodyPr vert="horz" wrap="square" lIns="0" tIns="0" rIns="0" bIns="0" rtlCol="0">
            <a:spAutoFit/>
          </a:bodyPr>
          <a:lstStyle/>
          <a:p>
            <a:pPr marL="148945" lvl="1" indent="-148945">
              <a:buSzPct val="100000"/>
              <a:buFont typeface="Arial"/>
              <a:buChar char="•"/>
            </a:pPr>
            <a:r>
              <a:rPr lang="zh-CN" altLang="en-US" sz="1100" b="0" dirty="0" smtClean="0">
                <a:latin typeface="+mn-lt"/>
                <a:cs typeface="Arial" pitchFamily="34" charset="0"/>
              </a:rPr>
              <a:t>存在面向家庭营销需求的企业用户</a:t>
            </a:r>
            <a:endParaRPr lang="en-US" altLang="zh-CN" sz="1100" b="0" dirty="0" smtClean="0">
              <a:latin typeface="+mn-lt"/>
              <a:cs typeface="Arial" pitchFamily="34" charset="0"/>
            </a:endParaRPr>
          </a:p>
          <a:p>
            <a:pPr marL="148945" lvl="1" indent="-148945">
              <a:buSzPct val="100000"/>
              <a:buFont typeface="Arial"/>
              <a:buChar char="•"/>
            </a:pPr>
            <a:r>
              <a:rPr lang="zh-CN" altLang="en-US" sz="1100" b="0" dirty="0" smtClean="0">
                <a:latin typeface="+mn-lt"/>
                <a:cs typeface="Arial" pitchFamily="34" charset="0"/>
              </a:rPr>
              <a:t>存在面向业委会和物业公司营销需求的企业，例如单项服务商等</a:t>
            </a:r>
          </a:p>
        </p:txBody>
      </p:sp>
      <p:sp>
        <p:nvSpPr>
          <p:cNvPr id="99" name="TextBox 98"/>
          <p:cNvSpPr txBox="1"/>
          <p:nvPr/>
        </p:nvSpPr>
        <p:spPr>
          <a:xfrm>
            <a:off x="2853368" y="3283026"/>
            <a:ext cx="154236" cy="230832"/>
          </a:xfrm>
          <a:prstGeom prst="rect">
            <a:avLst/>
          </a:prstGeom>
          <a:noFill/>
          <a:ln w="9525">
            <a:noFill/>
          </a:ln>
        </p:spPr>
        <p:txBody>
          <a:bodyPr wrap="square" lIns="0" tIns="0" rIns="0" bIns="0" rtlCol="0">
            <a:spAutoFit/>
          </a:bodyPr>
          <a:lstStyle/>
          <a:p>
            <a:r>
              <a:rPr lang="zh-CN" altLang="en-US" sz="1500" dirty="0" smtClean="0">
                <a:solidFill>
                  <a:srgbClr val="09BAFF"/>
                </a:solidFill>
                <a:latin typeface="+mn-lt"/>
                <a:cs typeface="Arial" pitchFamily="34" charset="0"/>
              </a:rPr>
              <a:t>＋</a:t>
            </a:r>
          </a:p>
        </p:txBody>
      </p:sp>
      <p:sp>
        <p:nvSpPr>
          <p:cNvPr id="101" name="TextBox 100"/>
          <p:cNvSpPr txBox="1"/>
          <p:nvPr/>
        </p:nvSpPr>
        <p:spPr>
          <a:xfrm>
            <a:off x="4179061" y="3949542"/>
            <a:ext cx="818921" cy="307777"/>
          </a:xfrm>
          <a:prstGeom prst="rect">
            <a:avLst/>
          </a:prstGeom>
          <a:noFill/>
          <a:ln w="9525">
            <a:noFill/>
          </a:ln>
        </p:spPr>
        <p:txBody>
          <a:bodyPr wrap="square" lIns="0" tIns="0" rIns="0" bIns="0" rtlCol="0">
            <a:spAutoFit/>
          </a:bodyPr>
          <a:lstStyle/>
          <a:p>
            <a:r>
              <a:rPr lang="zh-CN" altLang="en-US" sz="1000" b="0" dirty="0" smtClean="0">
                <a:latin typeface="+mn-lt"/>
                <a:cs typeface="Arial" pitchFamily="34" charset="0"/>
              </a:rPr>
              <a:t>部分单项服务也从平台雇用</a:t>
            </a:r>
          </a:p>
        </p:txBody>
      </p:sp>
      <p:sp>
        <p:nvSpPr>
          <p:cNvPr id="102" name="TextBox 101"/>
          <p:cNvSpPr txBox="1"/>
          <p:nvPr/>
        </p:nvSpPr>
        <p:spPr>
          <a:xfrm>
            <a:off x="6068457" y="3283026"/>
            <a:ext cx="154236" cy="230832"/>
          </a:xfrm>
          <a:prstGeom prst="rect">
            <a:avLst/>
          </a:prstGeom>
          <a:noFill/>
          <a:ln w="9525">
            <a:noFill/>
          </a:ln>
        </p:spPr>
        <p:txBody>
          <a:bodyPr wrap="square" lIns="0" tIns="0" rIns="0" bIns="0" rtlCol="0">
            <a:spAutoFit/>
          </a:bodyPr>
          <a:lstStyle/>
          <a:p>
            <a:r>
              <a:rPr lang="zh-CN" altLang="en-US" sz="1500" dirty="0" smtClean="0">
                <a:solidFill>
                  <a:srgbClr val="09BAFF"/>
                </a:solidFill>
                <a:latin typeface="+mn-lt"/>
                <a:cs typeface="Arial" pitchFamily="34" charset="0"/>
              </a:rPr>
              <a:t>＋</a:t>
            </a:r>
          </a:p>
        </p:txBody>
      </p:sp>
      <p:cxnSp>
        <p:nvCxnSpPr>
          <p:cNvPr id="105" name="Straight Connector 64"/>
          <p:cNvCxnSpPr>
            <a:stCxn id="11" idx="2"/>
            <a:endCxn id="17" idx="0"/>
          </p:cNvCxnSpPr>
          <p:nvPr/>
        </p:nvCxnSpPr>
        <p:spPr>
          <a:xfrm rot="5400000">
            <a:off x="2145808" y="3708742"/>
            <a:ext cx="229905" cy="314887"/>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64"/>
          <p:cNvCxnSpPr>
            <a:stCxn id="11" idx="2"/>
            <a:endCxn id="18" idx="0"/>
          </p:cNvCxnSpPr>
          <p:nvPr/>
        </p:nvCxnSpPr>
        <p:spPr>
          <a:xfrm rot="16200000" flipH="1">
            <a:off x="2596121" y="3573314"/>
            <a:ext cx="206035" cy="561871"/>
          </a:xfrm>
          <a:prstGeom prst="bentConnector3">
            <a:avLst>
              <a:gd name="adj1" fmla="val 50000"/>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2" name="Rectangle 71"/>
          <p:cNvSpPr/>
          <p:nvPr/>
        </p:nvSpPr>
        <p:spPr bwMode="auto">
          <a:xfrm>
            <a:off x="1189817" y="540928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73" name="Rectangle 72"/>
          <p:cNvSpPr/>
          <p:nvPr/>
        </p:nvSpPr>
        <p:spPr bwMode="auto">
          <a:xfrm>
            <a:off x="1793909" y="464728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78" name="Rectangle 77"/>
          <p:cNvSpPr/>
          <p:nvPr/>
        </p:nvSpPr>
        <p:spPr bwMode="auto">
          <a:xfrm>
            <a:off x="2177661" y="5244028"/>
            <a:ext cx="510451" cy="319489"/>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独立物业师</a:t>
            </a:r>
            <a:endParaRPr lang="zh-CN" altLang="en-US" sz="1100" dirty="0"/>
          </a:p>
        </p:txBody>
      </p:sp>
      <p:sp>
        <p:nvSpPr>
          <p:cNvPr id="79" name="Rectangle 78"/>
          <p:cNvSpPr/>
          <p:nvPr/>
        </p:nvSpPr>
        <p:spPr bwMode="auto">
          <a:xfrm>
            <a:off x="2506335" y="5613094"/>
            <a:ext cx="749147" cy="43516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81" name="Straight Arrow Connector 80"/>
          <p:cNvCxnSpPr>
            <a:stCxn id="73" idx="2"/>
            <a:endCxn id="72" idx="0"/>
          </p:cNvCxnSpPr>
          <p:nvPr/>
        </p:nvCxnSpPr>
        <p:spPr>
          <a:xfrm flipH="1">
            <a:off x="1564391" y="4867619"/>
            <a:ext cx="604092" cy="541663"/>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167785" y="4891489"/>
            <a:ext cx="561863"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交易额的</a:t>
            </a:r>
            <a:r>
              <a:rPr lang="en-US" altLang="zh-CN" sz="1100" b="0" dirty="0" smtClean="0">
                <a:solidFill>
                  <a:srgbClr val="FF960C"/>
                </a:solidFill>
                <a:latin typeface="+mn-lt"/>
                <a:cs typeface="Arial" pitchFamily="34" charset="0"/>
              </a:rPr>
              <a:t>1%-3%</a:t>
            </a:r>
            <a:endParaRPr lang="zh-CN" altLang="en-US" sz="1100" b="0" dirty="0" smtClean="0">
              <a:solidFill>
                <a:srgbClr val="FF960C"/>
              </a:solidFill>
              <a:latin typeface="+mn-lt"/>
              <a:cs typeface="Arial" pitchFamily="34" charset="0"/>
            </a:endParaRPr>
          </a:p>
        </p:txBody>
      </p:sp>
      <p:cxnSp>
        <p:nvCxnSpPr>
          <p:cNvPr id="85" name="Straight Arrow Connector 84"/>
          <p:cNvCxnSpPr>
            <a:stCxn id="73" idx="2"/>
            <a:endCxn id="78" idx="0"/>
          </p:cNvCxnSpPr>
          <p:nvPr/>
        </p:nvCxnSpPr>
        <p:spPr>
          <a:xfrm>
            <a:off x="2168483" y="4867619"/>
            <a:ext cx="264404" cy="376409"/>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148289" y="5043890"/>
            <a:ext cx="526970" cy="169277"/>
          </a:xfrm>
          <a:prstGeom prst="rect">
            <a:avLst/>
          </a:prstGeom>
          <a:noFill/>
          <a:ln w="9525">
            <a:noFill/>
          </a:ln>
        </p:spPr>
        <p:txBody>
          <a:bodyPr wrap="square" lIns="0" tIns="0" rIns="0" bIns="0" rtlCol="0">
            <a:spAutoFit/>
          </a:bodyPr>
          <a:lstStyle/>
          <a:p>
            <a:pPr algn="ctr"/>
            <a:r>
              <a:rPr lang="zh-CN" altLang="en-US" sz="1100" b="0" dirty="0" smtClean="0">
                <a:latin typeface="+mn-lt"/>
                <a:cs typeface="Arial" pitchFamily="34" charset="0"/>
              </a:rPr>
              <a:t>工资</a:t>
            </a:r>
          </a:p>
        </p:txBody>
      </p:sp>
      <p:sp>
        <p:nvSpPr>
          <p:cNvPr id="91" name="TextBox 90"/>
          <p:cNvSpPr txBox="1"/>
          <p:nvPr/>
        </p:nvSpPr>
        <p:spPr>
          <a:xfrm>
            <a:off x="4920864" y="5196289"/>
            <a:ext cx="455367"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cxnSp>
        <p:nvCxnSpPr>
          <p:cNvPr id="93" name="Straight Arrow Connector 92"/>
          <p:cNvCxnSpPr>
            <a:stCxn id="73" idx="3"/>
            <a:endCxn id="79" idx="3"/>
          </p:cNvCxnSpPr>
          <p:nvPr/>
        </p:nvCxnSpPr>
        <p:spPr>
          <a:xfrm>
            <a:off x="2543056" y="4757451"/>
            <a:ext cx="712426" cy="1073226"/>
          </a:xfrm>
          <a:prstGeom prst="bentConnector3">
            <a:avLst>
              <a:gd name="adj1" fmla="val 108892"/>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8" idx="1"/>
            <a:endCxn id="72" idx="3"/>
          </p:cNvCxnSpPr>
          <p:nvPr/>
        </p:nvCxnSpPr>
        <p:spPr>
          <a:xfrm flipH="1">
            <a:off x="1938964" y="5403773"/>
            <a:ext cx="238697" cy="115678"/>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9" idx="1"/>
            <a:endCxn id="72" idx="3"/>
          </p:cNvCxnSpPr>
          <p:nvPr/>
        </p:nvCxnSpPr>
        <p:spPr>
          <a:xfrm flipH="1" flipV="1">
            <a:off x="1938964" y="5519451"/>
            <a:ext cx="567371" cy="311226"/>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60712" y="4568328"/>
            <a:ext cx="649995"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p>
        </p:txBody>
      </p:sp>
      <p:sp>
        <p:nvSpPr>
          <p:cNvPr id="113" name="Rectangle 112"/>
          <p:cNvSpPr/>
          <p:nvPr/>
        </p:nvSpPr>
        <p:spPr bwMode="auto">
          <a:xfrm>
            <a:off x="3986265" y="520914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14" name="Rectangle 113"/>
          <p:cNvSpPr/>
          <p:nvPr/>
        </p:nvSpPr>
        <p:spPr bwMode="auto">
          <a:xfrm>
            <a:off x="4303918" y="4634429"/>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115" name="Rectangle 114"/>
          <p:cNvSpPr>
            <a:spLocks/>
          </p:cNvSpPr>
          <p:nvPr/>
        </p:nvSpPr>
        <p:spPr bwMode="auto">
          <a:xfrm>
            <a:off x="3916491" y="5600242"/>
            <a:ext cx="633475" cy="435165"/>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下属物业公司</a:t>
            </a:r>
            <a:endParaRPr lang="zh-CN" altLang="en-US" sz="1100" dirty="0"/>
          </a:p>
        </p:txBody>
      </p:sp>
      <p:sp>
        <p:nvSpPr>
          <p:cNvPr id="116" name="Rectangle 115"/>
          <p:cNvSpPr>
            <a:spLocks/>
          </p:cNvSpPr>
          <p:nvPr/>
        </p:nvSpPr>
        <p:spPr bwMode="auto">
          <a:xfrm>
            <a:off x="4740920" y="5600242"/>
            <a:ext cx="657346" cy="435165"/>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119" name="Straight Arrow Connector 118"/>
          <p:cNvCxnSpPr>
            <a:stCxn id="114" idx="1"/>
            <a:endCxn id="115" idx="1"/>
          </p:cNvCxnSpPr>
          <p:nvPr/>
        </p:nvCxnSpPr>
        <p:spPr>
          <a:xfrm rot="10800000" flipV="1">
            <a:off x="3916492" y="4744597"/>
            <a:ext cx="387427" cy="1073227"/>
          </a:xfrm>
          <a:prstGeom prst="bentConnector3">
            <a:avLst>
              <a:gd name="adj1" fmla="val 159005"/>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31041" y="4799684"/>
            <a:ext cx="554520"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服务费：</a:t>
            </a:r>
            <a:r>
              <a:rPr lang="en-US" altLang="zh-CN" sz="1100" b="0" dirty="0" smtClean="0">
                <a:solidFill>
                  <a:srgbClr val="FF960C"/>
                </a:solidFill>
                <a:latin typeface="+mn-lt"/>
                <a:cs typeface="Arial" pitchFamily="34" charset="0"/>
              </a:rPr>
              <a:t>3%-5%</a:t>
            </a:r>
            <a:endParaRPr lang="zh-CN" altLang="en-US" sz="1100" b="0" dirty="0" smtClean="0">
              <a:solidFill>
                <a:srgbClr val="FF960C"/>
              </a:solidFill>
              <a:latin typeface="+mn-lt"/>
              <a:cs typeface="Arial" pitchFamily="34" charset="0"/>
            </a:endParaRPr>
          </a:p>
        </p:txBody>
      </p:sp>
      <p:cxnSp>
        <p:nvCxnSpPr>
          <p:cNvPr id="124" name="Straight Arrow Connector 123"/>
          <p:cNvCxnSpPr/>
          <p:nvPr/>
        </p:nvCxnSpPr>
        <p:spPr>
          <a:xfrm flipH="1" flipV="1">
            <a:off x="4768463" y="5319311"/>
            <a:ext cx="178110" cy="266241"/>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955489" y="5745296"/>
            <a:ext cx="534323"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sp>
        <p:nvSpPr>
          <p:cNvPr id="136" name="Rectangle 135"/>
          <p:cNvSpPr/>
          <p:nvPr/>
        </p:nvSpPr>
        <p:spPr bwMode="auto">
          <a:xfrm>
            <a:off x="5629617" y="5341345"/>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37" name="Rectangle 136"/>
          <p:cNvSpPr/>
          <p:nvPr/>
        </p:nvSpPr>
        <p:spPr bwMode="auto">
          <a:xfrm>
            <a:off x="5670011" y="4579345"/>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业委会</a:t>
            </a:r>
            <a:endParaRPr lang="zh-CN" altLang="en-US" sz="1100" dirty="0"/>
          </a:p>
        </p:txBody>
      </p:sp>
      <p:sp>
        <p:nvSpPr>
          <p:cNvPr id="138" name="Rectangle 137"/>
          <p:cNvSpPr/>
          <p:nvPr/>
        </p:nvSpPr>
        <p:spPr bwMode="auto">
          <a:xfrm>
            <a:off x="6417320" y="5139369"/>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物业公司</a:t>
            </a:r>
            <a:endParaRPr lang="zh-CN" altLang="en-US" sz="1100" dirty="0"/>
          </a:p>
        </p:txBody>
      </p:sp>
      <p:sp>
        <p:nvSpPr>
          <p:cNvPr id="139" name="Rectangle 138"/>
          <p:cNvSpPr/>
          <p:nvPr/>
        </p:nvSpPr>
        <p:spPr bwMode="auto">
          <a:xfrm>
            <a:off x="6415484" y="5545157"/>
            <a:ext cx="749147" cy="43516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单项物业服务商</a:t>
            </a:r>
            <a:endParaRPr lang="zh-CN" altLang="en-US" sz="1100" dirty="0"/>
          </a:p>
        </p:txBody>
      </p:sp>
      <p:cxnSp>
        <p:nvCxnSpPr>
          <p:cNvPr id="142" name="Straight Arrow Connector 141"/>
          <p:cNvCxnSpPr/>
          <p:nvPr/>
        </p:nvCxnSpPr>
        <p:spPr>
          <a:xfrm>
            <a:off x="6077632" y="4799682"/>
            <a:ext cx="519629" cy="321326"/>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397124" y="4766632"/>
            <a:ext cx="649995" cy="33855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r>
              <a:rPr lang="en-US" altLang="zh-CN" sz="1100" b="0" dirty="0" smtClean="0">
                <a:latin typeface="+mn-lt"/>
                <a:cs typeface="Arial" pitchFamily="34" charset="0"/>
              </a:rPr>
              <a:t>3%-5%</a:t>
            </a:r>
            <a:endParaRPr lang="zh-CN" altLang="en-US" sz="1100" b="0" dirty="0" smtClean="0">
              <a:latin typeface="+mn-lt"/>
              <a:cs typeface="Arial" pitchFamily="34" charset="0"/>
            </a:endParaRPr>
          </a:p>
        </p:txBody>
      </p:sp>
      <p:cxnSp>
        <p:nvCxnSpPr>
          <p:cNvPr id="146" name="Straight Arrow Connector 145"/>
          <p:cNvCxnSpPr>
            <a:stCxn id="139" idx="1"/>
            <a:endCxn id="136" idx="3"/>
          </p:cNvCxnSpPr>
          <p:nvPr/>
        </p:nvCxnSpPr>
        <p:spPr>
          <a:xfrm flipH="1" flipV="1">
            <a:off x="6167606" y="5441415"/>
            <a:ext cx="247878" cy="321325"/>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76507" y="5633292"/>
            <a:ext cx="525141" cy="338554"/>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会员费：</a:t>
            </a:r>
            <a:r>
              <a:rPr lang="en-US" altLang="zh-CN" sz="1100" b="0" dirty="0" smtClean="0">
                <a:solidFill>
                  <a:srgbClr val="FF960C"/>
                </a:solidFill>
                <a:latin typeface="+mn-lt"/>
                <a:cs typeface="Arial" pitchFamily="34" charset="0"/>
              </a:rPr>
              <a:t>100</a:t>
            </a:r>
            <a:r>
              <a:rPr lang="zh-CN" altLang="en-US" sz="1100" b="0" dirty="0" smtClean="0">
                <a:solidFill>
                  <a:srgbClr val="FF960C"/>
                </a:solidFill>
                <a:latin typeface="+mn-lt"/>
                <a:cs typeface="Arial" pitchFamily="34" charset="0"/>
              </a:rPr>
              <a:t>元</a:t>
            </a:r>
          </a:p>
        </p:txBody>
      </p:sp>
      <p:sp>
        <p:nvSpPr>
          <p:cNvPr id="155" name="Rectangle 154"/>
          <p:cNvSpPr/>
          <p:nvPr/>
        </p:nvSpPr>
        <p:spPr bwMode="auto">
          <a:xfrm>
            <a:off x="7519009" y="4533442"/>
            <a:ext cx="749147" cy="220337"/>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业主</a:t>
            </a:r>
            <a:endParaRPr lang="zh-CN" altLang="en-US" sz="1100" dirty="0"/>
          </a:p>
        </p:txBody>
      </p:sp>
      <p:sp>
        <p:nvSpPr>
          <p:cNvPr id="156" name="Rectangle 155"/>
          <p:cNvSpPr/>
          <p:nvPr/>
        </p:nvSpPr>
        <p:spPr bwMode="auto">
          <a:xfrm>
            <a:off x="7335395" y="5141205"/>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57" name="Rectangle 156"/>
          <p:cNvSpPr/>
          <p:nvPr/>
        </p:nvSpPr>
        <p:spPr bwMode="auto">
          <a:xfrm>
            <a:off x="7792594" y="5618602"/>
            <a:ext cx="547176" cy="374573"/>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生活服务商</a:t>
            </a:r>
            <a:endParaRPr lang="zh-CN" altLang="en-US" sz="1100" dirty="0"/>
          </a:p>
        </p:txBody>
      </p:sp>
      <p:cxnSp>
        <p:nvCxnSpPr>
          <p:cNvPr id="158" name="Straight Arrow Connector 157"/>
          <p:cNvCxnSpPr>
            <a:endCxn id="156" idx="2"/>
          </p:cNvCxnSpPr>
          <p:nvPr/>
        </p:nvCxnSpPr>
        <p:spPr>
          <a:xfrm flipH="1" flipV="1">
            <a:off x="7604390" y="5341344"/>
            <a:ext cx="197383" cy="441594"/>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7328049" y="5477219"/>
            <a:ext cx="394775" cy="507831"/>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流量费：</a:t>
            </a:r>
            <a:r>
              <a:rPr lang="en-US" altLang="zh-CN" sz="1100" b="0" dirty="0" smtClean="0">
                <a:solidFill>
                  <a:srgbClr val="FF960C"/>
                </a:solidFill>
                <a:latin typeface="+mn-lt"/>
                <a:cs typeface="Arial" pitchFamily="34" charset="0"/>
              </a:rPr>
              <a:t>1</a:t>
            </a:r>
            <a:r>
              <a:rPr lang="zh-CN" altLang="en-US" sz="1100" b="0" dirty="0" smtClean="0">
                <a:solidFill>
                  <a:srgbClr val="FF960C"/>
                </a:solidFill>
                <a:latin typeface="+mn-lt"/>
                <a:cs typeface="Arial" pitchFamily="34" charset="0"/>
              </a:rPr>
              <a:t>元</a:t>
            </a:r>
            <a:r>
              <a:rPr lang="en-US" altLang="zh-CN" sz="1100" b="0" dirty="0" smtClean="0">
                <a:solidFill>
                  <a:srgbClr val="FF960C"/>
                </a:solidFill>
                <a:latin typeface="+mn-lt"/>
                <a:cs typeface="Arial" pitchFamily="34" charset="0"/>
              </a:rPr>
              <a:t>/</a:t>
            </a:r>
            <a:r>
              <a:rPr lang="zh-CN" altLang="en-US" sz="1100" b="0" dirty="0" smtClean="0">
                <a:solidFill>
                  <a:srgbClr val="FF960C"/>
                </a:solidFill>
                <a:latin typeface="+mn-lt"/>
                <a:cs typeface="Arial" pitchFamily="34" charset="0"/>
              </a:rPr>
              <a:t>单</a:t>
            </a:r>
          </a:p>
        </p:txBody>
      </p:sp>
      <p:cxnSp>
        <p:nvCxnSpPr>
          <p:cNvPr id="162" name="Straight Arrow Connector 161"/>
          <p:cNvCxnSpPr>
            <a:stCxn id="155" idx="2"/>
            <a:endCxn id="157" idx="0"/>
          </p:cNvCxnSpPr>
          <p:nvPr/>
        </p:nvCxnSpPr>
        <p:spPr>
          <a:xfrm>
            <a:off x="7893583" y="4753779"/>
            <a:ext cx="172599" cy="864823"/>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8069854" y="4847422"/>
            <a:ext cx="236866" cy="507831"/>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服务费</a:t>
            </a:r>
          </a:p>
        </p:txBody>
      </p:sp>
      <p:sp>
        <p:nvSpPr>
          <p:cNvPr id="173" name="TextBox 172"/>
          <p:cNvSpPr txBox="1"/>
          <p:nvPr/>
        </p:nvSpPr>
        <p:spPr>
          <a:xfrm>
            <a:off x="1490945" y="6283286"/>
            <a:ext cx="2981903" cy="169277"/>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黄色字体为平台公司及平台下属物业公司收入</a:t>
            </a:r>
          </a:p>
        </p:txBody>
      </p:sp>
      <p:sp>
        <p:nvSpPr>
          <p:cNvPr id="175" name="Rectangle 174"/>
          <p:cNvSpPr/>
          <p:nvPr/>
        </p:nvSpPr>
        <p:spPr bwMode="auto">
          <a:xfrm>
            <a:off x="2803786" y="5056742"/>
            <a:ext cx="510451" cy="506776"/>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物业公司提供物业师</a:t>
            </a:r>
            <a:endParaRPr lang="zh-CN" altLang="en-US" sz="1100" dirty="0"/>
          </a:p>
        </p:txBody>
      </p:sp>
      <p:cxnSp>
        <p:nvCxnSpPr>
          <p:cNvPr id="180" name="Straight Arrow Connector 179"/>
          <p:cNvCxnSpPr>
            <a:stCxn id="73" idx="2"/>
            <a:endCxn id="175" idx="0"/>
          </p:cNvCxnSpPr>
          <p:nvPr/>
        </p:nvCxnSpPr>
        <p:spPr>
          <a:xfrm>
            <a:off x="2168483" y="4867619"/>
            <a:ext cx="890529" cy="189123"/>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2511847" y="4854768"/>
            <a:ext cx="936432" cy="169277"/>
          </a:xfrm>
          <a:prstGeom prst="rect">
            <a:avLst/>
          </a:prstGeom>
          <a:noFill/>
          <a:ln w="9525">
            <a:noFill/>
          </a:ln>
        </p:spPr>
        <p:txBody>
          <a:bodyPr wrap="square" lIns="0" tIns="0" rIns="0" bIns="0" rtlCol="0">
            <a:spAutoFit/>
          </a:bodyPr>
          <a:lstStyle/>
          <a:p>
            <a:pPr algn="ctr"/>
            <a:r>
              <a:rPr lang="zh-CN" altLang="en-US" sz="1100" b="0" dirty="0" smtClean="0">
                <a:latin typeface="+mn-lt"/>
                <a:cs typeface="Arial" pitchFamily="34" charset="0"/>
              </a:rPr>
              <a:t>工资</a:t>
            </a:r>
            <a:r>
              <a:rPr lang="en-US" altLang="zh-CN" sz="1100" b="0" dirty="0" smtClean="0">
                <a:latin typeface="+mn-lt"/>
                <a:cs typeface="Arial" pitchFamily="34" charset="0"/>
              </a:rPr>
              <a:t>+3%-5%</a:t>
            </a:r>
            <a:endParaRPr lang="zh-CN" altLang="en-US" sz="1100" b="0" dirty="0" smtClean="0">
              <a:latin typeface="+mn-lt"/>
              <a:cs typeface="Arial" pitchFamily="34" charset="0"/>
            </a:endParaRPr>
          </a:p>
        </p:txBody>
      </p:sp>
      <p:sp>
        <p:nvSpPr>
          <p:cNvPr id="185" name="Rectangle 184"/>
          <p:cNvSpPr/>
          <p:nvPr/>
        </p:nvSpPr>
        <p:spPr bwMode="auto">
          <a:xfrm>
            <a:off x="8615193" y="4643606"/>
            <a:ext cx="537989" cy="200139"/>
          </a:xfrm>
          <a:prstGeom prst="rect">
            <a:avLst/>
          </a:prstGeom>
          <a:noFill/>
          <a:ln w="22225">
            <a:solidFill>
              <a:schemeClr val="hlink"/>
            </a:solidFill>
            <a:round/>
            <a:headEnd/>
            <a:tailEnd type="diamond" w="med" len="med"/>
          </a:ln>
        </p:spPr>
        <p:txBody>
          <a:bodyPr wrap="none" lIns="0" tIns="0" rIns="0" bIns="0" rtlCol="0" anchor="ctr"/>
          <a:lstStyle/>
          <a:p>
            <a:pPr algn="ctr"/>
            <a:r>
              <a:rPr lang="zh-CN" altLang="en-US" sz="1100" dirty="0" smtClean="0"/>
              <a:t>平台</a:t>
            </a:r>
            <a:endParaRPr lang="zh-CN" altLang="en-US" sz="1100" dirty="0"/>
          </a:p>
        </p:txBody>
      </p:sp>
      <p:sp>
        <p:nvSpPr>
          <p:cNvPr id="186" name="Rectangle 185"/>
          <p:cNvSpPr/>
          <p:nvPr/>
        </p:nvSpPr>
        <p:spPr bwMode="auto">
          <a:xfrm>
            <a:off x="8594989" y="5561681"/>
            <a:ext cx="547176" cy="374573"/>
          </a:xfrm>
          <a:prstGeom prst="rect">
            <a:avLst/>
          </a:prstGeom>
          <a:noFill/>
          <a:ln w="22225">
            <a:solidFill>
              <a:schemeClr val="hlink"/>
            </a:solidFill>
            <a:round/>
            <a:headEnd/>
            <a:tailEnd type="diamond" w="med" len="med"/>
          </a:ln>
        </p:spPr>
        <p:txBody>
          <a:bodyPr wrap="square" lIns="0" tIns="0" rIns="0" bIns="0" rtlCol="0" anchor="ctr"/>
          <a:lstStyle/>
          <a:p>
            <a:pPr algn="ctr"/>
            <a:r>
              <a:rPr lang="zh-CN" altLang="en-US" sz="1100" dirty="0" smtClean="0"/>
              <a:t>广告需求企业</a:t>
            </a:r>
            <a:endParaRPr lang="zh-CN" altLang="en-US" sz="1100" dirty="0"/>
          </a:p>
        </p:txBody>
      </p:sp>
      <p:cxnSp>
        <p:nvCxnSpPr>
          <p:cNvPr id="187" name="Straight Arrow Connector 186"/>
          <p:cNvCxnSpPr/>
          <p:nvPr/>
        </p:nvCxnSpPr>
        <p:spPr>
          <a:xfrm flipH="1" flipV="1">
            <a:off x="9033831" y="4836405"/>
            <a:ext cx="11019" cy="738131"/>
          </a:xfrm>
          <a:prstGeom prst="straightConnector1">
            <a:avLst/>
          </a:prstGeom>
          <a:ln w="9525">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593154" y="4968607"/>
            <a:ext cx="394775" cy="507831"/>
          </a:xfrm>
          <a:prstGeom prst="rect">
            <a:avLst/>
          </a:prstGeom>
          <a:solidFill>
            <a:schemeClr val="bg1"/>
          </a:solidFill>
          <a:ln w="9525">
            <a:noFill/>
          </a:ln>
        </p:spPr>
        <p:txBody>
          <a:bodyPr wrap="square" lIns="0" tIns="0" rIns="0" bIns="0" rtlCol="0">
            <a:spAutoFit/>
          </a:bodyPr>
          <a:lstStyle/>
          <a:p>
            <a:r>
              <a:rPr lang="zh-CN" altLang="en-US" sz="1100" b="0" dirty="0" smtClean="0">
                <a:solidFill>
                  <a:srgbClr val="FF960C"/>
                </a:solidFill>
                <a:latin typeface="+mn-lt"/>
                <a:cs typeface="Arial" pitchFamily="34" charset="0"/>
              </a:rPr>
              <a:t>根据商谈决定</a:t>
            </a:r>
          </a:p>
        </p:txBody>
      </p:sp>
      <p:sp>
        <p:nvSpPr>
          <p:cNvPr id="92" name="矩形 91"/>
          <p:cNvSpPr/>
          <p:nvPr/>
        </p:nvSpPr>
        <p:spPr bwMode="auto">
          <a:xfrm>
            <a:off x="1145754" y="2159306"/>
            <a:ext cx="6081311" cy="4076241"/>
          </a:xfrm>
          <a:prstGeom prst="rect">
            <a:avLst/>
          </a:prstGeom>
          <a:solidFill>
            <a:srgbClr val="FFC000">
              <a:alpha val="18000"/>
            </a:srgbClr>
          </a:solidFill>
          <a:ln w="22225">
            <a:solidFill>
              <a:srgbClr val="FFC000"/>
            </a:solidFill>
            <a:prstDash val="dash"/>
            <a:round/>
            <a:headEnd/>
            <a:tailEnd type="diamond" w="med" len="med"/>
          </a:ln>
        </p:spPr>
        <p:txBody>
          <a:bodyPr wrap="none" lIns="0" tIns="0" rIns="0" bIns="0" rtlCol="0" anchor="ctr"/>
          <a:lstStyle/>
          <a:p>
            <a:pPr algn="ctr"/>
            <a:endParaRPr lang="zh-CN" altLang="en-US"/>
          </a:p>
        </p:txBody>
      </p:sp>
      <p:sp>
        <p:nvSpPr>
          <p:cNvPr id="94" name="TextBox 93"/>
          <p:cNvSpPr txBox="1"/>
          <p:nvPr/>
        </p:nvSpPr>
        <p:spPr>
          <a:xfrm>
            <a:off x="1211855" y="1762698"/>
            <a:ext cx="727114" cy="200055"/>
          </a:xfrm>
          <a:prstGeom prst="rect">
            <a:avLst/>
          </a:prstGeom>
          <a:noFill/>
          <a:ln w="9525">
            <a:noFill/>
          </a:ln>
        </p:spPr>
        <p:txBody>
          <a:bodyPr wrap="square" lIns="0" tIns="0" rIns="0" bIns="0" rtlCol="0">
            <a:spAutoFit/>
          </a:bodyPr>
          <a:lstStyle/>
          <a:p>
            <a:r>
              <a:rPr lang="en-US" altLang="zh-CN" sz="1300" b="1" dirty="0" smtClean="0">
                <a:latin typeface="+mn-lt"/>
                <a:cs typeface="Arial" pitchFamily="34" charset="0"/>
              </a:rPr>
              <a:t>PC</a:t>
            </a:r>
            <a:r>
              <a:rPr lang="zh-CN" altLang="en-US" sz="1300" b="1" dirty="0" smtClean="0">
                <a:latin typeface="+mn-lt"/>
                <a:cs typeface="Arial" pitchFamily="34" charset="0"/>
              </a:rPr>
              <a:t>端收益</a:t>
            </a:r>
          </a:p>
        </p:txBody>
      </p:sp>
      <p:sp>
        <p:nvSpPr>
          <p:cNvPr id="95" name="矩形 94"/>
          <p:cNvSpPr/>
          <p:nvPr/>
        </p:nvSpPr>
        <p:spPr bwMode="auto">
          <a:xfrm>
            <a:off x="7315200" y="2192357"/>
            <a:ext cx="1090670" cy="3955056"/>
          </a:xfrm>
          <a:prstGeom prst="rect">
            <a:avLst/>
          </a:prstGeom>
          <a:solidFill>
            <a:srgbClr val="FFC000">
              <a:alpha val="32000"/>
            </a:srgbClr>
          </a:solidFill>
          <a:ln w="22225">
            <a:solidFill>
              <a:srgbClr val="FFC000"/>
            </a:solidFill>
            <a:prstDash val="dash"/>
            <a:round/>
            <a:headEnd/>
            <a:tailEnd type="diamond" w="med" len="med"/>
          </a:ln>
        </p:spPr>
        <p:txBody>
          <a:bodyPr wrap="none" lIns="0" tIns="0" rIns="0" bIns="0" rtlCol="0" anchor="ctr"/>
          <a:lstStyle/>
          <a:p>
            <a:pPr algn="ctr"/>
            <a:endParaRPr lang="zh-CN" altLang="en-US"/>
          </a:p>
        </p:txBody>
      </p:sp>
      <p:sp>
        <p:nvSpPr>
          <p:cNvPr id="96" name="TextBox 95"/>
          <p:cNvSpPr txBox="1"/>
          <p:nvPr/>
        </p:nvSpPr>
        <p:spPr>
          <a:xfrm>
            <a:off x="7216047" y="1762698"/>
            <a:ext cx="925417" cy="200055"/>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移动</a:t>
            </a:r>
            <a:r>
              <a:rPr lang="zh-CN" altLang="en-US" sz="1300" b="1" dirty="0" smtClean="0">
                <a:latin typeface="+mn-lt"/>
                <a:cs typeface="Arial" pitchFamily="34" charset="0"/>
              </a:rPr>
              <a:t>端收益</a:t>
            </a:r>
          </a:p>
        </p:txBody>
      </p:sp>
      <p:sp>
        <p:nvSpPr>
          <p:cNvPr id="97" name="矩形 96"/>
          <p:cNvSpPr/>
          <p:nvPr/>
        </p:nvSpPr>
        <p:spPr bwMode="auto">
          <a:xfrm>
            <a:off x="8471971" y="2192357"/>
            <a:ext cx="1090670" cy="3955056"/>
          </a:xfrm>
          <a:prstGeom prst="rect">
            <a:avLst/>
          </a:prstGeom>
          <a:solidFill>
            <a:srgbClr val="FFC000">
              <a:alpha val="32000"/>
            </a:srgbClr>
          </a:solidFill>
          <a:ln w="22225">
            <a:solidFill>
              <a:srgbClr val="FFC000"/>
            </a:solidFill>
            <a:prstDash val="dash"/>
            <a:round/>
            <a:headEnd/>
            <a:tailEnd type="diamond" w="med" len="med"/>
          </a:ln>
        </p:spPr>
        <p:txBody>
          <a:bodyPr wrap="none" lIns="0" tIns="0" rIns="0" bIns="0" rtlCol="0" anchor="ctr"/>
          <a:lstStyle/>
          <a:p>
            <a:pPr algn="ctr"/>
            <a:endParaRPr lang="zh-CN" altLang="en-US"/>
          </a:p>
        </p:txBody>
      </p:sp>
      <p:sp>
        <p:nvSpPr>
          <p:cNvPr id="98" name="TextBox 97"/>
          <p:cNvSpPr txBox="1"/>
          <p:nvPr/>
        </p:nvSpPr>
        <p:spPr>
          <a:xfrm>
            <a:off x="8571122" y="1762698"/>
            <a:ext cx="925417" cy="400110"/>
          </a:xfrm>
          <a:prstGeom prst="rect">
            <a:avLst/>
          </a:prstGeom>
          <a:noFill/>
          <a:ln w="9525">
            <a:noFill/>
          </a:ln>
        </p:spPr>
        <p:txBody>
          <a:bodyPr wrap="square" lIns="0" tIns="0" rIns="0" bIns="0" rtlCol="0">
            <a:spAutoFit/>
          </a:bodyPr>
          <a:lstStyle/>
          <a:p>
            <a:r>
              <a:rPr lang="en-US" altLang="zh-CN" dirty="0" smtClean="0">
                <a:latin typeface="+mn-lt"/>
                <a:cs typeface="Arial" pitchFamily="34" charset="0"/>
              </a:rPr>
              <a:t>PC</a:t>
            </a:r>
            <a:r>
              <a:rPr lang="zh-CN" altLang="en-US" dirty="0" smtClean="0">
                <a:latin typeface="+mn-lt"/>
                <a:cs typeface="Arial" pitchFamily="34" charset="0"/>
              </a:rPr>
              <a:t>及移动</a:t>
            </a:r>
            <a:r>
              <a:rPr lang="zh-CN" altLang="en-US" sz="1300" b="1" dirty="0" smtClean="0">
                <a:latin typeface="+mn-lt"/>
                <a:cs typeface="Arial" pitchFamily="34" charset="0"/>
              </a:rPr>
              <a:t>端收益</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移动端包括四大功能块：社区、活动、友区、管家，业主使用“社区”进行重要事项决策及跟踪执行，通过活动和友区实现邻里社交，通过管家进行在线报修等</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4</a:t>
            </a:fld>
            <a:endParaRPr lang="en-US"/>
          </a:p>
        </p:txBody>
      </p:sp>
      <p:sp>
        <p:nvSpPr>
          <p:cNvPr id="5" name="矩形 4"/>
          <p:cNvSpPr/>
          <p:nvPr/>
        </p:nvSpPr>
        <p:spPr bwMode="auto">
          <a:xfrm>
            <a:off x="923737" y="2265328"/>
            <a:ext cx="960147" cy="339767"/>
          </a:xfrm>
          <a:prstGeom prst="rect">
            <a:avLst/>
          </a:prstGeom>
          <a:solidFill>
            <a:schemeClr val="bg2">
              <a:lumMod val="10000"/>
              <a:lumOff val="90000"/>
            </a:schemeClr>
          </a:solidFill>
          <a:ln w="22225">
            <a:noFill/>
            <a:round/>
            <a:headEnd/>
            <a:tailEnd type="diamond" w="med" len="med"/>
          </a:ln>
        </p:spPr>
        <p:txBody>
          <a:bodyPr wrap="none" lIns="0" tIns="0" rIns="0" bIns="0" rtlCol="0" anchor="ctr"/>
          <a:lstStyle/>
          <a:p>
            <a:pPr algn="ctr"/>
            <a:endParaRPr lang="zh-CN" altLang="en-US"/>
          </a:p>
        </p:txBody>
      </p:sp>
      <p:sp>
        <p:nvSpPr>
          <p:cNvPr id="6" name="矩形 5"/>
          <p:cNvSpPr/>
          <p:nvPr/>
        </p:nvSpPr>
        <p:spPr bwMode="auto">
          <a:xfrm>
            <a:off x="863984" y="5696277"/>
            <a:ext cx="458112" cy="212355"/>
          </a:xfrm>
          <a:prstGeom prst="rect">
            <a:avLst/>
          </a:prstGeom>
          <a:solidFill>
            <a:schemeClr val="bg2">
              <a:lumMod val="10000"/>
              <a:lumOff val="90000"/>
            </a:schemeClr>
          </a:solidFill>
          <a:ln w="22225">
            <a:noFill/>
            <a:round/>
            <a:headEnd/>
            <a:tailEnd type="diamond" w="med" len="med"/>
          </a:ln>
        </p:spPr>
        <p:txBody>
          <a:bodyPr wrap="none" lIns="0" tIns="0" rIns="0" bIns="0" rtlCol="0" anchor="ctr"/>
          <a:lstStyle/>
          <a:p>
            <a:pPr algn="ctr"/>
            <a:endParaRPr lang="zh-CN" altLang="en-US"/>
          </a:p>
        </p:txBody>
      </p:sp>
      <p:sp>
        <p:nvSpPr>
          <p:cNvPr id="7" name="矩形 6"/>
          <p:cNvSpPr/>
          <p:nvPr/>
        </p:nvSpPr>
        <p:spPr bwMode="auto">
          <a:xfrm>
            <a:off x="814190" y="1927954"/>
            <a:ext cx="2909511" cy="4065222"/>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cxnSp>
        <p:nvCxnSpPr>
          <p:cNvPr id="8" name="直接连接符 7"/>
          <p:cNvCxnSpPr/>
          <p:nvPr/>
        </p:nvCxnSpPr>
        <p:spPr>
          <a:xfrm flipV="1">
            <a:off x="804231" y="5632571"/>
            <a:ext cx="2927934" cy="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3739" y="5717511"/>
            <a:ext cx="478029" cy="192807"/>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社区</a:t>
            </a:r>
          </a:p>
        </p:txBody>
      </p:sp>
      <p:sp>
        <p:nvSpPr>
          <p:cNvPr id="10" name="TextBox 9"/>
          <p:cNvSpPr txBox="1"/>
          <p:nvPr/>
        </p:nvSpPr>
        <p:spPr>
          <a:xfrm>
            <a:off x="1600947" y="5717511"/>
            <a:ext cx="478029" cy="192807"/>
          </a:xfrm>
          <a:prstGeom prst="rect">
            <a:avLst/>
          </a:prstGeom>
          <a:noFill/>
          <a:ln w="9525">
            <a:noFill/>
          </a:ln>
        </p:spPr>
        <p:txBody>
          <a:bodyPr wrap="square" lIns="0" tIns="0" rIns="0" bIns="0" rtlCol="0">
            <a:spAutoFit/>
          </a:bodyPr>
          <a:lstStyle/>
          <a:p>
            <a:pPr algn="ctr"/>
            <a:r>
              <a:rPr lang="zh-CN" altLang="en-US" dirty="0" smtClean="0">
                <a:latin typeface="+mn-lt"/>
                <a:cs typeface="Arial" pitchFamily="34" charset="0"/>
              </a:rPr>
              <a:t>活动</a:t>
            </a:r>
            <a:endParaRPr lang="zh-CN" altLang="en-US" sz="1300" b="1" dirty="0" smtClean="0">
              <a:latin typeface="+mn-lt"/>
              <a:cs typeface="Arial" pitchFamily="34" charset="0"/>
            </a:endParaRPr>
          </a:p>
        </p:txBody>
      </p:sp>
      <p:sp>
        <p:nvSpPr>
          <p:cNvPr id="11" name="TextBox 10"/>
          <p:cNvSpPr txBox="1"/>
          <p:nvPr/>
        </p:nvSpPr>
        <p:spPr>
          <a:xfrm>
            <a:off x="2407622" y="5717511"/>
            <a:ext cx="478029" cy="192807"/>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友区</a:t>
            </a:r>
          </a:p>
        </p:txBody>
      </p:sp>
      <p:sp>
        <p:nvSpPr>
          <p:cNvPr id="12" name="TextBox 11"/>
          <p:cNvSpPr txBox="1"/>
          <p:nvPr/>
        </p:nvSpPr>
        <p:spPr>
          <a:xfrm>
            <a:off x="3274052" y="5717511"/>
            <a:ext cx="478029" cy="192807"/>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管家</a:t>
            </a:r>
            <a:endParaRPr lang="zh-CN" altLang="en-US" sz="1300" b="1" dirty="0" smtClean="0">
              <a:latin typeface="+mn-lt"/>
              <a:cs typeface="Arial" pitchFamily="34" charset="0"/>
            </a:endParaRPr>
          </a:p>
        </p:txBody>
      </p:sp>
      <p:sp>
        <p:nvSpPr>
          <p:cNvPr id="13" name="矩形 12"/>
          <p:cNvSpPr/>
          <p:nvPr/>
        </p:nvSpPr>
        <p:spPr bwMode="auto">
          <a:xfrm>
            <a:off x="858692" y="2265329"/>
            <a:ext cx="2732807" cy="339766"/>
          </a:xfrm>
          <a:prstGeom prst="rect">
            <a:avLst/>
          </a:prstGeom>
          <a:noFill/>
          <a:ln w="15875">
            <a:solidFill>
              <a:schemeClr val="hlink"/>
            </a:solidFill>
            <a:round/>
            <a:headEnd/>
            <a:tailEnd type="diamond" w="med" len="med"/>
          </a:ln>
        </p:spPr>
        <p:txBody>
          <a:bodyPr wrap="none" lIns="0" tIns="0" rIns="0" bIns="0" rtlCol="0" anchor="ctr"/>
          <a:lstStyle/>
          <a:p>
            <a:pPr algn="ctr"/>
            <a:endParaRPr lang="zh-CN" altLang="en-US"/>
          </a:p>
        </p:txBody>
      </p:sp>
      <p:cxnSp>
        <p:nvCxnSpPr>
          <p:cNvPr id="14" name="直接连接符 13"/>
          <p:cNvCxnSpPr/>
          <p:nvPr/>
        </p:nvCxnSpPr>
        <p:spPr>
          <a:xfrm>
            <a:off x="1859259" y="2298379"/>
            <a:ext cx="0" cy="350384"/>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49358" y="2298778"/>
            <a:ext cx="0" cy="36100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5863" y="2405753"/>
            <a:ext cx="1053769" cy="169277"/>
          </a:xfrm>
          <a:prstGeom prst="rect">
            <a:avLst/>
          </a:prstGeom>
          <a:noFill/>
          <a:ln w="9525">
            <a:noFill/>
          </a:ln>
        </p:spPr>
        <p:txBody>
          <a:bodyPr wrap="square" lIns="0" tIns="0" rIns="0" bIns="0" rtlCol="0">
            <a:spAutoFit/>
          </a:bodyPr>
          <a:lstStyle/>
          <a:p>
            <a:pPr algn="ctr"/>
            <a:r>
              <a:rPr lang="zh-CN" altLang="en-US" sz="1100" dirty="0" smtClean="0">
                <a:latin typeface="+mn-lt"/>
                <a:cs typeface="Arial" pitchFamily="34" charset="0"/>
              </a:rPr>
              <a:t>重要事项决策</a:t>
            </a:r>
            <a:endParaRPr lang="zh-CN" altLang="en-US" sz="1100" b="1" dirty="0" smtClean="0">
              <a:latin typeface="+mn-lt"/>
              <a:cs typeface="Arial" pitchFamily="34" charset="0"/>
            </a:endParaRPr>
          </a:p>
        </p:txBody>
      </p:sp>
      <p:sp>
        <p:nvSpPr>
          <p:cNvPr id="17" name="TextBox 16"/>
          <p:cNvSpPr txBox="1"/>
          <p:nvPr/>
        </p:nvSpPr>
        <p:spPr>
          <a:xfrm>
            <a:off x="1822592" y="2395136"/>
            <a:ext cx="577619" cy="183537"/>
          </a:xfrm>
          <a:prstGeom prst="rect">
            <a:avLst/>
          </a:prstGeom>
          <a:noFill/>
          <a:ln w="9525">
            <a:noFill/>
          </a:ln>
        </p:spPr>
        <p:txBody>
          <a:bodyPr wrap="square" lIns="0" tIns="0" rIns="0" bIns="0" rtlCol="0">
            <a:spAutoFit/>
          </a:bodyPr>
          <a:lstStyle/>
          <a:p>
            <a:pPr algn="ctr"/>
            <a:r>
              <a:rPr lang="zh-CN" altLang="en-US" sz="1100" b="1" dirty="0" smtClean="0">
                <a:latin typeface="+mn-lt"/>
                <a:cs typeface="Arial" pitchFamily="34" charset="0"/>
              </a:rPr>
              <a:t>论坛</a:t>
            </a:r>
          </a:p>
        </p:txBody>
      </p:sp>
      <p:sp>
        <p:nvSpPr>
          <p:cNvPr id="18" name="TextBox 17"/>
          <p:cNvSpPr txBox="1"/>
          <p:nvPr/>
        </p:nvSpPr>
        <p:spPr>
          <a:xfrm>
            <a:off x="2344066" y="2405753"/>
            <a:ext cx="567661" cy="18353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公告栏</a:t>
            </a:r>
          </a:p>
        </p:txBody>
      </p:sp>
      <p:sp>
        <p:nvSpPr>
          <p:cNvPr id="19" name="TextBox 18"/>
          <p:cNvSpPr txBox="1"/>
          <p:nvPr/>
        </p:nvSpPr>
        <p:spPr>
          <a:xfrm>
            <a:off x="844503" y="2862313"/>
            <a:ext cx="1573516" cy="16314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事项一：社区安全改进</a:t>
            </a:r>
          </a:p>
        </p:txBody>
      </p:sp>
      <p:sp>
        <p:nvSpPr>
          <p:cNvPr id="20" name="TextBox 19"/>
          <p:cNvSpPr txBox="1"/>
          <p:nvPr/>
        </p:nvSpPr>
        <p:spPr>
          <a:xfrm>
            <a:off x="2417581" y="2862314"/>
            <a:ext cx="1224951" cy="16314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状态：</a:t>
            </a:r>
            <a:r>
              <a:rPr lang="zh-CN" altLang="en-US" sz="1100" dirty="0" smtClean="0">
                <a:solidFill>
                  <a:srgbClr val="FF0000"/>
                </a:solidFill>
                <a:latin typeface="+mn-lt"/>
                <a:cs typeface="Arial" pitchFamily="34" charset="0"/>
              </a:rPr>
              <a:t>集思广益</a:t>
            </a:r>
            <a:r>
              <a:rPr lang="en-US" altLang="zh-CN" sz="1100" dirty="0" smtClean="0">
                <a:solidFill>
                  <a:srgbClr val="FF0000"/>
                </a:solidFill>
                <a:latin typeface="+mn-lt"/>
                <a:cs typeface="Arial" pitchFamily="34" charset="0"/>
              </a:rPr>
              <a:t>3</a:t>
            </a:r>
            <a:r>
              <a:rPr lang="zh-CN" altLang="en-US" sz="1100" dirty="0" smtClean="0">
                <a:solidFill>
                  <a:srgbClr val="FF0000"/>
                </a:solidFill>
                <a:latin typeface="+mn-lt"/>
                <a:cs typeface="Arial" pitchFamily="34" charset="0"/>
              </a:rPr>
              <a:t>天</a:t>
            </a:r>
          </a:p>
        </p:txBody>
      </p:sp>
      <p:sp>
        <p:nvSpPr>
          <p:cNvPr id="21" name="TextBox 20"/>
          <p:cNvSpPr txBox="1"/>
          <p:nvPr/>
        </p:nvSpPr>
        <p:spPr>
          <a:xfrm>
            <a:off x="1142835" y="3138373"/>
            <a:ext cx="2373170" cy="550610"/>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开放式问题：小区最近出现偷盗事件，我们应该如何解决，排除安全隐患，请共同商定方案并执行</a:t>
            </a:r>
          </a:p>
        </p:txBody>
      </p:sp>
      <p:sp>
        <p:nvSpPr>
          <p:cNvPr id="22" name="矩形 21"/>
          <p:cNvSpPr/>
          <p:nvPr/>
        </p:nvSpPr>
        <p:spPr bwMode="auto">
          <a:xfrm>
            <a:off x="1312138" y="3754199"/>
            <a:ext cx="1543639" cy="499032"/>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23" name="TextBox 22"/>
          <p:cNvSpPr txBox="1"/>
          <p:nvPr/>
        </p:nvSpPr>
        <p:spPr>
          <a:xfrm>
            <a:off x="1371891" y="3786053"/>
            <a:ext cx="497948" cy="16314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讨论</a:t>
            </a:r>
          </a:p>
        </p:txBody>
      </p:sp>
      <p:sp>
        <p:nvSpPr>
          <p:cNvPr id="24" name="TextBox 23"/>
          <p:cNvSpPr txBox="1"/>
          <p:nvPr/>
        </p:nvSpPr>
        <p:spPr>
          <a:xfrm>
            <a:off x="2918266" y="4161104"/>
            <a:ext cx="597537" cy="163144"/>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分享</a:t>
            </a:r>
          </a:p>
        </p:txBody>
      </p:sp>
      <p:cxnSp>
        <p:nvCxnSpPr>
          <p:cNvPr id="25" name="直接连接符 24"/>
          <p:cNvCxnSpPr/>
          <p:nvPr/>
        </p:nvCxnSpPr>
        <p:spPr>
          <a:xfrm flipV="1">
            <a:off x="804230" y="2756481"/>
            <a:ext cx="2947853" cy="1027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3862" y="4544537"/>
            <a:ext cx="1404213" cy="16314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事项二：供应商更换</a:t>
            </a:r>
          </a:p>
        </p:txBody>
      </p:sp>
      <p:sp>
        <p:nvSpPr>
          <p:cNvPr id="27" name="TextBox 26"/>
          <p:cNvSpPr txBox="1"/>
          <p:nvPr/>
        </p:nvSpPr>
        <p:spPr>
          <a:xfrm>
            <a:off x="2454681" y="4523304"/>
            <a:ext cx="1224951" cy="16314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状态：</a:t>
            </a:r>
            <a:r>
              <a:rPr lang="zh-CN" altLang="en-US" sz="1100" dirty="0" smtClean="0">
                <a:solidFill>
                  <a:srgbClr val="FF0000"/>
                </a:solidFill>
                <a:latin typeface="+mn-lt"/>
                <a:cs typeface="Arial" pitchFamily="34" charset="0"/>
              </a:rPr>
              <a:t>投票决策</a:t>
            </a:r>
            <a:r>
              <a:rPr lang="en-US" altLang="zh-CN" sz="1100" dirty="0" smtClean="0">
                <a:solidFill>
                  <a:srgbClr val="FF0000"/>
                </a:solidFill>
                <a:latin typeface="+mn-lt"/>
                <a:cs typeface="Arial" pitchFamily="34" charset="0"/>
              </a:rPr>
              <a:t>3</a:t>
            </a:r>
            <a:r>
              <a:rPr lang="zh-CN" altLang="en-US" sz="1100" dirty="0" smtClean="0">
                <a:solidFill>
                  <a:srgbClr val="FF0000"/>
                </a:solidFill>
                <a:latin typeface="+mn-lt"/>
                <a:cs typeface="Arial" pitchFamily="34" charset="0"/>
              </a:rPr>
              <a:t>天</a:t>
            </a:r>
          </a:p>
        </p:txBody>
      </p:sp>
      <p:sp>
        <p:nvSpPr>
          <p:cNvPr id="28" name="TextBox 27"/>
          <p:cNvSpPr txBox="1"/>
          <p:nvPr/>
        </p:nvSpPr>
        <p:spPr>
          <a:xfrm>
            <a:off x="993451" y="4799362"/>
            <a:ext cx="2688919" cy="32628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投票式问题：对于保安问题，有如下两种方案，请大家投票选择</a:t>
            </a:r>
          </a:p>
        </p:txBody>
      </p:sp>
      <p:sp>
        <p:nvSpPr>
          <p:cNvPr id="29" name="TextBox 28"/>
          <p:cNvSpPr txBox="1"/>
          <p:nvPr/>
        </p:nvSpPr>
        <p:spPr>
          <a:xfrm>
            <a:off x="1073122" y="5170981"/>
            <a:ext cx="1742818" cy="32628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同意：</a:t>
            </a:r>
            <a:endParaRPr lang="en-US" altLang="zh-CN" sz="1100" b="0" dirty="0" smtClean="0">
              <a:latin typeface="+mn-lt"/>
              <a:cs typeface="Arial" pitchFamily="34" charset="0"/>
            </a:endParaRPr>
          </a:p>
          <a:p>
            <a:r>
              <a:rPr lang="zh-CN" altLang="en-US" sz="1100" b="0" dirty="0" smtClean="0">
                <a:latin typeface="+mn-lt"/>
                <a:cs typeface="Arial" pitchFamily="34" charset="0"/>
              </a:rPr>
              <a:t>反对：</a:t>
            </a:r>
          </a:p>
        </p:txBody>
      </p:sp>
      <p:sp>
        <p:nvSpPr>
          <p:cNvPr id="30" name="TextBox 29"/>
          <p:cNvSpPr txBox="1"/>
          <p:nvPr/>
        </p:nvSpPr>
        <p:spPr>
          <a:xfrm>
            <a:off x="2786064" y="5421414"/>
            <a:ext cx="597537" cy="163144"/>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分享</a:t>
            </a:r>
          </a:p>
        </p:txBody>
      </p:sp>
      <p:cxnSp>
        <p:nvCxnSpPr>
          <p:cNvPr id="31" name="直接连接符 30"/>
          <p:cNvCxnSpPr/>
          <p:nvPr/>
        </p:nvCxnSpPr>
        <p:spPr>
          <a:xfrm flipV="1">
            <a:off x="844066" y="4374669"/>
            <a:ext cx="2927935" cy="1020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37993" y="2394736"/>
            <a:ext cx="697134" cy="183537"/>
          </a:xfrm>
          <a:prstGeom prst="rect">
            <a:avLst/>
          </a:prstGeom>
          <a:noFill/>
          <a:ln w="9525">
            <a:noFill/>
          </a:ln>
        </p:spPr>
        <p:txBody>
          <a:bodyPr wrap="square" lIns="0" tIns="0" rIns="0" bIns="0" rtlCol="0">
            <a:spAutoFit/>
          </a:bodyPr>
          <a:lstStyle/>
          <a:p>
            <a:r>
              <a:rPr lang="zh-CN" altLang="en-US" sz="1100" dirty="0" smtClean="0">
                <a:latin typeface="+mn-lt"/>
                <a:cs typeface="Arial" pitchFamily="34" charset="0"/>
              </a:rPr>
              <a:t>物业督导</a:t>
            </a:r>
            <a:endParaRPr lang="zh-CN" altLang="en-US" sz="1100" b="1" dirty="0" smtClean="0">
              <a:latin typeface="+mn-lt"/>
              <a:cs typeface="Arial" pitchFamily="34" charset="0"/>
            </a:endParaRPr>
          </a:p>
        </p:txBody>
      </p:sp>
      <p:cxnSp>
        <p:nvCxnSpPr>
          <p:cNvPr id="33" name="直接连接符 32"/>
          <p:cNvCxnSpPr/>
          <p:nvPr/>
        </p:nvCxnSpPr>
        <p:spPr>
          <a:xfrm>
            <a:off x="2892869" y="2298778"/>
            <a:ext cx="0" cy="361002"/>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4" name="矩形 33"/>
          <p:cNvSpPr/>
          <p:nvPr/>
        </p:nvSpPr>
        <p:spPr bwMode="auto">
          <a:xfrm>
            <a:off x="3381485" y="1959408"/>
            <a:ext cx="278851" cy="286678"/>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35" name="加号 34"/>
          <p:cNvSpPr/>
          <p:nvPr/>
        </p:nvSpPr>
        <p:spPr bwMode="auto">
          <a:xfrm>
            <a:off x="3371524" y="1959807"/>
            <a:ext cx="297093" cy="276617"/>
          </a:xfrm>
          <a:prstGeom prst="mathPlus">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36" name="TextBox 35"/>
          <p:cNvSpPr txBox="1"/>
          <p:nvPr/>
        </p:nvSpPr>
        <p:spPr>
          <a:xfrm>
            <a:off x="1848261" y="2000511"/>
            <a:ext cx="896306" cy="192807"/>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物业功能</a:t>
            </a:r>
          </a:p>
        </p:txBody>
      </p:sp>
      <p:sp>
        <p:nvSpPr>
          <p:cNvPr id="43" name="矩形 42"/>
          <p:cNvSpPr/>
          <p:nvPr/>
        </p:nvSpPr>
        <p:spPr bwMode="auto">
          <a:xfrm>
            <a:off x="8573957" y="5683423"/>
            <a:ext cx="458112" cy="212355"/>
          </a:xfrm>
          <a:prstGeom prst="rect">
            <a:avLst/>
          </a:prstGeom>
          <a:solidFill>
            <a:schemeClr val="bg2">
              <a:lumMod val="10000"/>
              <a:lumOff val="90000"/>
            </a:schemeClr>
          </a:solidFill>
          <a:ln w="22225">
            <a:noFill/>
            <a:round/>
            <a:headEnd/>
            <a:tailEnd type="diamond" w="med" len="med"/>
          </a:ln>
        </p:spPr>
        <p:txBody>
          <a:bodyPr wrap="none" lIns="0" tIns="0" rIns="0" bIns="0" rtlCol="0" anchor="ctr"/>
          <a:lstStyle/>
          <a:p>
            <a:pPr algn="ctr"/>
            <a:endParaRPr lang="zh-CN" altLang="en-US"/>
          </a:p>
        </p:txBody>
      </p:sp>
      <p:sp>
        <p:nvSpPr>
          <p:cNvPr id="44" name="矩形 43"/>
          <p:cNvSpPr/>
          <p:nvPr/>
        </p:nvSpPr>
        <p:spPr bwMode="auto">
          <a:xfrm>
            <a:off x="6464013" y="1948151"/>
            <a:ext cx="2624906" cy="4089092"/>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cxnSp>
        <p:nvCxnSpPr>
          <p:cNvPr id="45" name="直接连接符 44"/>
          <p:cNvCxnSpPr/>
          <p:nvPr/>
        </p:nvCxnSpPr>
        <p:spPr>
          <a:xfrm flipV="1">
            <a:off x="6454054" y="5597684"/>
            <a:ext cx="2656899" cy="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73562" y="5682623"/>
            <a:ext cx="478029" cy="192807"/>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社区</a:t>
            </a:r>
          </a:p>
        </p:txBody>
      </p:sp>
      <p:sp>
        <p:nvSpPr>
          <p:cNvPr id="47" name="TextBox 46"/>
          <p:cNvSpPr txBox="1"/>
          <p:nvPr/>
        </p:nvSpPr>
        <p:spPr>
          <a:xfrm>
            <a:off x="7250770" y="5682623"/>
            <a:ext cx="478029" cy="192807"/>
          </a:xfrm>
          <a:prstGeom prst="rect">
            <a:avLst/>
          </a:prstGeom>
          <a:noFill/>
          <a:ln w="9525">
            <a:noFill/>
          </a:ln>
        </p:spPr>
        <p:txBody>
          <a:bodyPr wrap="square" lIns="0" tIns="0" rIns="0" bIns="0" rtlCol="0">
            <a:spAutoFit/>
          </a:bodyPr>
          <a:lstStyle/>
          <a:p>
            <a:pPr algn="ctr"/>
            <a:r>
              <a:rPr lang="zh-CN" altLang="en-US" dirty="0" smtClean="0">
                <a:latin typeface="+mn-lt"/>
                <a:cs typeface="Arial" pitchFamily="34" charset="0"/>
              </a:rPr>
              <a:t>活动</a:t>
            </a:r>
            <a:endParaRPr lang="zh-CN" altLang="en-US" sz="1300" b="1" dirty="0" smtClean="0">
              <a:latin typeface="+mn-lt"/>
              <a:cs typeface="Arial" pitchFamily="34" charset="0"/>
            </a:endParaRPr>
          </a:p>
        </p:txBody>
      </p:sp>
      <p:sp>
        <p:nvSpPr>
          <p:cNvPr id="48" name="TextBox 47"/>
          <p:cNvSpPr txBox="1"/>
          <p:nvPr/>
        </p:nvSpPr>
        <p:spPr>
          <a:xfrm>
            <a:off x="8057445" y="5682623"/>
            <a:ext cx="478029" cy="192807"/>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友区</a:t>
            </a:r>
          </a:p>
        </p:txBody>
      </p:sp>
      <p:sp>
        <p:nvSpPr>
          <p:cNvPr id="49" name="TextBox 48"/>
          <p:cNvSpPr txBox="1"/>
          <p:nvPr/>
        </p:nvSpPr>
        <p:spPr>
          <a:xfrm>
            <a:off x="8648450" y="5682623"/>
            <a:ext cx="478029" cy="192807"/>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管家</a:t>
            </a:r>
            <a:endParaRPr lang="zh-CN" altLang="en-US" sz="1300" b="1" dirty="0" smtClean="0">
              <a:latin typeface="+mn-lt"/>
              <a:cs typeface="Arial" pitchFamily="34" charset="0"/>
            </a:endParaRPr>
          </a:p>
        </p:txBody>
      </p:sp>
      <p:sp>
        <p:nvSpPr>
          <p:cNvPr id="73" name="TextBox 72"/>
          <p:cNvSpPr txBox="1"/>
          <p:nvPr/>
        </p:nvSpPr>
        <p:spPr>
          <a:xfrm>
            <a:off x="7442999" y="2020708"/>
            <a:ext cx="896306" cy="200055"/>
          </a:xfrm>
          <a:prstGeom prst="rect">
            <a:avLst/>
          </a:prstGeom>
          <a:noFill/>
          <a:ln w="9525">
            <a:noFill/>
          </a:ln>
        </p:spPr>
        <p:txBody>
          <a:bodyPr wrap="square" lIns="0" tIns="0" rIns="0" bIns="0" rtlCol="0">
            <a:spAutoFit/>
          </a:bodyPr>
          <a:lstStyle/>
          <a:p>
            <a:pPr algn="ctr"/>
            <a:r>
              <a:rPr lang="zh-CN" altLang="en-US" dirty="0" smtClean="0">
                <a:latin typeface="+mn-lt"/>
                <a:cs typeface="Arial" pitchFamily="34" charset="0"/>
              </a:rPr>
              <a:t>管家</a:t>
            </a:r>
            <a:r>
              <a:rPr lang="zh-CN" altLang="en-US" sz="1300" b="1" dirty="0" smtClean="0">
                <a:latin typeface="+mn-lt"/>
                <a:cs typeface="Arial" pitchFamily="34" charset="0"/>
              </a:rPr>
              <a:t>功能</a:t>
            </a:r>
          </a:p>
        </p:txBody>
      </p:sp>
      <p:sp>
        <p:nvSpPr>
          <p:cNvPr id="74" name="矩形 73"/>
          <p:cNvSpPr/>
          <p:nvPr/>
        </p:nvSpPr>
        <p:spPr bwMode="auto">
          <a:xfrm>
            <a:off x="2357610" y="5662667"/>
            <a:ext cx="627961" cy="374574"/>
          </a:xfrm>
          <a:prstGeom prst="rect">
            <a:avLst/>
          </a:prstGeom>
          <a:noFill/>
          <a:ln w="22225">
            <a:solidFill>
              <a:srgbClr val="FF960C"/>
            </a:solidFill>
            <a:prstDash val="dash"/>
            <a:round/>
            <a:headEnd/>
            <a:tailEnd type="diamond" w="med" len="med"/>
          </a:ln>
        </p:spPr>
        <p:txBody>
          <a:bodyPr wrap="none" lIns="0" tIns="0" rIns="0" bIns="0" rtlCol="0" anchor="ctr"/>
          <a:lstStyle/>
          <a:p>
            <a:pPr algn="ctr"/>
            <a:endParaRPr lang="zh-CN" altLang="en-US"/>
          </a:p>
        </p:txBody>
      </p:sp>
      <p:sp>
        <p:nvSpPr>
          <p:cNvPr id="75" name="TextBox 74"/>
          <p:cNvSpPr txBox="1"/>
          <p:nvPr/>
        </p:nvSpPr>
        <p:spPr>
          <a:xfrm>
            <a:off x="1806766" y="6092328"/>
            <a:ext cx="1685581" cy="33855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该功能块待讨论，如果用友区，未来</a:t>
            </a:r>
            <a:r>
              <a:rPr lang="en-US" altLang="zh-CN" sz="1100" b="0" dirty="0" smtClean="0">
                <a:latin typeface="+mn-lt"/>
                <a:cs typeface="Arial" pitchFamily="34" charset="0"/>
              </a:rPr>
              <a:t>O2O</a:t>
            </a:r>
            <a:r>
              <a:rPr lang="zh-CN" altLang="en-US" sz="1100" b="0" dirty="0" smtClean="0">
                <a:latin typeface="+mn-lt"/>
                <a:cs typeface="Arial" pitchFamily="34" charset="0"/>
              </a:rPr>
              <a:t>接口放哪里？</a:t>
            </a:r>
          </a:p>
        </p:txBody>
      </p:sp>
      <p:sp>
        <p:nvSpPr>
          <p:cNvPr id="76" name="矩形 75"/>
          <p:cNvSpPr/>
          <p:nvPr/>
        </p:nvSpPr>
        <p:spPr bwMode="auto">
          <a:xfrm>
            <a:off x="6566057" y="2555912"/>
            <a:ext cx="749146" cy="407623"/>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sp>
        <p:nvSpPr>
          <p:cNvPr id="77" name="矩形 76"/>
          <p:cNvSpPr/>
          <p:nvPr/>
        </p:nvSpPr>
        <p:spPr bwMode="auto">
          <a:xfrm>
            <a:off x="7381301" y="2555912"/>
            <a:ext cx="672030" cy="407623"/>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sp>
        <p:nvSpPr>
          <p:cNvPr id="78" name="TextBox 77"/>
          <p:cNvSpPr txBox="1"/>
          <p:nvPr/>
        </p:nvSpPr>
        <p:spPr>
          <a:xfrm>
            <a:off x="6654190" y="2688113"/>
            <a:ext cx="484742" cy="200055"/>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报修</a:t>
            </a:r>
          </a:p>
        </p:txBody>
      </p:sp>
      <p:sp>
        <p:nvSpPr>
          <p:cNvPr id="79" name="TextBox 78"/>
          <p:cNvSpPr txBox="1"/>
          <p:nvPr/>
        </p:nvSpPr>
        <p:spPr>
          <a:xfrm>
            <a:off x="7469437" y="2644045"/>
            <a:ext cx="484742" cy="200055"/>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缴费</a:t>
            </a:r>
          </a:p>
        </p:txBody>
      </p:sp>
      <p:cxnSp>
        <p:nvCxnSpPr>
          <p:cNvPr id="82" name="直接连接符 81"/>
          <p:cNvCxnSpPr/>
          <p:nvPr/>
        </p:nvCxnSpPr>
        <p:spPr>
          <a:xfrm flipV="1">
            <a:off x="6488935" y="3062689"/>
            <a:ext cx="2555913" cy="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544020" y="3128789"/>
            <a:ext cx="793214" cy="198304"/>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我的消息</a:t>
            </a:r>
          </a:p>
        </p:txBody>
      </p:sp>
      <p:sp>
        <p:nvSpPr>
          <p:cNvPr id="85" name="矩形 84"/>
          <p:cNvSpPr/>
          <p:nvPr/>
        </p:nvSpPr>
        <p:spPr bwMode="auto">
          <a:xfrm>
            <a:off x="8196549" y="2555912"/>
            <a:ext cx="672030" cy="407623"/>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sp>
        <p:nvSpPr>
          <p:cNvPr id="86" name="TextBox 85"/>
          <p:cNvSpPr txBox="1"/>
          <p:nvPr/>
        </p:nvSpPr>
        <p:spPr>
          <a:xfrm>
            <a:off x="8284685" y="2644045"/>
            <a:ext cx="484742" cy="200055"/>
          </a:xfrm>
          <a:prstGeom prst="rect">
            <a:avLst/>
          </a:prstGeom>
          <a:noFill/>
          <a:ln w="9525">
            <a:noFill/>
          </a:ln>
        </p:spPr>
        <p:txBody>
          <a:bodyPr wrap="square" lIns="0" tIns="0" rIns="0" bIns="0" rtlCol="0">
            <a:spAutoFit/>
          </a:bodyPr>
          <a:lstStyle/>
          <a:p>
            <a:pPr algn="ctr"/>
            <a:r>
              <a:rPr lang="zh-CN" altLang="en-US" dirty="0" smtClean="0">
                <a:latin typeface="+mn-lt"/>
                <a:cs typeface="Arial" pitchFamily="34" charset="0"/>
              </a:rPr>
              <a:t>消息</a:t>
            </a:r>
            <a:endParaRPr lang="zh-CN" altLang="en-US" sz="1300" b="1" dirty="0" smtClean="0">
              <a:latin typeface="+mn-lt"/>
              <a:cs typeface="Arial" pitchFamily="34" charset="0"/>
            </a:endParaRPr>
          </a:p>
        </p:txBody>
      </p:sp>
      <p:pic>
        <p:nvPicPr>
          <p:cNvPr id="455682" name="Picture 2"/>
          <p:cNvPicPr>
            <a:picLocks noChangeAspect="1" noChangeArrowheads="1"/>
          </p:cNvPicPr>
          <p:nvPr/>
        </p:nvPicPr>
        <p:blipFill>
          <a:blip r:embed="rId2" cstate="print"/>
          <a:srcRect/>
          <a:stretch>
            <a:fillRect/>
          </a:stretch>
        </p:blipFill>
        <p:spPr bwMode="auto">
          <a:xfrm>
            <a:off x="6558555" y="3418365"/>
            <a:ext cx="2484637" cy="1506174"/>
          </a:xfrm>
          <a:prstGeom prst="rect">
            <a:avLst/>
          </a:prstGeom>
          <a:noFill/>
          <a:ln w="9525">
            <a:noFill/>
            <a:miter lim="800000"/>
            <a:headEnd/>
            <a:tailEnd/>
          </a:ln>
        </p:spPr>
      </p:pic>
      <p:sp>
        <p:nvSpPr>
          <p:cNvPr id="88" name="左箭头 87"/>
          <p:cNvSpPr/>
          <p:nvPr/>
        </p:nvSpPr>
        <p:spPr bwMode="auto">
          <a:xfrm>
            <a:off x="6544020" y="2027103"/>
            <a:ext cx="253388" cy="176270"/>
          </a:xfrm>
          <a:prstGeom prst="leftArrow">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89" name="TextBox 88"/>
          <p:cNvSpPr txBox="1"/>
          <p:nvPr/>
        </p:nvSpPr>
        <p:spPr>
          <a:xfrm>
            <a:off x="4461831" y="2974554"/>
            <a:ext cx="870333" cy="600164"/>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活动已有线框图，明早补足</a:t>
            </a:r>
          </a:p>
        </p:txBody>
      </p:sp>
      <p:sp>
        <p:nvSpPr>
          <p:cNvPr id="90" name="RbNavigator"/>
          <p:cNvSpPr txBox="1"/>
          <p:nvPr/>
        </p:nvSpPr>
        <p:spPr>
          <a:xfrm>
            <a:off x="736600"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100000"/>
              </a:lnSpc>
              <a:spcBef>
                <a:spcPts val="400"/>
              </a:spcBef>
              <a:buClr>
                <a:srgbClr val="000000"/>
              </a:buClr>
              <a:buSzPct val="100000"/>
            </a:pPr>
            <a:r>
              <a:rPr kumimoji="1" lang="en-US" altLang="zh-CN" dirty="0" smtClean="0">
                <a:solidFill>
                  <a:schemeClr val="bg1"/>
                </a:solidFill>
                <a:latin typeface="+mn-lt"/>
                <a:cs typeface="Arial Narrow" pitchFamily="34" charset="0"/>
              </a:rPr>
              <a:t>A</a:t>
            </a:r>
            <a:endParaRPr kumimoji="1" lang="zh-CN" altLang="en-US" noProof="0" dirty="0" smtClean="0">
              <a:solidFill>
                <a:schemeClr val="bg1"/>
              </a:solidFill>
              <a:latin typeface="+mn-lt"/>
              <a:cs typeface="Arial Narrow" pitchFamily="34" charset="0"/>
            </a:endParaRPr>
          </a:p>
        </p:txBody>
      </p:sp>
      <p:sp>
        <p:nvSpPr>
          <p:cNvPr id="91" name="RbSticker"/>
          <p:cNvSpPr txBox="1"/>
          <p:nvPr/>
        </p:nvSpPr>
        <p:spPr>
          <a:xfrm>
            <a:off x="1082920" y="260349"/>
            <a:ext cx="1166986" cy="200055"/>
          </a:xfrm>
          <a:prstGeom prst="rect">
            <a:avLst/>
          </a:prstGeom>
          <a:noFill/>
          <a:ln w="9525">
            <a:noFill/>
          </a:ln>
        </p:spPr>
        <p:txBody>
          <a:bodyPr vert="horz" wrap="none" lIns="0" tIns="0" rIns="0" bIns="0" rtlCol="0" anchor="ctr">
            <a:spAutoFit/>
          </a:bodyPr>
          <a:lstStyle/>
          <a:p>
            <a:pPr>
              <a:spcBef>
                <a:spcPts val="400"/>
              </a:spcBef>
              <a:buSzPct val="100000"/>
            </a:pPr>
            <a:r>
              <a:rPr lang="zh-CN" altLang="en-US" noProof="0" dirty="0" smtClean="0">
                <a:solidFill>
                  <a:schemeClr val="accent3"/>
                </a:solidFill>
                <a:latin typeface="+mn-lt"/>
                <a:cs typeface="Arial Narrow" pitchFamily="34" charset="0"/>
              </a:rPr>
              <a:t>移动端基本介绍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bwMode="auto">
          <a:xfrm>
            <a:off x="5354198" y="2269475"/>
            <a:ext cx="661012" cy="286438"/>
          </a:xfrm>
          <a:prstGeom prst="rect">
            <a:avLst/>
          </a:prstGeom>
          <a:solidFill>
            <a:schemeClr val="bg2">
              <a:lumMod val="10000"/>
              <a:lumOff val="90000"/>
            </a:schemeClr>
          </a:solidFill>
          <a:ln w="12700">
            <a:solidFill>
              <a:schemeClr val="hlink"/>
            </a:solidFill>
            <a:round/>
            <a:headEnd/>
            <a:tailEnd type="diamond" w="med" len="med"/>
          </a:ln>
        </p:spPr>
        <p:txBody>
          <a:bodyPr wrap="none" lIns="0" tIns="0" rIns="0" bIns="0" rtlCol="0" anchor="ctr"/>
          <a:lstStyle/>
          <a:p>
            <a:pPr algn="ctr"/>
            <a:endParaRPr lang="zh-CN" altLang="en-US"/>
          </a:p>
        </p:txBody>
      </p:sp>
      <p:sp>
        <p:nvSpPr>
          <p:cNvPr id="23" name="矩形 22"/>
          <p:cNvSpPr/>
          <p:nvPr/>
        </p:nvSpPr>
        <p:spPr bwMode="auto">
          <a:xfrm>
            <a:off x="1057618" y="2137275"/>
            <a:ext cx="1145754" cy="352540"/>
          </a:xfrm>
          <a:prstGeom prst="rect">
            <a:avLst/>
          </a:prstGeom>
          <a:solidFill>
            <a:schemeClr val="bg2">
              <a:lumMod val="10000"/>
              <a:lumOff val="90000"/>
            </a:schemeClr>
          </a:solidFill>
          <a:ln w="22225">
            <a:noFill/>
            <a:round/>
            <a:headEnd/>
            <a:tailEnd type="diamond" w="med" len="med"/>
          </a:ln>
        </p:spPr>
        <p:txBody>
          <a:bodyPr wrap="none" lIns="0" tIns="0" rIns="0" bIns="0" rtlCol="0" anchor="ctr"/>
          <a:lstStyle/>
          <a:p>
            <a:pPr algn="ctr"/>
            <a:endParaRPr lang="zh-CN" altLang="en-US"/>
          </a:p>
        </p:txBody>
      </p:sp>
      <p:sp>
        <p:nvSpPr>
          <p:cNvPr id="14" name="矩形 13"/>
          <p:cNvSpPr/>
          <p:nvPr/>
        </p:nvSpPr>
        <p:spPr bwMode="auto">
          <a:xfrm>
            <a:off x="991518" y="5960126"/>
            <a:ext cx="506776" cy="220338"/>
          </a:xfrm>
          <a:prstGeom prst="rect">
            <a:avLst/>
          </a:prstGeom>
          <a:solidFill>
            <a:schemeClr val="bg2">
              <a:lumMod val="10000"/>
              <a:lumOff val="90000"/>
            </a:schemeClr>
          </a:solidFill>
          <a:ln w="22225">
            <a:noFill/>
            <a:round/>
            <a:headEnd/>
            <a:tailEnd type="diamond" w="med" len="med"/>
          </a:ln>
        </p:spPr>
        <p:txBody>
          <a:bodyPr wrap="none" lIns="0" tIns="0" rIns="0" bIns="0" rtlCol="0" anchor="ctr"/>
          <a:lstStyle/>
          <a:p>
            <a:pPr algn="ctr"/>
            <a:endParaRPr lang="zh-CN" altLang="en-US"/>
          </a:p>
        </p:txBody>
      </p:sp>
      <p:sp>
        <p:nvSpPr>
          <p:cNvPr id="2" name="Title 1"/>
          <p:cNvSpPr>
            <a:spLocks noGrp="1"/>
          </p:cNvSpPr>
          <p:nvPr>
            <p:ph type="title"/>
          </p:nvPr>
        </p:nvSpPr>
        <p:spPr/>
        <p:txBody>
          <a:bodyPr/>
          <a:lstStyle/>
          <a:p>
            <a:r>
              <a:rPr lang="en-US" altLang="zh-CN" dirty="0" smtClean="0"/>
              <a:t>APP</a:t>
            </a:r>
            <a:r>
              <a:rPr lang="zh-CN" altLang="en-US" dirty="0" smtClean="0"/>
              <a:t>端物业的核心功能是为业主、业委会、物业公司提供一个可决策、可追踪的社区事项解决平台，使业主对于社区的管理需求真正落到实处</a:t>
            </a:r>
            <a:endParaRPr lang="zh-CN" altLang="en-US" dirty="0"/>
          </a:p>
        </p:txBody>
      </p:sp>
      <p:sp>
        <p:nvSpPr>
          <p:cNvPr id="3" name="Footer Placeholder 2"/>
          <p:cNvSpPr>
            <a:spLocks noGrp="1"/>
          </p:cNvSpPr>
          <p:nvPr>
            <p:ph type="ftr" sz="quarter" idx="10"/>
          </p:nvPr>
        </p:nvSpPr>
        <p:spPr/>
        <p:txBody>
          <a:bodyPr/>
          <a:lstStyle/>
          <a:p>
            <a:pPr>
              <a:defRPr/>
            </a:pPr>
            <a:r>
              <a:rPr lang="en-US" smtClean="0"/>
              <a:t>Document number</a:t>
            </a:r>
            <a:endParaRPr lang="en-US"/>
          </a:p>
        </p:txBody>
      </p:sp>
      <p:sp>
        <p:nvSpPr>
          <p:cNvPr id="4" name="Slide Number Placeholder 3"/>
          <p:cNvSpPr>
            <a:spLocks noGrp="1"/>
          </p:cNvSpPr>
          <p:nvPr>
            <p:ph type="sldNum" sz="quarter" idx="11"/>
          </p:nvPr>
        </p:nvSpPr>
        <p:spPr/>
        <p:txBody>
          <a:bodyPr/>
          <a:lstStyle/>
          <a:p>
            <a:pPr>
              <a:defRPr/>
            </a:pPr>
            <a:fld id="{DE635845-FF0B-40D8-935C-EE2313A3F0C9}" type="slidenum">
              <a:rPr lang="en-US" smtClean="0"/>
              <a:pPr>
                <a:defRPr/>
              </a:pPr>
              <a:t>5</a:t>
            </a:fld>
            <a:endParaRPr lang="en-US"/>
          </a:p>
        </p:txBody>
      </p:sp>
      <p:sp>
        <p:nvSpPr>
          <p:cNvPr id="5" name="矩形 4"/>
          <p:cNvSpPr/>
          <p:nvPr/>
        </p:nvSpPr>
        <p:spPr bwMode="auto">
          <a:xfrm>
            <a:off x="936434" y="1718631"/>
            <a:ext cx="3404212" cy="456098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cxnSp>
        <p:nvCxnSpPr>
          <p:cNvPr id="7" name="直接连接符 6"/>
          <p:cNvCxnSpPr/>
          <p:nvPr/>
        </p:nvCxnSpPr>
        <p:spPr>
          <a:xfrm flipV="1">
            <a:off x="925417" y="5894024"/>
            <a:ext cx="3437263" cy="1"/>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7620" y="5982159"/>
            <a:ext cx="528809" cy="200055"/>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社区</a:t>
            </a:r>
            <a:endParaRPr lang="zh-CN" altLang="en-US" sz="1300" b="1" dirty="0" smtClean="0">
              <a:latin typeface="+mn-lt"/>
              <a:cs typeface="Arial" pitchFamily="34" charset="0"/>
            </a:endParaRPr>
          </a:p>
        </p:txBody>
      </p:sp>
      <p:sp>
        <p:nvSpPr>
          <p:cNvPr id="11" name="TextBox 10"/>
          <p:cNvSpPr txBox="1"/>
          <p:nvPr/>
        </p:nvSpPr>
        <p:spPr>
          <a:xfrm>
            <a:off x="1806766" y="5982159"/>
            <a:ext cx="528809" cy="200055"/>
          </a:xfrm>
          <a:prstGeom prst="rect">
            <a:avLst/>
          </a:prstGeom>
          <a:noFill/>
          <a:ln w="9525">
            <a:noFill/>
          </a:ln>
        </p:spPr>
        <p:txBody>
          <a:bodyPr wrap="square" lIns="0" tIns="0" rIns="0" bIns="0" rtlCol="0">
            <a:spAutoFit/>
          </a:bodyPr>
          <a:lstStyle/>
          <a:p>
            <a:pPr algn="ctr"/>
            <a:r>
              <a:rPr lang="zh-CN" altLang="en-US" dirty="0" smtClean="0">
                <a:latin typeface="+mn-lt"/>
                <a:cs typeface="Arial" pitchFamily="34" charset="0"/>
              </a:rPr>
              <a:t>活动</a:t>
            </a:r>
            <a:endParaRPr lang="zh-CN" altLang="en-US" sz="1300" b="1" dirty="0" smtClean="0">
              <a:latin typeface="+mn-lt"/>
              <a:cs typeface="Arial" pitchFamily="34" charset="0"/>
            </a:endParaRPr>
          </a:p>
        </p:txBody>
      </p:sp>
      <p:sp>
        <p:nvSpPr>
          <p:cNvPr id="12" name="TextBox 11"/>
          <p:cNvSpPr txBox="1"/>
          <p:nvPr/>
        </p:nvSpPr>
        <p:spPr>
          <a:xfrm>
            <a:off x="2699132" y="5982159"/>
            <a:ext cx="528809" cy="200055"/>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友区</a:t>
            </a:r>
          </a:p>
        </p:txBody>
      </p:sp>
      <p:sp>
        <p:nvSpPr>
          <p:cNvPr id="13" name="TextBox 12"/>
          <p:cNvSpPr txBox="1"/>
          <p:nvPr/>
        </p:nvSpPr>
        <p:spPr>
          <a:xfrm>
            <a:off x="3657600" y="5982159"/>
            <a:ext cx="528809"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管家</a:t>
            </a:r>
          </a:p>
        </p:txBody>
      </p:sp>
      <p:sp>
        <p:nvSpPr>
          <p:cNvPr id="15" name="矩形 14"/>
          <p:cNvSpPr/>
          <p:nvPr/>
        </p:nvSpPr>
        <p:spPr bwMode="auto">
          <a:xfrm>
            <a:off x="1046599" y="2137275"/>
            <a:ext cx="3084725" cy="352539"/>
          </a:xfrm>
          <a:prstGeom prst="rect">
            <a:avLst/>
          </a:prstGeom>
          <a:noFill/>
          <a:ln w="15875">
            <a:solidFill>
              <a:schemeClr val="hlink"/>
            </a:solidFill>
            <a:round/>
            <a:headEnd/>
            <a:tailEnd type="diamond" w="med" len="med"/>
          </a:ln>
        </p:spPr>
        <p:txBody>
          <a:bodyPr wrap="none" lIns="0" tIns="0" rIns="0" bIns="0" rtlCol="0" anchor="ctr"/>
          <a:lstStyle/>
          <a:p>
            <a:pPr algn="ctr"/>
            <a:endParaRPr lang="zh-CN" altLang="en-US"/>
          </a:p>
        </p:txBody>
      </p:sp>
      <p:cxnSp>
        <p:nvCxnSpPr>
          <p:cNvPr id="17" name="直接连接符 16"/>
          <p:cNvCxnSpPr/>
          <p:nvPr/>
        </p:nvCxnSpPr>
        <p:spPr>
          <a:xfrm>
            <a:off x="2214391" y="2137275"/>
            <a:ext cx="0" cy="363557"/>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732177" y="2126258"/>
            <a:ext cx="0" cy="374574"/>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67787" y="2214393"/>
            <a:ext cx="991518" cy="200055"/>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重要事项决策</a:t>
            </a:r>
            <a:endParaRPr lang="zh-CN" altLang="en-US" sz="1300" b="1" dirty="0" smtClean="0">
              <a:latin typeface="+mn-lt"/>
              <a:cs typeface="Arial" pitchFamily="34" charset="0"/>
            </a:endParaRPr>
          </a:p>
        </p:txBody>
      </p:sp>
      <p:sp>
        <p:nvSpPr>
          <p:cNvPr id="21" name="TextBox 20"/>
          <p:cNvSpPr txBox="1"/>
          <p:nvPr/>
        </p:nvSpPr>
        <p:spPr>
          <a:xfrm>
            <a:off x="2137267" y="2203376"/>
            <a:ext cx="638978" cy="200055"/>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论坛</a:t>
            </a:r>
          </a:p>
        </p:txBody>
      </p:sp>
      <p:sp>
        <p:nvSpPr>
          <p:cNvPr id="22" name="TextBox 21"/>
          <p:cNvSpPr txBox="1"/>
          <p:nvPr/>
        </p:nvSpPr>
        <p:spPr>
          <a:xfrm>
            <a:off x="2787259" y="2214393"/>
            <a:ext cx="627962"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公告栏</a:t>
            </a:r>
          </a:p>
        </p:txBody>
      </p:sp>
      <p:sp>
        <p:nvSpPr>
          <p:cNvPr id="24" name="TextBox 23"/>
          <p:cNvSpPr txBox="1"/>
          <p:nvPr/>
        </p:nvSpPr>
        <p:spPr>
          <a:xfrm>
            <a:off x="1079653" y="2688117"/>
            <a:ext cx="1740666"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事项一：社区安全改进</a:t>
            </a:r>
          </a:p>
        </p:txBody>
      </p:sp>
      <p:sp>
        <p:nvSpPr>
          <p:cNvPr id="25" name="TextBox 24"/>
          <p:cNvSpPr txBox="1"/>
          <p:nvPr/>
        </p:nvSpPr>
        <p:spPr>
          <a:xfrm>
            <a:off x="2897437" y="2688118"/>
            <a:ext cx="1355074"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进程：</a:t>
            </a:r>
            <a:r>
              <a:rPr lang="zh-CN" altLang="en-US" sz="1100" dirty="0" smtClean="0">
                <a:solidFill>
                  <a:srgbClr val="FF0000"/>
                </a:solidFill>
                <a:latin typeface="+mn-lt"/>
                <a:cs typeface="Arial" pitchFamily="34" charset="0"/>
              </a:rPr>
              <a:t>集思广益</a:t>
            </a:r>
            <a:r>
              <a:rPr lang="en-US" altLang="zh-CN" sz="1100" dirty="0" smtClean="0">
                <a:solidFill>
                  <a:srgbClr val="FF0000"/>
                </a:solidFill>
                <a:latin typeface="+mn-lt"/>
                <a:cs typeface="Arial" pitchFamily="34" charset="0"/>
              </a:rPr>
              <a:t>3</a:t>
            </a:r>
            <a:r>
              <a:rPr lang="zh-CN" altLang="en-US" sz="1100" dirty="0" smtClean="0">
                <a:solidFill>
                  <a:srgbClr val="FF0000"/>
                </a:solidFill>
                <a:latin typeface="+mn-lt"/>
                <a:cs typeface="Arial" pitchFamily="34" charset="0"/>
              </a:rPr>
              <a:t>天</a:t>
            </a:r>
          </a:p>
        </p:txBody>
      </p:sp>
      <p:sp>
        <p:nvSpPr>
          <p:cNvPr id="26" name="TextBox 25"/>
          <p:cNvSpPr txBox="1"/>
          <p:nvPr/>
        </p:nvSpPr>
        <p:spPr>
          <a:xfrm>
            <a:off x="1299990" y="2974555"/>
            <a:ext cx="2666082" cy="507831"/>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开放式问题：小区最近出现偷盗事件，我们应该如何解决，排除安全隐患，请共同商定方案并执行</a:t>
            </a:r>
          </a:p>
        </p:txBody>
      </p:sp>
      <p:sp>
        <p:nvSpPr>
          <p:cNvPr id="27" name="矩形 26"/>
          <p:cNvSpPr/>
          <p:nvPr/>
        </p:nvSpPr>
        <p:spPr bwMode="auto">
          <a:xfrm>
            <a:off x="1487277" y="3613533"/>
            <a:ext cx="1707615" cy="51779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28" name="TextBox 27"/>
          <p:cNvSpPr txBox="1"/>
          <p:nvPr/>
        </p:nvSpPr>
        <p:spPr>
          <a:xfrm>
            <a:off x="1553378" y="3646584"/>
            <a:ext cx="550844"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讨论</a:t>
            </a:r>
          </a:p>
        </p:txBody>
      </p:sp>
      <p:sp>
        <p:nvSpPr>
          <p:cNvPr id="29" name="TextBox 28"/>
          <p:cNvSpPr txBox="1"/>
          <p:nvPr/>
        </p:nvSpPr>
        <p:spPr>
          <a:xfrm>
            <a:off x="5354197" y="5783856"/>
            <a:ext cx="1421175"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参加讨论人数：</a:t>
            </a:r>
            <a:r>
              <a:rPr lang="en-US" altLang="zh-CN" sz="1100" b="1" dirty="0" smtClean="0">
                <a:latin typeface="+mn-lt"/>
                <a:cs typeface="Arial" pitchFamily="34" charset="0"/>
              </a:rPr>
              <a:t>xx</a:t>
            </a:r>
            <a:r>
              <a:rPr lang="zh-CN" altLang="en-US" sz="1100" b="1" dirty="0" smtClean="0">
                <a:latin typeface="+mn-lt"/>
                <a:cs typeface="Arial" pitchFamily="34" charset="0"/>
              </a:rPr>
              <a:t>人</a:t>
            </a:r>
          </a:p>
        </p:txBody>
      </p:sp>
      <p:sp>
        <p:nvSpPr>
          <p:cNvPr id="30" name="TextBox 29"/>
          <p:cNvSpPr txBox="1"/>
          <p:nvPr/>
        </p:nvSpPr>
        <p:spPr>
          <a:xfrm>
            <a:off x="3117774" y="4241494"/>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分享</a:t>
            </a:r>
          </a:p>
        </p:txBody>
      </p:sp>
      <p:cxnSp>
        <p:nvCxnSpPr>
          <p:cNvPr id="32" name="直接连接符 31"/>
          <p:cNvCxnSpPr/>
          <p:nvPr/>
        </p:nvCxnSpPr>
        <p:spPr>
          <a:xfrm flipV="1">
            <a:off x="969484" y="2588963"/>
            <a:ext cx="3371162" cy="11017"/>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24569" y="4605051"/>
            <a:ext cx="1553378"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事项二：供应商更换</a:t>
            </a:r>
          </a:p>
        </p:txBody>
      </p:sp>
      <p:sp>
        <p:nvSpPr>
          <p:cNvPr id="34" name="TextBox 33"/>
          <p:cNvSpPr txBox="1"/>
          <p:nvPr/>
        </p:nvSpPr>
        <p:spPr>
          <a:xfrm>
            <a:off x="2897437" y="4583019"/>
            <a:ext cx="1355074"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进程：</a:t>
            </a:r>
            <a:r>
              <a:rPr lang="zh-CN" altLang="en-US" sz="1100" dirty="0" smtClean="0">
                <a:solidFill>
                  <a:srgbClr val="FF0000"/>
                </a:solidFill>
                <a:latin typeface="+mn-lt"/>
                <a:cs typeface="Arial" pitchFamily="34" charset="0"/>
              </a:rPr>
              <a:t>投票决策</a:t>
            </a:r>
            <a:r>
              <a:rPr lang="en-US" altLang="zh-CN" sz="1100" dirty="0" smtClean="0">
                <a:solidFill>
                  <a:srgbClr val="FF0000"/>
                </a:solidFill>
                <a:latin typeface="+mn-lt"/>
                <a:cs typeface="Arial" pitchFamily="34" charset="0"/>
              </a:rPr>
              <a:t>3</a:t>
            </a:r>
            <a:r>
              <a:rPr lang="zh-CN" altLang="en-US" sz="1100" dirty="0" smtClean="0">
                <a:solidFill>
                  <a:srgbClr val="FF0000"/>
                </a:solidFill>
                <a:latin typeface="+mn-lt"/>
                <a:cs typeface="Arial" pitchFamily="34" charset="0"/>
              </a:rPr>
              <a:t>天</a:t>
            </a:r>
          </a:p>
        </p:txBody>
      </p:sp>
      <p:sp>
        <p:nvSpPr>
          <p:cNvPr id="35" name="TextBox 34"/>
          <p:cNvSpPr txBox="1"/>
          <p:nvPr/>
        </p:nvSpPr>
        <p:spPr>
          <a:xfrm>
            <a:off x="1134737" y="4869456"/>
            <a:ext cx="2974555" cy="33855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投票式问题：对于保安问题，有如下两种方案，请大家投票选择</a:t>
            </a:r>
          </a:p>
        </p:txBody>
      </p:sp>
      <p:sp>
        <p:nvSpPr>
          <p:cNvPr id="36" name="TextBox 35"/>
          <p:cNvSpPr txBox="1"/>
          <p:nvPr/>
        </p:nvSpPr>
        <p:spPr>
          <a:xfrm>
            <a:off x="1222872" y="5255046"/>
            <a:ext cx="1927952" cy="338554"/>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同意：</a:t>
            </a:r>
            <a:endParaRPr lang="en-US" altLang="zh-CN" sz="1100" b="0" dirty="0" smtClean="0">
              <a:latin typeface="+mn-lt"/>
              <a:cs typeface="Arial" pitchFamily="34" charset="0"/>
            </a:endParaRPr>
          </a:p>
          <a:p>
            <a:r>
              <a:rPr lang="zh-CN" altLang="en-US" sz="1100" b="0" dirty="0" smtClean="0">
                <a:latin typeface="+mn-lt"/>
                <a:cs typeface="Arial" pitchFamily="34" charset="0"/>
              </a:rPr>
              <a:t>反对：</a:t>
            </a:r>
          </a:p>
        </p:txBody>
      </p:sp>
      <p:sp>
        <p:nvSpPr>
          <p:cNvPr id="37" name="TextBox 36"/>
          <p:cNvSpPr txBox="1"/>
          <p:nvPr/>
        </p:nvSpPr>
        <p:spPr>
          <a:xfrm>
            <a:off x="3117774" y="5640636"/>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分享</a:t>
            </a:r>
          </a:p>
        </p:txBody>
      </p:sp>
      <p:sp>
        <p:nvSpPr>
          <p:cNvPr id="38" name="矩形 37"/>
          <p:cNvSpPr/>
          <p:nvPr/>
        </p:nvSpPr>
        <p:spPr bwMode="auto">
          <a:xfrm>
            <a:off x="5221998" y="1718631"/>
            <a:ext cx="3404212" cy="456098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cxnSp>
        <p:nvCxnSpPr>
          <p:cNvPr id="40" name="直接连接符 39"/>
          <p:cNvCxnSpPr/>
          <p:nvPr/>
        </p:nvCxnSpPr>
        <p:spPr>
          <a:xfrm flipV="1">
            <a:off x="5221995" y="2137272"/>
            <a:ext cx="3448280" cy="11017"/>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05889" y="1850832"/>
            <a:ext cx="1916935"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事项一：社区安全改进</a:t>
            </a:r>
          </a:p>
        </p:txBody>
      </p:sp>
      <p:sp>
        <p:nvSpPr>
          <p:cNvPr id="46" name="TextBox 45"/>
          <p:cNvSpPr txBox="1"/>
          <p:nvPr/>
        </p:nvSpPr>
        <p:spPr>
          <a:xfrm>
            <a:off x="5387248" y="2346593"/>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集思广益</a:t>
            </a:r>
          </a:p>
        </p:txBody>
      </p:sp>
      <p:sp>
        <p:nvSpPr>
          <p:cNvPr id="47" name="TextBox 46"/>
          <p:cNvSpPr txBox="1"/>
          <p:nvPr/>
        </p:nvSpPr>
        <p:spPr>
          <a:xfrm>
            <a:off x="6202496" y="2346593"/>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方案选择</a:t>
            </a:r>
          </a:p>
        </p:txBody>
      </p:sp>
      <p:sp>
        <p:nvSpPr>
          <p:cNvPr id="48" name="TextBox 47"/>
          <p:cNvSpPr txBox="1"/>
          <p:nvPr/>
        </p:nvSpPr>
        <p:spPr>
          <a:xfrm>
            <a:off x="7006726" y="2346593"/>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沟通执行</a:t>
            </a:r>
          </a:p>
        </p:txBody>
      </p:sp>
      <p:sp>
        <p:nvSpPr>
          <p:cNvPr id="49" name="TextBox 48"/>
          <p:cNvSpPr txBox="1"/>
          <p:nvPr/>
        </p:nvSpPr>
        <p:spPr>
          <a:xfrm>
            <a:off x="7810956" y="2346593"/>
            <a:ext cx="66101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结果反馈</a:t>
            </a:r>
          </a:p>
        </p:txBody>
      </p:sp>
      <p:sp>
        <p:nvSpPr>
          <p:cNvPr id="51" name="矩形 50"/>
          <p:cNvSpPr/>
          <p:nvPr/>
        </p:nvSpPr>
        <p:spPr bwMode="auto">
          <a:xfrm>
            <a:off x="6202497" y="2291508"/>
            <a:ext cx="605927" cy="264405"/>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sp>
        <p:nvSpPr>
          <p:cNvPr id="52" name="矩形 51"/>
          <p:cNvSpPr/>
          <p:nvPr/>
        </p:nvSpPr>
        <p:spPr bwMode="auto">
          <a:xfrm>
            <a:off x="6995712" y="2291508"/>
            <a:ext cx="605927" cy="264405"/>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sp>
        <p:nvSpPr>
          <p:cNvPr id="53" name="矩形 52"/>
          <p:cNvSpPr/>
          <p:nvPr/>
        </p:nvSpPr>
        <p:spPr bwMode="auto">
          <a:xfrm>
            <a:off x="7799943" y="2324559"/>
            <a:ext cx="672028" cy="231354"/>
          </a:xfrm>
          <a:prstGeom prst="rect">
            <a:avLst/>
          </a:prstGeom>
          <a:noFill/>
          <a:ln w="12700">
            <a:solidFill>
              <a:schemeClr val="hlink"/>
            </a:solidFill>
            <a:round/>
            <a:headEnd/>
            <a:tailEnd type="diamond" w="med" len="med"/>
          </a:ln>
        </p:spPr>
        <p:txBody>
          <a:bodyPr wrap="none" lIns="0" tIns="0" rIns="0" bIns="0" rtlCol="0" anchor="ctr"/>
          <a:lstStyle/>
          <a:p>
            <a:pPr algn="ctr"/>
            <a:endParaRPr lang="zh-CN" altLang="en-US"/>
          </a:p>
        </p:txBody>
      </p:sp>
      <p:cxnSp>
        <p:nvCxnSpPr>
          <p:cNvPr id="55" name="直接箭头连接符 54"/>
          <p:cNvCxnSpPr>
            <a:stCxn id="46" idx="3"/>
            <a:endCxn id="51" idx="1"/>
          </p:cNvCxnSpPr>
          <p:nvPr/>
        </p:nvCxnSpPr>
        <p:spPr>
          <a:xfrm flipV="1">
            <a:off x="6048260" y="2423711"/>
            <a:ext cx="154237" cy="7521"/>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7" idx="3"/>
            <a:endCxn id="52" idx="1"/>
          </p:cNvCxnSpPr>
          <p:nvPr/>
        </p:nvCxnSpPr>
        <p:spPr>
          <a:xfrm flipV="1">
            <a:off x="6863508" y="2423711"/>
            <a:ext cx="132204" cy="7521"/>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7634687" y="2423711"/>
            <a:ext cx="154239" cy="7521"/>
          </a:xfrm>
          <a:prstGeom prst="straightConnector1">
            <a:avLst/>
          </a:prstGeom>
          <a:ln w="9525">
            <a:solidFill>
              <a:schemeClr val="accent3"/>
            </a:solidFill>
            <a:tailEnd type="arrow"/>
          </a:ln>
          <a:effectLst/>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09282" y="2732185"/>
            <a:ext cx="1740666"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事项一：社区安全改进</a:t>
            </a:r>
          </a:p>
        </p:txBody>
      </p:sp>
      <p:sp>
        <p:nvSpPr>
          <p:cNvPr id="61" name="TextBox 60"/>
          <p:cNvSpPr txBox="1"/>
          <p:nvPr/>
        </p:nvSpPr>
        <p:spPr>
          <a:xfrm>
            <a:off x="5629619" y="3018623"/>
            <a:ext cx="2666082" cy="507831"/>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开放式问题：小区最近出现偷盗事件，我们应该如何解决，排除安全隐患，请共同商定方案并执行</a:t>
            </a:r>
          </a:p>
        </p:txBody>
      </p:sp>
      <p:sp>
        <p:nvSpPr>
          <p:cNvPr id="62" name="矩形 61"/>
          <p:cNvSpPr/>
          <p:nvPr/>
        </p:nvSpPr>
        <p:spPr bwMode="auto">
          <a:xfrm>
            <a:off x="5816906" y="3657601"/>
            <a:ext cx="1707615" cy="517793"/>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63" name="TextBox 62"/>
          <p:cNvSpPr txBox="1"/>
          <p:nvPr/>
        </p:nvSpPr>
        <p:spPr>
          <a:xfrm>
            <a:off x="5883007" y="3690652"/>
            <a:ext cx="991518" cy="169277"/>
          </a:xfrm>
          <a:prstGeom prst="rect">
            <a:avLst/>
          </a:prstGeom>
          <a:noFill/>
          <a:ln w="9525">
            <a:noFill/>
          </a:ln>
        </p:spPr>
        <p:txBody>
          <a:bodyPr wrap="square" lIns="0" tIns="0" rIns="0" bIns="0" rtlCol="0">
            <a:spAutoFit/>
          </a:bodyPr>
          <a:lstStyle/>
          <a:p>
            <a:r>
              <a:rPr lang="zh-CN" altLang="en-US" sz="1100" b="0" dirty="0" smtClean="0">
                <a:latin typeface="+mn-lt"/>
                <a:cs typeface="Arial" pitchFamily="34" charset="0"/>
              </a:rPr>
              <a:t>加入讨论</a:t>
            </a:r>
          </a:p>
        </p:txBody>
      </p:sp>
      <p:sp>
        <p:nvSpPr>
          <p:cNvPr id="64" name="TextBox 63"/>
          <p:cNvSpPr txBox="1"/>
          <p:nvPr/>
        </p:nvSpPr>
        <p:spPr>
          <a:xfrm>
            <a:off x="7513507" y="5794872"/>
            <a:ext cx="451692" cy="169277"/>
          </a:xfrm>
          <a:prstGeom prst="rect">
            <a:avLst/>
          </a:prstGeom>
          <a:noFill/>
          <a:ln w="9525">
            <a:noFill/>
          </a:ln>
        </p:spPr>
        <p:txBody>
          <a:bodyPr wrap="square" lIns="0" tIns="0" rIns="0" bIns="0" rtlCol="0">
            <a:spAutoFit/>
          </a:bodyPr>
          <a:lstStyle/>
          <a:p>
            <a:r>
              <a:rPr lang="zh-CN" altLang="en-US" sz="1100" b="1" dirty="0" smtClean="0">
                <a:latin typeface="+mn-lt"/>
                <a:cs typeface="Arial" pitchFamily="34" charset="0"/>
              </a:rPr>
              <a:t>分享</a:t>
            </a:r>
          </a:p>
        </p:txBody>
      </p:sp>
      <p:cxnSp>
        <p:nvCxnSpPr>
          <p:cNvPr id="66" name="直接箭头连接符 65"/>
          <p:cNvCxnSpPr/>
          <p:nvPr/>
        </p:nvCxnSpPr>
        <p:spPr>
          <a:xfrm flipV="1">
            <a:off x="4175393" y="2996588"/>
            <a:ext cx="1024568" cy="11018"/>
          </a:xfrm>
          <a:prstGeom prst="straightConnector1">
            <a:avLst/>
          </a:prstGeom>
          <a:ln w="22225">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61832" y="2732183"/>
            <a:ext cx="661012" cy="200055"/>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点击打开</a:t>
            </a:r>
          </a:p>
        </p:txBody>
      </p:sp>
      <p:cxnSp>
        <p:nvCxnSpPr>
          <p:cNvPr id="69" name="直接连接符 68"/>
          <p:cNvCxnSpPr/>
          <p:nvPr/>
        </p:nvCxnSpPr>
        <p:spPr>
          <a:xfrm flipV="1">
            <a:off x="969484" y="4439796"/>
            <a:ext cx="3371162" cy="11017"/>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404204" y="2214393"/>
            <a:ext cx="771188" cy="200055"/>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社区督导</a:t>
            </a:r>
            <a:endParaRPr lang="zh-CN" altLang="en-US" sz="1300" b="1" dirty="0" smtClean="0">
              <a:latin typeface="+mn-lt"/>
              <a:cs typeface="Arial" pitchFamily="34" charset="0"/>
            </a:endParaRPr>
          </a:p>
        </p:txBody>
      </p:sp>
      <p:cxnSp>
        <p:nvCxnSpPr>
          <p:cNvPr id="56" name="直接连接符 55"/>
          <p:cNvCxnSpPr/>
          <p:nvPr/>
        </p:nvCxnSpPr>
        <p:spPr>
          <a:xfrm>
            <a:off x="3382173" y="2126258"/>
            <a:ext cx="0" cy="374574"/>
          </a:xfrm>
          <a:prstGeom prst="line">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58" name="矩形 57"/>
          <p:cNvSpPr/>
          <p:nvPr/>
        </p:nvSpPr>
        <p:spPr bwMode="auto">
          <a:xfrm>
            <a:off x="3866922" y="1762699"/>
            <a:ext cx="308473" cy="297455"/>
          </a:xfrm>
          <a:prstGeom prst="rect">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67" name="加号 66"/>
          <p:cNvSpPr/>
          <p:nvPr/>
        </p:nvSpPr>
        <p:spPr bwMode="auto">
          <a:xfrm>
            <a:off x="3855903" y="1751681"/>
            <a:ext cx="330506" cy="308472"/>
          </a:xfrm>
          <a:prstGeom prst="mathPlus">
            <a:avLst/>
          </a:prstGeom>
          <a:noFill/>
          <a:ln w="22225">
            <a:solidFill>
              <a:schemeClr val="hlink"/>
            </a:solidFill>
            <a:round/>
            <a:headEnd/>
            <a:tailEnd type="diamond" w="med" len="med"/>
          </a:ln>
        </p:spPr>
        <p:txBody>
          <a:bodyPr wrap="none" lIns="0" tIns="0" rIns="0" bIns="0" rtlCol="0" anchor="ctr"/>
          <a:lstStyle/>
          <a:p>
            <a:pPr algn="ctr"/>
            <a:endParaRPr lang="zh-CN" altLang="en-US"/>
          </a:p>
        </p:txBody>
      </p:sp>
      <p:sp>
        <p:nvSpPr>
          <p:cNvPr id="70" name="TextBox 69"/>
          <p:cNvSpPr txBox="1"/>
          <p:nvPr/>
        </p:nvSpPr>
        <p:spPr>
          <a:xfrm>
            <a:off x="2080351" y="1793916"/>
            <a:ext cx="991518" cy="200055"/>
          </a:xfrm>
          <a:prstGeom prst="rect">
            <a:avLst/>
          </a:prstGeom>
          <a:noFill/>
          <a:ln w="9525">
            <a:noFill/>
          </a:ln>
        </p:spPr>
        <p:txBody>
          <a:bodyPr wrap="square" lIns="0" tIns="0" rIns="0" bIns="0" rtlCol="0">
            <a:spAutoFit/>
          </a:bodyPr>
          <a:lstStyle/>
          <a:p>
            <a:pPr algn="ctr"/>
            <a:r>
              <a:rPr lang="zh-CN" altLang="en-US" sz="1300" b="1" dirty="0" smtClean="0">
                <a:latin typeface="+mn-lt"/>
                <a:cs typeface="Arial" pitchFamily="34" charset="0"/>
              </a:rPr>
              <a:t>物业功能</a:t>
            </a:r>
          </a:p>
        </p:txBody>
      </p:sp>
      <p:sp>
        <p:nvSpPr>
          <p:cNvPr id="71" name="RbNavigator"/>
          <p:cNvSpPr txBox="1"/>
          <p:nvPr/>
        </p:nvSpPr>
        <p:spPr>
          <a:xfrm>
            <a:off x="736600"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100000"/>
              </a:lnSpc>
              <a:spcBef>
                <a:spcPts val="400"/>
              </a:spcBef>
              <a:buClr>
                <a:srgbClr val="000000"/>
              </a:buClr>
              <a:buSzPct val="100000"/>
            </a:pPr>
            <a:r>
              <a:rPr kumimoji="1" lang="en-US" altLang="zh-CN" dirty="0" smtClean="0">
                <a:solidFill>
                  <a:schemeClr val="bg1"/>
                </a:solidFill>
                <a:latin typeface="+mn-lt"/>
                <a:cs typeface="Arial Narrow" pitchFamily="34" charset="0"/>
              </a:rPr>
              <a:t>A.1</a:t>
            </a:r>
            <a:endParaRPr kumimoji="1" lang="zh-CN" altLang="en-US" noProof="0" dirty="0" smtClean="0">
              <a:solidFill>
                <a:schemeClr val="bg1"/>
              </a:solidFill>
              <a:latin typeface="+mn-lt"/>
              <a:cs typeface="Arial Narrow" pitchFamily="34" charset="0"/>
            </a:endParaRPr>
          </a:p>
        </p:txBody>
      </p:sp>
      <p:sp>
        <p:nvSpPr>
          <p:cNvPr id="72" name="RbSticker"/>
          <p:cNvSpPr txBox="1"/>
          <p:nvPr/>
        </p:nvSpPr>
        <p:spPr>
          <a:xfrm>
            <a:off x="1082920" y="260349"/>
            <a:ext cx="833562" cy="200055"/>
          </a:xfrm>
          <a:prstGeom prst="rect">
            <a:avLst/>
          </a:prstGeom>
          <a:noFill/>
          <a:ln w="9525">
            <a:noFill/>
          </a:ln>
        </p:spPr>
        <p:txBody>
          <a:bodyPr vert="horz" wrap="none" lIns="0" tIns="0" rIns="0" bIns="0" rtlCol="0" anchor="ctr">
            <a:spAutoFit/>
          </a:bodyPr>
          <a:lstStyle/>
          <a:p>
            <a:pPr>
              <a:spcBef>
                <a:spcPts val="400"/>
              </a:spcBef>
              <a:buSzPct val="100000"/>
            </a:pPr>
            <a:r>
              <a:rPr lang="zh-CN" altLang="en-US" noProof="0" dirty="0" smtClean="0">
                <a:solidFill>
                  <a:schemeClr val="accent3"/>
                </a:solidFill>
                <a:latin typeface="+mn-lt"/>
                <a:cs typeface="Arial Narrow" pitchFamily="34" charset="0"/>
              </a:rPr>
              <a:t>移动端物业</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社区事项按照答案统一性性可分为三类：开放式议题、决策性议题、要求性议题，根据三类问题设定相关流程，业主可发起问题，当支持率达到</a:t>
            </a:r>
            <a:r>
              <a:rPr lang="en-US" altLang="zh-CN" dirty="0" smtClean="0"/>
              <a:t>xx</a:t>
            </a:r>
            <a:r>
              <a:rPr lang="zh-CN" altLang="en-US" dirty="0" smtClean="0"/>
              <a:t>时，建立业委会将其正式立项推荐；</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6</a:t>
            </a:fld>
            <a:endParaRPr lang="en-US"/>
          </a:p>
        </p:txBody>
      </p:sp>
      <p:sp>
        <p:nvSpPr>
          <p:cNvPr id="5" name="Textframe 40"/>
          <p:cNvSpPr txBox="1"/>
          <p:nvPr/>
        </p:nvSpPr>
        <p:spPr>
          <a:xfrm>
            <a:off x="989940" y="3514397"/>
            <a:ext cx="3725279" cy="1000274"/>
          </a:xfrm>
          <a:prstGeom prst="rect">
            <a:avLst/>
          </a:prstGeom>
          <a:noFill/>
          <a:ln w="9525">
            <a:noFill/>
          </a:ln>
        </p:spPr>
        <p:txBody>
          <a:bodyPr vert="horz" wrap="square" lIns="0" tIns="0" rIns="0" bIns="0" rtlCol="0">
            <a:spAutoFit/>
          </a:bodyPr>
          <a:lstStyle/>
          <a:p>
            <a:pPr marL="221876" indent="-221876">
              <a:buSzPct val="100000"/>
            </a:pPr>
            <a:r>
              <a:rPr lang="zh-CN" altLang="en-US" dirty="0" smtClean="0">
                <a:latin typeface="+mn-lt"/>
                <a:cs typeface="Arial" pitchFamily="34" charset="0"/>
              </a:rPr>
              <a:t>开放性议题</a:t>
            </a:r>
            <a:endParaRPr lang="en-US" altLang="zh-CN"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业主和业委会都没有明确的答案或者选择，希望大家畅所欲言，了解民意</a:t>
            </a: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基本流程：业主们畅所欲言，业委会根据大家意见总结出方案，并执行</a:t>
            </a:r>
            <a:endParaRPr lang="en-US" altLang="zh-CN" b="0" dirty="0" smtClean="0">
              <a:latin typeface="+mn-lt"/>
              <a:cs typeface="Arial" pitchFamily="34" charset="0"/>
            </a:endParaRPr>
          </a:p>
        </p:txBody>
      </p:sp>
      <p:sp>
        <p:nvSpPr>
          <p:cNvPr id="6" name="Textframe 40"/>
          <p:cNvSpPr txBox="1"/>
          <p:nvPr/>
        </p:nvSpPr>
        <p:spPr>
          <a:xfrm>
            <a:off x="989940" y="2258443"/>
            <a:ext cx="3692229" cy="800219"/>
          </a:xfrm>
          <a:prstGeom prst="rect">
            <a:avLst/>
          </a:prstGeom>
          <a:noFill/>
          <a:ln w="9525">
            <a:noFill/>
          </a:ln>
        </p:spPr>
        <p:txBody>
          <a:bodyPr vert="horz" wrap="square" lIns="0" tIns="0" rIns="0" bIns="0" rtlCol="0">
            <a:spAutoFit/>
          </a:bodyPr>
          <a:lstStyle/>
          <a:p>
            <a:pPr marL="221876" indent="-221876">
              <a:buSzPct val="100000"/>
            </a:pPr>
            <a:r>
              <a:rPr lang="zh-CN" altLang="en-US" dirty="0" smtClean="0">
                <a:latin typeface="+mn-lt"/>
                <a:cs typeface="Arial" pitchFamily="34" charset="0"/>
              </a:rPr>
              <a:t>决策性议题</a:t>
            </a:r>
            <a:endParaRPr lang="en-US" altLang="zh-CN"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业主和业委会都明确的选择项，需要投票做出统一决定</a:t>
            </a: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分为：投票、结果公示、实际执行、结果反馈等</a:t>
            </a:r>
            <a:endParaRPr lang="en-US" altLang="zh-CN" b="0" dirty="0" smtClean="0">
              <a:latin typeface="+mn-lt"/>
              <a:cs typeface="Arial" pitchFamily="34" charset="0"/>
            </a:endParaRPr>
          </a:p>
        </p:txBody>
      </p:sp>
      <p:sp>
        <p:nvSpPr>
          <p:cNvPr id="7" name="Textframe 40"/>
          <p:cNvSpPr txBox="1"/>
          <p:nvPr/>
        </p:nvSpPr>
        <p:spPr>
          <a:xfrm>
            <a:off x="989940" y="4737253"/>
            <a:ext cx="3725279" cy="1000274"/>
          </a:xfrm>
          <a:prstGeom prst="rect">
            <a:avLst/>
          </a:prstGeom>
          <a:noFill/>
          <a:ln w="9525">
            <a:noFill/>
          </a:ln>
        </p:spPr>
        <p:txBody>
          <a:bodyPr vert="horz" wrap="square" lIns="0" tIns="0" rIns="0" bIns="0" rtlCol="0">
            <a:spAutoFit/>
          </a:bodyPr>
          <a:lstStyle/>
          <a:p>
            <a:pPr marL="221876" indent="-221876">
              <a:buSzPct val="100000"/>
            </a:pPr>
            <a:r>
              <a:rPr lang="zh-CN" altLang="en-US" dirty="0" smtClean="0">
                <a:latin typeface="+mn-lt"/>
                <a:cs typeface="Arial" pitchFamily="34" charset="0"/>
              </a:rPr>
              <a:t>要求性议题</a:t>
            </a:r>
            <a:endParaRPr lang="en-US" altLang="zh-CN"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业主对该类问题看法统一，要求业委会或物业公司执行</a:t>
            </a: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分为：提起事项，执行，结果反馈</a:t>
            </a:r>
            <a:endParaRPr lang="en-US" altLang="zh-CN" b="0" dirty="0" smtClean="0">
              <a:latin typeface="+mn-lt"/>
              <a:cs typeface="Arial" pitchFamily="34" charset="0"/>
            </a:endParaRPr>
          </a:p>
          <a:p>
            <a:pPr marL="148945" lvl="1" indent="-148945">
              <a:buSzPct val="100000"/>
              <a:buFont typeface="Arial"/>
              <a:buChar char="•"/>
            </a:pPr>
            <a:r>
              <a:rPr lang="zh-CN" altLang="en-US" b="0" dirty="0" smtClean="0">
                <a:latin typeface="+mn-lt"/>
                <a:cs typeface="Arial" pitchFamily="34" charset="0"/>
              </a:rPr>
              <a:t>当支持率达到</a:t>
            </a:r>
            <a:r>
              <a:rPr lang="en-US" altLang="zh-CN" b="0" dirty="0" smtClean="0">
                <a:latin typeface="+mn-lt"/>
                <a:cs typeface="Arial" pitchFamily="34" charset="0"/>
              </a:rPr>
              <a:t>10%</a:t>
            </a:r>
            <a:r>
              <a:rPr lang="zh-CN" altLang="en-US" b="0" dirty="0" smtClean="0">
                <a:latin typeface="+mn-lt"/>
                <a:cs typeface="Arial" pitchFamily="34" charset="0"/>
              </a:rPr>
              <a:t>时，建议业委会介入</a:t>
            </a:r>
            <a:endParaRPr lang="en-US" altLang="zh-CN" b="0" dirty="0" smtClean="0">
              <a:latin typeface="+mn-lt"/>
              <a:cs typeface="Arial" pitchFamily="34" charset="0"/>
            </a:endParaRPr>
          </a:p>
        </p:txBody>
      </p:sp>
      <p:sp>
        <p:nvSpPr>
          <p:cNvPr id="8" name="TextBox 7"/>
          <p:cNvSpPr txBox="1"/>
          <p:nvPr/>
        </p:nvSpPr>
        <p:spPr>
          <a:xfrm>
            <a:off x="4979622" y="3679650"/>
            <a:ext cx="1872870" cy="800219"/>
          </a:xfrm>
          <a:prstGeom prst="rect">
            <a:avLst/>
          </a:prstGeom>
          <a:noFill/>
          <a:ln w="9525">
            <a:noFill/>
          </a:ln>
        </p:spPr>
        <p:txBody>
          <a:bodyPr wrap="square" lIns="0" tIns="0" rIns="0" bIns="0" rtlCol="0">
            <a:spAutoFit/>
          </a:bodyPr>
          <a:lstStyle/>
          <a:p>
            <a:r>
              <a:rPr lang="zh-CN" altLang="en-US" b="0" dirty="0" smtClean="0">
                <a:latin typeface="+mn-lt"/>
                <a:cs typeface="Arial" pitchFamily="34" charset="0"/>
              </a:rPr>
              <a:t>示例：小区最近出现偷盗事件，我们应该如何解决，排除安全隐患，请共同商定方案并执行</a:t>
            </a:r>
          </a:p>
        </p:txBody>
      </p:sp>
      <p:sp>
        <p:nvSpPr>
          <p:cNvPr id="9" name="TextBox 8"/>
          <p:cNvSpPr txBox="1"/>
          <p:nvPr/>
        </p:nvSpPr>
        <p:spPr>
          <a:xfrm>
            <a:off x="4979622" y="2346577"/>
            <a:ext cx="1861853" cy="1000274"/>
          </a:xfrm>
          <a:prstGeom prst="rect">
            <a:avLst/>
          </a:prstGeom>
          <a:noFill/>
          <a:ln w="9525">
            <a:noFill/>
          </a:ln>
        </p:spPr>
        <p:txBody>
          <a:bodyPr wrap="square" lIns="0" tIns="0" rIns="0" bIns="0" rtlCol="0">
            <a:spAutoFit/>
          </a:bodyPr>
          <a:lstStyle/>
          <a:p>
            <a:r>
              <a:rPr lang="zh-CN" altLang="en-US" b="0" dirty="0" smtClean="0">
                <a:latin typeface="+mn-lt"/>
                <a:cs typeface="Arial" pitchFamily="34" charset="0"/>
              </a:rPr>
              <a:t>示例：小区最近出现偷盗事件，我们拟增加保安</a:t>
            </a:r>
            <a:r>
              <a:rPr lang="en-US" altLang="zh-CN" b="0" dirty="0" smtClean="0">
                <a:latin typeface="+mn-lt"/>
                <a:cs typeface="Arial" pitchFamily="34" charset="0"/>
              </a:rPr>
              <a:t>4</a:t>
            </a:r>
            <a:r>
              <a:rPr lang="zh-CN" altLang="en-US" b="0" dirty="0" smtClean="0">
                <a:latin typeface="+mn-lt"/>
                <a:cs typeface="Arial" pitchFamily="34" charset="0"/>
              </a:rPr>
              <a:t>个，摄像头</a:t>
            </a:r>
            <a:r>
              <a:rPr lang="en-US" altLang="zh-CN" b="0" dirty="0" smtClean="0">
                <a:latin typeface="+mn-lt"/>
                <a:cs typeface="Arial" pitchFamily="34" charset="0"/>
              </a:rPr>
              <a:t>6</a:t>
            </a:r>
            <a:r>
              <a:rPr lang="zh-CN" altLang="en-US" b="0" dirty="0" smtClean="0">
                <a:latin typeface="+mn-lt"/>
                <a:cs typeface="Arial" pitchFamily="34" charset="0"/>
              </a:rPr>
              <a:t>个，具体分布见附件，共计需支出</a:t>
            </a:r>
            <a:r>
              <a:rPr lang="en-US" altLang="zh-CN" b="0" dirty="0" smtClean="0">
                <a:latin typeface="+mn-lt"/>
                <a:cs typeface="Arial" pitchFamily="34" charset="0"/>
              </a:rPr>
              <a:t>xxx</a:t>
            </a:r>
            <a:r>
              <a:rPr lang="zh-CN" altLang="en-US" b="0" dirty="0" smtClean="0">
                <a:latin typeface="+mn-lt"/>
                <a:cs typeface="Arial" pitchFamily="34" charset="0"/>
              </a:rPr>
              <a:t>元，请问是否同意？</a:t>
            </a:r>
          </a:p>
        </p:txBody>
      </p:sp>
      <p:sp>
        <p:nvSpPr>
          <p:cNvPr id="11" name="TextBox 10"/>
          <p:cNvSpPr txBox="1"/>
          <p:nvPr/>
        </p:nvSpPr>
        <p:spPr>
          <a:xfrm>
            <a:off x="7061812" y="3668633"/>
            <a:ext cx="1839814" cy="800219"/>
          </a:xfrm>
          <a:prstGeom prst="rect">
            <a:avLst/>
          </a:prstGeom>
          <a:noFill/>
          <a:ln w="9525">
            <a:noFill/>
          </a:ln>
        </p:spPr>
        <p:txBody>
          <a:bodyPr wrap="square" lIns="0" tIns="0" rIns="0" bIns="0" rtlCol="0">
            <a:spAutoFit/>
          </a:bodyPr>
          <a:lstStyle/>
          <a:p>
            <a:r>
              <a:rPr lang="zh-CN" altLang="en-US" sz="1300" b="1" dirty="0" smtClean="0">
                <a:latin typeface="+mn-lt"/>
                <a:cs typeface="Arial" pitchFamily="34" charset="0"/>
              </a:rPr>
              <a:t>注意：所有的开放性问题在业委会根据民意总结后都会变成决策性问题进入投票程序</a:t>
            </a:r>
          </a:p>
        </p:txBody>
      </p:sp>
      <p:sp>
        <p:nvSpPr>
          <p:cNvPr id="12" name="Textframe 40"/>
          <p:cNvSpPr txBox="1"/>
          <p:nvPr/>
        </p:nvSpPr>
        <p:spPr>
          <a:xfrm>
            <a:off x="7050795" y="2324545"/>
            <a:ext cx="1972020" cy="1000274"/>
          </a:xfrm>
          <a:prstGeom prst="rect">
            <a:avLst/>
          </a:prstGeom>
          <a:noFill/>
          <a:ln w="9525">
            <a:noFill/>
          </a:ln>
        </p:spPr>
        <p:txBody>
          <a:bodyPr vert="horz" wrap="square" lIns="0" tIns="0" rIns="0" bIns="0" rtlCol="0">
            <a:spAutoFit/>
          </a:bodyPr>
          <a:lstStyle/>
          <a:p>
            <a:pPr marL="221876" indent="-221876">
              <a:buSzPct val="100000"/>
            </a:pPr>
            <a:r>
              <a:rPr lang="zh-CN" altLang="en-US" dirty="0" smtClean="0">
                <a:latin typeface="+mn-lt"/>
                <a:cs typeface="Arial" pitchFamily="34" charset="0"/>
              </a:rPr>
              <a:t>法律有效性</a:t>
            </a:r>
            <a:endParaRPr lang="en-US" altLang="zh-CN" dirty="0" smtClean="0">
              <a:latin typeface="+mn-lt"/>
              <a:cs typeface="Arial" pitchFamily="34" charset="0"/>
            </a:endParaRPr>
          </a:p>
          <a:p>
            <a:pPr marL="148945" lvl="1" indent="-148945">
              <a:buSzPct val="100000"/>
              <a:buFont typeface="Arial"/>
              <a:buChar char="•"/>
            </a:pPr>
            <a:r>
              <a:rPr lang="zh-CN" altLang="en-US" dirty="0" smtClean="0">
                <a:latin typeface="+mn-lt"/>
                <a:cs typeface="Arial" pitchFamily="34" charset="0"/>
              </a:rPr>
              <a:t>不需花钱的事项：二分之一通过即可</a:t>
            </a:r>
            <a:endParaRPr lang="en-US" altLang="zh-CN" dirty="0" smtClean="0">
              <a:latin typeface="+mn-lt"/>
              <a:cs typeface="Arial" pitchFamily="34" charset="0"/>
            </a:endParaRPr>
          </a:p>
          <a:p>
            <a:pPr marL="148945" lvl="1" indent="-148945">
              <a:buSzPct val="100000"/>
              <a:buFont typeface="Arial"/>
              <a:buChar char="•"/>
            </a:pPr>
            <a:r>
              <a:rPr lang="zh-CN" altLang="en-US" dirty="0" smtClean="0">
                <a:latin typeface="+mn-lt"/>
                <a:cs typeface="Arial" pitchFamily="34" charset="0"/>
              </a:rPr>
              <a:t>需花钱的事项：三分之二通过</a:t>
            </a:r>
            <a:endParaRPr lang="en-US" altLang="zh-CN" dirty="0" smtClean="0">
              <a:latin typeface="+mn-lt"/>
              <a:cs typeface="Arial" pitchFamily="34" charset="0"/>
            </a:endParaRPr>
          </a:p>
        </p:txBody>
      </p:sp>
      <p:sp>
        <p:nvSpPr>
          <p:cNvPr id="13" name="TextBox 12"/>
          <p:cNvSpPr txBox="1"/>
          <p:nvPr/>
        </p:nvSpPr>
        <p:spPr>
          <a:xfrm>
            <a:off x="4979622" y="4913522"/>
            <a:ext cx="1795751" cy="800219"/>
          </a:xfrm>
          <a:prstGeom prst="rect">
            <a:avLst/>
          </a:prstGeom>
          <a:noFill/>
          <a:ln w="9525">
            <a:noFill/>
          </a:ln>
        </p:spPr>
        <p:txBody>
          <a:bodyPr wrap="square" lIns="0" tIns="0" rIns="0" bIns="0" rtlCol="0">
            <a:spAutoFit/>
          </a:bodyPr>
          <a:lstStyle/>
          <a:p>
            <a:r>
              <a:rPr lang="zh-CN" altLang="en-US" b="0" dirty="0" smtClean="0">
                <a:latin typeface="+mn-lt"/>
                <a:cs typeface="Arial" pitchFamily="34" charset="0"/>
              </a:rPr>
              <a:t>示例：小区保安上班时间看手机，不认真工作，要求物业在保安上岗前收缴手机</a:t>
            </a:r>
          </a:p>
        </p:txBody>
      </p:sp>
      <p:sp>
        <p:nvSpPr>
          <p:cNvPr id="15" name="TextBox 14"/>
          <p:cNvSpPr txBox="1"/>
          <p:nvPr/>
        </p:nvSpPr>
        <p:spPr>
          <a:xfrm>
            <a:off x="7061812" y="4902506"/>
            <a:ext cx="1839814" cy="600164"/>
          </a:xfrm>
          <a:prstGeom prst="rect">
            <a:avLst/>
          </a:prstGeom>
          <a:noFill/>
          <a:ln w="9525">
            <a:noFill/>
          </a:ln>
        </p:spPr>
        <p:txBody>
          <a:bodyPr wrap="square" lIns="0" tIns="0" rIns="0" bIns="0" rtlCol="0">
            <a:spAutoFit/>
          </a:bodyPr>
          <a:lstStyle/>
          <a:p>
            <a:r>
              <a:rPr lang="zh-CN" altLang="en-US" dirty="0" smtClean="0">
                <a:latin typeface="+mn-lt"/>
                <a:cs typeface="Arial" pitchFamily="34" charset="0"/>
              </a:rPr>
              <a:t>备注</a:t>
            </a:r>
            <a:r>
              <a:rPr lang="zh-CN" altLang="en-US" sz="1300" b="1" dirty="0" smtClean="0">
                <a:latin typeface="+mn-lt"/>
                <a:cs typeface="Arial" pitchFamily="34" charset="0"/>
              </a:rPr>
              <a:t>：当支持率超过</a:t>
            </a:r>
            <a:r>
              <a:rPr lang="en-US" altLang="zh-CN" sz="1300" b="1" dirty="0" smtClean="0">
                <a:latin typeface="+mn-lt"/>
                <a:cs typeface="Arial" pitchFamily="34" charset="0"/>
              </a:rPr>
              <a:t>15%</a:t>
            </a:r>
            <a:r>
              <a:rPr lang="zh-CN" altLang="en-US" sz="1300" b="1" dirty="0" smtClean="0">
                <a:latin typeface="+mn-lt"/>
                <a:cs typeface="Arial" pitchFamily="34" charset="0"/>
              </a:rPr>
              <a:t>时，业委会应介入和物业公司共同改进</a:t>
            </a:r>
          </a:p>
        </p:txBody>
      </p:sp>
      <p:sp>
        <p:nvSpPr>
          <p:cNvPr id="14" name="RbNavigator"/>
          <p:cNvSpPr txBox="1"/>
          <p:nvPr/>
        </p:nvSpPr>
        <p:spPr>
          <a:xfrm>
            <a:off x="736600"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100000"/>
              </a:lnSpc>
              <a:spcBef>
                <a:spcPts val="400"/>
              </a:spcBef>
              <a:buClr>
                <a:srgbClr val="000000"/>
              </a:buClr>
              <a:buSzPct val="100000"/>
            </a:pPr>
            <a:r>
              <a:rPr kumimoji="1" lang="en-US" altLang="zh-CN" dirty="0" smtClean="0">
                <a:solidFill>
                  <a:schemeClr val="bg1"/>
                </a:solidFill>
                <a:latin typeface="+mn-lt"/>
                <a:cs typeface="Arial Narrow" pitchFamily="34" charset="0"/>
              </a:rPr>
              <a:t>A.1</a:t>
            </a:r>
            <a:endParaRPr kumimoji="1" lang="zh-CN" altLang="en-US" noProof="0" dirty="0" smtClean="0">
              <a:solidFill>
                <a:schemeClr val="bg1"/>
              </a:solidFill>
              <a:latin typeface="+mn-lt"/>
              <a:cs typeface="Arial Narrow" pitchFamily="34" charset="0"/>
            </a:endParaRPr>
          </a:p>
        </p:txBody>
      </p:sp>
      <p:sp>
        <p:nvSpPr>
          <p:cNvPr id="16" name="RbSticker"/>
          <p:cNvSpPr txBox="1"/>
          <p:nvPr/>
        </p:nvSpPr>
        <p:spPr>
          <a:xfrm>
            <a:off x="1082920" y="260349"/>
            <a:ext cx="2556790" cy="200055"/>
          </a:xfrm>
          <a:prstGeom prst="rect">
            <a:avLst/>
          </a:prstGeom>
          <a:noFill/>
          <a:ln w="9525">
            <a:noFill/>
          </a:ln>
        </p:spPr>
        <p:txBody>
          <a:bodyPr vert="horz" wrap="none" lIns="0" tIns="0" rIns="0" bIns="0" rtlCol="0" anchor="ctr">
            <a:spAutoFit/>
          </a:bodyPr>
          <a:lstStyle/>
          <a:p>
            <a:pPr>
              <a:spcBef>
                <a:spcPts val="400"/>
              </a:spcBef>
              <a:buSzPct val="100000"/>
            </a:pPr>
            <a:r>
              <a:rPr lang="zh-CN" altLang="en-US" noProof="0" dirty="0" smtClean="0">
                <a:solidFill>
                  <a:schemeClr val="accent3"/>
                </a:solidFill>
                <a:latin typeface="+mn-lt"/>
                <a:cs typeface="Arial Narrow" pitchFamily="34" charset="0"/>
              </a:rPr>
              <a:t>移动端物业</a:t>
            </a:r>
            <a:r>
              <a:rPr lang="en-US" altLang="zh-CN" noProof="0" dirty="0" smtClean="0">
                <a:solidFill>
                  <a:schemeClr val="accent3"/>
                </a:solidFill>
                <a:latin typeface="+mn-lt"/>
                <a:cs typeface="Arial Narrow" pitchFamily="34" charset="0"/>
              </a:rPr>
              <a:t>-</a:t>
            </a:r>
            <a:r>
              <a:rPr lang="zh-CN" altLang="en-US" noProof="0" dirty="0" smtClean="0">
                <a:solidFill>
                  <a:schemeClr val="accent3"/>
                </a:solidFill>
                <a:latin typeface="+mn-lt"/>
                <a:cs typeface="Arial Narrow" pitchFamily="34" charset="0"/>
              </a:rPr>
              <a:t>社区重要事项解决平台</a:t>
            </a:r>
          </a:p>
        </p:txBody>
      </p:sp>
      <p:sp>
        <p:nvSpPr>
          <p:cNvPr id="19" name="RbNavigator"/>
          <p:cNvSpPr txBox="1"/>
          <p:nvPr/>
        </p:nvSpPr>
        <p:spPr>
          <a:xfrm>
            <a:off x="633309" y="2262034"/>
            <a:ext cx="274320" cy="274320"/>
          </a:xfrm>
          <a:prstGeom prst="rect">
            <a:avLst/>
          </a:prstGeom>
          <a:solidFill>
            <a:schemeClr val="accent3"/>
          </a:solidFill>
        </p:spPr>
        <p:txBody>
          <a:bodyPr vert="horz" wrap="none" lIns="0" tIns="0" rIns="0" bIns="0" rtlCol="0" anchor="ctr">
            <a:noAutofit/>
          </a:bodyPr>
          <a:lstStyle/>
          <a:p>
            <a:pPr algn="ctr">
              <a:lnSpc>
                <a:spcPct val="93000"/>
              </a:lnSpc>
              <a:spcBef>
                <a:spcPts val="0"/>
              </a:spcBef>
            </a:pPr>
            <a:r>
              <a:rPr kumimoji="1" lang="en-US" altLang="zh-CN" dirty="0" smtClean="0">
                <a:solidFill>
                  <a:schemeClr val="bg1"/>
                </a:solidFill>
                <a:latin typeface="+mn-lt"/>
                <a:cs typeface="Arial" pitchFamily="34" charset="0"/>
              </a:rPr>
              <a:t>a</a:t>
            </a:r>
            <a:endParaRPr kumimoji="1" lang="zh-CN" altLang="en-US" dirty="0" smtClean="0">
              <a:solidFill>
                <a:schemeClr val="bg1"/>
              </a:solidFill>
              <a:latin typeface="+mn-lt"/>
              <a:cs typeface="Arial" pitchFamily="34" charset="0"/>
            </a:endParaRPr>
          </a:p>
        </p:txBody>
      </p:sp>
      <p:sp>
        <p:nvSpPr>
          <p:cNvPr id="20" name="RbNavigator"/>
          <p:cNvSpPr txBox="1"/>
          <p:nvPr/>
        </p:nvSpPr>
        <p:spPr>
          <a:xfrm>
            <a:off x="633309" y="3517957"/>
            <a:ext cx="274320" cy="274320"/>
          </a:xfrm>
          <a:prstGeom prst="rect">
            <a:avLst/>
          </a:prstGeom>
          <a:solidFill>
            <a:schemeClr val="accent3"/>
          </a:solidFill>
        </p:spPr>
        <p:txBody>
          <a:bodyPr vert="horz" wrap="none" lIns="0" tIns="0" rIns="0" bIns="0" rtlCol="0" anchor="ctr">
            <a:noAutofit/>
          </a:bodyPr>
          <a:lstStyle/>
          <a:p>
            <a:pPr algn="ctr">
              <a:lnSpc>
                <a:spcPct val="93000"/>
              </a:lnSpc>
              <a:spcBef>
                <a:spcPts val="0"/>
              </a:spcBef>
            </a:pPr>
            <a:r>
              <a:rPr kumimoji="1" lang="en-US" altLang="zh-CN" dirty="0" smtClean="0">
                <a:solidFill>
                  <a:schemeClr val="bg1"/>
                </a:solidFill>
                <a:latin typeface="+mn-lt"/>
                <a:cs typeface="Arial" pitchFamily="34" charset="0"/>
              </a:rPr>
              <a:t>b</a:t>
            </a:r>
            <a:endParaRPr kumimoji="1" lang="zh-CN" altLang="en-US" dirty="0" smtClean="0">
              <a:solidFill>
                <a:schemeClr val="bg1"/>
              </a:solidFill>
              <a:latin typeface="+mn-lt"/>
              <a:cs typeface="Arial" pitchFamily="34" charset="0"/>
            </a:endParaRPr>
          </a:p>
        </p:txBody>
      </p:sp>
      <p:sp>
        <p:nvSpPr>
          <p:cNvPr id="21" name="RbNavigator"/>
          <p:cNvSpPr txBox="1"/>
          <p:nvPr/>
        </p:nvSpPr>
        <p:spPr>
          <a:xfrm>
            <a:off x="633309" y="4729813"/>
            <a:ext cx="274320" cy="274320"/>
          </a:xfrm>
          <a:prstGeom prst="rect">
            <a:avLst/>
          </a:prstGeom>
          <a:solidFill>
            <a:schemeClr val="accent3"/>
          </a:solidFill>
        </p:spPr>
        <p:txBody>
          <a:bodyPr vert="horz" wrap="none" lIns="0" tIns="0" rIns="0" bIns="0" rtlCol="0" anchor="ctr">
            <a:noAutofit/>
          </a:bodyPr>
          <a:lstStyle/>
          <a:p>
            <a:pPr algn="ctr">
              <a:lnSpc>
                <a:spcPct val="93000"/>
              </a:lnSpc>
              <a:spcBef>
                <a:spcPts val="0"/>
              </a:spcBef>
            </a:pPr>
            <a:r>
              <a:rPr kumimoji="1" lang="en-US" altLang="zh-CN" dirty="0" smtClean="0">
                <a:solidFill>
                  <a:schemeClr val="bg1"/>
                </a:solidFill>
                <a:latin typeface="+mn-lt"/>
                <a:cs typeface="Arial" pitchFamily="34" charset="0"/>
              </a:rPr>
              <a:t>c</a:t>
            </a:r>
            <a:endParaRPr kumimoji="1" lang="zh-CN" altLang="en-US" dirty="0" smtClean="0">
              <a:solidFill>
                <a:schemeClr val="bg1"/>
              </a:solidFill>
              <a:latin typeface="+mn-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 name="Object 35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6708" name="think-cell Slide" r:id="rId141" imgW="360" imgH="360" progId="">
                  <p:embed/>
                </p:oleObj>
              </mc:Choice>
              <mc:Fallback>
                <p:oleObj name="think-cell Slide" r:id="rId141" imgW="360" imgH="360" progId="">
                  <p:embed/>
                  <p:pic>
                    <p:nvPicPr>
                      <p:cNvPr id="0" name="Picture 2" hidden="1"/>
                      <p:cNvPicPr>
                        <a:picLocks noChangeAspect="1" noChangeArrowheads="1"/>
                      </p:cNvPicPr>
                      <p:nvPr/>
                    </p:nvPicPr>
                    <p:blipFill>
                      <a:blip r:embed="rId14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 name="Rectangle 354"/>
          <p:cNvSpPr/>
          <p:nvPr/>
        </p:nvSpPr>
        <p:spPr>
          <a:xfrm>
            <a:off x="738000" y="6021288"/>
            <a:ext cx="8535988" cy="421034"/>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100000"/>
              </a:lnSpc>
              <a:spcBef>
                <a:spcPts val="400"/>
              </a:spcBef>
            </a:pPr>
            <a:endParaRPr lang="zh-CN" altLang="en-US" sz="1500" b="0" dirty="0" smtClean="0"/>
          </a:p>
        </p:txBody>
      </p:sp>
      <p:sp>
        <p:nvSpPr>
          <p:cNvPr id="3" name="Title 2"/>
          <p:cNvSpPr>
            <a:spLocks noGrp="1"/>
          </p:cNvSpPr>
          <p:nvPr>
            <p:ph type="title"/>
          </p:nvPr>
        </p:nvSpPr>
        <p:spPr/>
        <p:txBody>
          <a:bodyPr/>
          <a:lstStyle/>
          <a:p>
            <a:r>
              <a:rPr lang="zh-CN" altLang="en-US" dirty="0" smtClean="0"/>
              <a:t>物业服务要求负责人熟悉并掌握法律、物业专业知识和基本财务知识，并具有协调解决问题的能力，业委会缺少知识储备，难以长期维持社区治理质量</a:t>
            </a:r>
            <a:endParaRPr lang="zh-CN" altLang="en-US" dirty="0"/>
          </a:p>
        </p:txBody>
      </p:sp>
      <p:grpSp>
        <p:nvGrpSpPr>
          <p:cNvPr id="2" name="Group 3"/>
          <p:cNvGrpSpPr/>
          <p:nvPr/>
        </p:nvGrpSpPr>
        <p:grpSpPr>
          <a:xfrm>
            <a:off x="736600" y="2348880"/>
            <a:ext cx="8537388" cy="3611414"/>
            <a:chOff x="736600" y="2221625"/>
            <a:chExt cx="6789420" cy="3611414"/>
          </a:xfrm>
        </p:grpSpPr>
        <p:cxnSp>
          <p:nvCxnSpPr>
            <p:cNvPr id="5" name="Horizontal Line"/>
            <p:cNvCxnSpPr/>
            <p:nvPr/>
          </p:nvCxnSpPr>
          <p:spPr>
            <a:xfrm>
              <a:off x="736600" y="2502077"/>
              <a:ext cx="1554480"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6" name="ListLeanHorizontalTextTopic0"/>
            <p:cNvSpPr txBox="1"/>
            <p:nvPr/>
          </p:nvSpPr>
          <p:spPr>
            <a:xfrm>
              <a:off x="736600" y="2221625"/>
              <a:ext cx="1554480" cy="280452"/>
            </a:xfrm>
            <a:prstGeom prst="rect">
              <a:avLst/>
            </a:prstGeom>
            <a:noFill/>
            <a:ln w="9525">
              <a:noFill/>
            </a:ln>
          </p:spPr>
          <p:txBody>
            <a:bodyPr vert="horz" wrap="square" lIns="0" tIns="0" rIns="0" bIns="72000" rtlCol="0" anchor="b">
              <a:spAutoFit/>
            </a:bodyPr>
            <a:lstStyle/>
            <a:p>
              <a:pPr>
                <a:lnSpc>
                  <a:spcPct val="90000"/>
                </a:lnSpc>
                <a:spcBef>
                  <a:spcPts val="400"/>
                </a:spcBef>
                <a:buSzPct val="100000"/>
              </a:pPr>
              <a:r>
                <a:rPr lang="zh-CN" altLang="en-US" sz="1500" noProof="0" dirty="0" smtClean="0">
                  <a:latin typeface="+mn-lt"/>
                  <a:cs typeface="Arial Narrow" pitchFamily="34" charset="0"/>
                </a:rPr>
                <a:t>                  </a:t>
              </a:r>
              <a:r>
                <a:rPr lang="zh-CN" altLang="en-US" sz="1500" noProof="0" dirty="0" smtClean="0">
                  <a:solidFill>
                    <a:schemeClr val="bg1">
                      <a:lumMod val="50000"/>
                    </a:schemeClr>
                  </a:solidFill>
                  <a:latin typeface="+mn-lt"/>
                  <a:cs typeface="Arial Narrow" pitchFamily="34" charset="0"/>
                </a:rPr>
                <a:t>法律知识</a:t>
              </a:r>
              <a:endParaRPr lang="de-DE" sz="1500" noProof="0" dirty="0" smtClean="0">
                <a:solidFill>
                  <a:schemeClr val="bg1">
                    <a:lumMod val="50000"/>
                  </a:schemeClr>
                </a:solidFill>
                <a:latin typeface="+mn-lt"/>
                <a:cs typeface="Arial Narrow" pitchFamily="34" charset="0"/>
              </a:endParaRPr>
            </a:p>
          </p:txBody>
        </p:sp>
        <p:sp>
          <p:nvSpPr>
            <p:cNvPr id="7" name="ListLeanHorizontalTextDetail0"/>
            <p:cNvSpPr txBox="1"/>
            <p:nvPr/>
          </p:nvSpPr>
          <p:spPr>
            <a:xfrm>
              <a:off x="736600" y="2502077"/>
              <a:ext cx="1554480" cy="3256070"/>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a:buChar char="&gt;"/>
              </a:pPr>
              <a:r>
                <a:rPr lang="zh-CN" altLang="en-US" b="0" noProof="0" dirty="0" smtClean="0">
                  <a:latin typeface="+mn-lt"/>
                  <a:cs typeface="Arial Narrow" pitchFamily="34" charset="0"/>
                </a:rPr>
                <a:t>熟悉物业管理条例及管理办法</a:t>
              </a:r>
              <a:r>
                <a:rPr lang="zh-CN" altLang="en-US" b="0" dirty="0" smtClean="0">
                  <a:latin typeface="+mn-lt"/>
                  <a:cs typeface="Arial Narrow" pitchFamily="34" charset="0"/>
                </a:rPr>
                <a:t>，掌握核心内容</a:t>
              </a:r>
              <a:endParaRPr lang="de-DE" b="0" noProof="0" dirty="0" smtClean="0">
                <a:latin typeface="+mn-lt"/>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对与物业和业主相关的关键制度有清晰的理解</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掌握业主大会、业主公约、前期物业管理招投标、物业承接查验、物业管理企业资质管理、物业管理从业人员职业资格和住宅专项维修资金等七项制度</a:t>
              </a:r>
              <a:endParaRPr lang="de-DE" altLang="zh-CN" sz="1100" b="0" dirty="0" smtClean="0">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明晰小区土地、房屋及设备等资产的法律权属</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对小区共有财产及私有财产划分有清晰的认知</a:t>
              </a:r>
              <a:endParaRPr lang="de-DE" altLang="zh-CN" sz="1100" b="0" dirty="0" smtClean="0">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掌握物业出现法律争端时的基本知识</a:t>
              </a:r>
              <a:endParaRPr lang="de-DE" altLang="zh-CN" b="0" dirty="0" smtClean="0">
                <a:cs typeface="Arial Narrow" pitchFamily="34" charset="0"/>
              </a:endParaRPr>
            </a:p>
            <a:p>
              <a:pPr marL="344571" lvl="2" indent="-167142">
                <a:lnSpc>
                  <a:spcPct val="90000"/>
                </a:lnSpc>
                <a:spcBef>
                  <a:spcPts val="400"/>
                </a:spcBef>
                <a:buSzPct val="100000"/>
              </a:pPr>
              <a:endParaRPr lang="de-DE" b="0" noProof="0" dirty="0" smtClean="0">
                <a:latin typeface="+mn-lt"/>
                <a:cs typeface="Arial Narrow" pitchFamily="34" charset="0"/>
              </a:endParaRPr>
            </a:p>
          </p:txBody>
        </p:sp>
        <p:cxnSp>
          <p:nvCxnSpPr>
            <p:cNvPr id="8" name="Horizontal Line"/>
            <p:cNvCxnSpPr/>
            <p:nvPr/>
          </p:nvCxnSpPr>
          <p:spPr>
            <a:xfrm>
              <a:off x="2481580" y="2502077"/>
              <a:ext cx="1554480"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 name="ListLeanHorizontalTextTopic1"/>
            <p:cNvSpPr txBox="1"/>
            <p:nvPr/>
          </p:nvSpPr>
          <p:spPr>
            <a:xfrm>
              <a:off x="2481580" y="2221625"/>
              <a:ext cx="1554480" cy="280452"/>
            </a:xfrm>
            <a:prstGeom prst="rect">
              <a:avLst/>
            </a:prstGeom>
            <a:noFill/>
            <a:ln w="9525">
              <a:noFill/>
            </a:ln>
          </p:spPr>
          <p:txBody>
            <a:bodyPr vert="horz" wrap="square" lIns="0" tIns="0" rIns="0" bIns="72000" rtlCol="0" anchor="b">
              <a:spAutoFit/>
            </a:bodyPr>
            <a:lstStyle/>
            <a:p>
              <a:pPr>
                <a:lnSpc>
                  <a:spcPct val="90000"/>
                </a:lnSpc>
                <a:spcBef>
                  <a:spcPts val="400"/>
                </a:spcBef>
                <a:buSzPct val="100000"/>
              </a:pPr>
              <a:r>
                <a:rPr lang="zh-CN" altLang="en-US" sz="1500" noProof="0" dirty="0" smtClean="0">
                  <a:latin typeface="+mn-lt"/>
                  <a:cs typeface="Arial Narrow" pitchFamily="34" charset="0"/>
                </a:rPr>
                <a:t>              </a:t>
              </a:r>
              <a:r>
                <a:rPr lang="zh-CN" altLang="en-US" sz="1500" noProof="0" dirty="0" smtClean="0">
                  <a:solidFill>
                    <a:schemeClr val="bg1">
                      <a:lumMod val="50000"/>
                    </a:schemeClr>
                  </a:solidFill>
                  <a:latin typeface="+mn-lt"/>
                  <a:cs typeface="Arial Narrow" pitchFamily="34" charset="0"/>
                </a:rPr>
                <a:t>专业知识</a:t>
              </a:r>
              <a:endParaRPr lang="de-DE" sz="1500" noProof="0" dirty="0" smtClean="0">
                <a:solidFill>
                  <a:schemeClr val="bg1">
                    <a:lumMod val="50000"/>
                  </a:schemeClr>
                </a:solidFill>
                <a:latin typeface="+mn-lt"/>
                <a:cs typeface="Arial Narrow" pitchFamily="34" charset="0"/>
              </a:endParaRPr>
            </a:p>
          </p:txBody>
        </p:sp>
        <p:sp>
          <p:nvSpPr>
            <p:cNvPr id="10" name="ListLeanHorizontalTextDetail1"/>
            <p:cNvSpPr txBox="1"/>
            <p:nvPr/>
          </p:nvSpPr>
          <p:spPr>
            <a:xfrm>
              <a:off x="2481580" y="2502077"/>
              <a:ext cx="1554480" cy="3330962"/>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a:buChar char="&gt;"/>
              </a:pPr>
              <a:r>
                <a:rPr lang="zh-CN" altLang="en-US" b="0" noProof="0" dirty="0" smtClean="0">
                  <a:latin typeface="+mn-lt"/>
                  <a:cs typeface="Arial Narrow" pitchFamily="34" charset="0"/>
                </a:rPr>
                <a:t>了解物业服务内容及分级标准</a:t>
              </a:r>
              <a:endParaRPr lang="en-US" altLang="zh-CN" b="0" noProof="0" dirty="0" smtClean="0">
                <a:latin typeface="+mn-lt"/>
                <a:cs typeface="Arial Narrow" pitchFamily="34" charset="0"/>
              </a:endParaRPr>
            </a:p>
            <a:p>
              <a:pPr marL="164571" lvl="1" indent="-164571">
                <a:lnSpc>
                  <a:spcPct val="90000"/>
                </a:lnSpc>
                <a:spcBef>
                  <a:spcPts val="400"/>
                </a:spcBef>
                <a:buSzPct val="100000"/>
                <a:buFont typeface="Arial Narrow"/>
                <a:buChar char="&gt;"/>
              </a:pPr>
              <a:r>
                <a:rPr lang="zh-CN" altLang="en-US" b="0" noProof="0" dirty="0" smtClean="0">
                  <a:latin typeface="+mn-lt"/>
                  <a:cs typeface="Arial Narrow" pitchFamily="34" charset="0"/>
                </a:rPr>
                <a:t>建筑专业知识</a:t>
              </a:r>
              <a:endParaRPr lang="de-DE" b="0" noProof="0" dirty="0" smtClean="0">
                <a:latin typeface="+mn-lt"/>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latin typeface="+mn-lt"/>
                  <a:cs typeface="Arial Narrow" pitchFamily="34" charset="0"/>
                </a:rPr>
                <a:t>房屋交易、权属知识</a:t>
              </a:r>
              <a:endParaRPr lang="en-US" altLang="zh-CN" sz="1100" b="0" dirty="0" smtClean="0">
                <a:latin typeface="+mn-lt"/>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latin typeface="+mn-lt"/>
                  <a:cs typeface="Arial Narrow" pitchFamily="34" charset="0"/>
                </a:rPr>
                <a:t>建筑构造知识：承重墙等危险点判断</a:t>
              </a:r>
              <a:endParaRPr lang="de-DE" sz="1100" b="0" noProof="0" dirty="0" smtClean="0">
                <a:latin typeface="+mn-lt"/>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设施设备运行维护专业知识</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了解土木、建筑、暖气、机电、消防与其他特种设施的基本运行原理</a:t>
              </a:r>
              <a:endParaRPr lang="de-DE" altLang="zh-CN" sz="1100" b="0" dirty="0" smtClean="0">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供应商采购、管理、监督等商业基本概念</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对如何选择供应商、监督供应商工作质量有清晰的评价体系</a:t>
              </a:r>
              <a:endParaRPr lang="de-DE" altLang="zh-CN" sz="1100" b="0" dirty="0" smtClean="0">
                <a:cs typeface="Arial Narrow" pitchFamily="34" charset="0"/>
              </a:endParaRPr>
            </a:p>
            <a:p>
              <a:pPr marL="344571" lvl="2" indent="-167142">
                <a:lnSpc>
                  <a:spcPct val="90000"/>
                </a:lnSpc>
                <a:spcBef>
                  <a:spcPts val="400"/>
                </a:spcBef>
                <a:buSzPct val="100000"/>
                <a:buFont typeface="Arial Narrow"/>
                <a:buChar char="–"/>
              </a:pPr>
              <a:endParaRPr lang="de-DE" b="0" noProof="0" dirty="0" smtClean="0">
                <a:latin typeface="+mn-lt"/>
                <a:cs typeface="Arial Narrow" pitchFamily="34" charset="0"/>
              </a:endParaRPr>
            </a:p>
          </p:txBody>
        </p:sp>
        <p:cxnSp>
          <p:nvCxnSpPr>
            <p:cNvPr id="11" name="Horizontal Line"/>
            <p:cNvCxnSpPr/>
            <p:nvPr/>
          </p:nvCxnSpPr>
          <p:spPr>
            <a:xfrm>
              <a:off x="4226560" y="2502077"/>
              <a:ext cx="1554480"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2" name="ListLeanHorizontalTextTopic2"/>
            <p:cNvSpPr txBox="1"/>
            <p:nvPr/>
          </p:nvSpPr>
          <p:spPr>
            <a:xfrm>
              <a:off x="4226560" y="2221625"/>
              <a:ext cx="1554480" cy="280452"/>
            </a:xfrm>
            <a:prstGeom prst="rect">
              <a:avLst/>
            </a:prstGeom>
            <a:noFill/>
            <a:ln w="9525">
              <a:noFill/>
            </a:ln>
          </p:spPr>
          <p:txBody>
            <a:bodyPr vert="horz" wrap="square" lIns="0" tIns="0" rIns="0" bIns="72000" rtlCol="0" anchor="b">
              <a:spAutoFit/>
            </a:bodyPr>
            <a:lstStyle/>
            <a:p>
              <a:pPr>
                <a:lnSpc>
                  <a:spcPct val="90000"/>
                </a:lnSpc>
                <a:spcBef>
                  <a:spcPts val="400"/>
                </a:spcBef>
                <a:buSzPct val="100000"/>
              </a:pPr>
              <a:r>
                <a:rPr lang="zh-CN" altLang="en-US" sz="1500" noProof="0" dirty="0" smtClean="0">
                  <a:latin typeface="+mn-lt"/>
                  <a:cs typeface="Arial Narrow" pitchFamily="34" charset="0"/>
                </a:rPr>
                <a:t>               </a:t>
              </a:r>
              <a:r>
                <a:rPr lang="zh-CN" altLang="en-US" sz="1500" noProof="0" dirty="0" smtClean="0">
                  <a:solidFill>
                    <a:schemeClr val="bg1">
                      <a:lumMod val="50000"/>
                    </a:schemeClr>
                  </a:solidFill>
                  <a:latin typeface="+mn-lt"/>
                  <a:cs typeface="Arial Narrow" pitchFamily="34" charset="0"/>
                </a:rPr>
                <a:t>财务知识</a:t>
              </a:r>
              <a:endParaRPr lang="de-DE" sz="1500" noProof="0" dirty="0" smtClean="0">
                <a:solidFill>
                  <a:schemeClr val="bg1">
                    <a:lumMod val="50000"/>
                  </a:schemeClr>
                </a:solidFill>
                <a:latin typeface="+mn-lt"/>
                <a:cs typeface="Arial Narrow" pitchFamily="34" charset="0"/>
              </a:endParaRPr>
            </a:p>
          </p:txBody>
        </p:sp>
        <p:sp>
          <p:nvSpPr>
            <p:cNvPr id="13" name="ListLeanHorizontalTextDetail2"/>
            <p:cNvSpPr txBox="1"/>
            <p:nvPr/>
          </p:nvSpPr>
          <p:spPr>
            <a:xfrm>
              <a:off x="4226560" y="2502077"/>
              <a:ext cx="1554480" cy="2100882"/>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a:buChar char="&gt;"/>
              </a:pPr>
              <a:r>
                <a:rPr lang="zh-CN" altLang="en-US" b="0" noProof="0" dirty="0" smtClean="0">
                  <a:latin typeface="+mn-lt"/>
                  <a:cs typeface="Arial Narrow" pitchFamily="34" charset="0"/>
                </a:rPr>
                <a:t>物业收费原则及定价</a:t>
              </a:r>
              <a:endParaRPr lang="de-DE" b="0" noProof="0" dirty="0" smtClean="0">
                <a:latin typeface="+mn-lt"/>
                <a:cs typeface="Arial Narrow" pitchFamily="34" charset="0"/>
              </a:endParaRPr>
            </a:p>
            <a:p>
              <a:pPr marL="344571" lvl="2" indent="-167142">
                <a:lnSpc>
                  <a:spcPct val="90000"/>
                </a:lnSpc>
                <a:spcBef>
                  <a:spcPts val="400"/>
                </a:spcBef>
                <a:buSzPct val="100000"/>
                <a:buFont typeface="Arial Narrow"/>
                <a:buChar char="–"/>
              </a:pPr>
              <a:r>
                <a:rPr lang="zh-CN" altLang="en-US" sz="1100" b="0" noProof="0" dirty="0" smtClean="0">
                  <a:latin typeface="+mn-lt"/>
                  <a:cs typeface="Arial Narrow" pitchFamily="34" charset="0"/>
                </a:rPr>
                <a:t>物业服务收费原则及定价行驶、计费方式</a:t>
              </a:r>
              <a:endParaRPr lang="de-DE" sz="1100" b="0" noProof="0" dirty="0" smtClean="0">
                <a:latin typeface="+mn-lt"/>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物业费用收支、会计核算等</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业委会自治能长期维持的一个基本要求是账务公开，业委会需对公共财产收入、物业成本构成有记录及核算能力</a:t>
              </a:r>
              <a:endParaRPr lang="de-DE" altLang="zh-CN" sz="1100" b="0" dirty="0" smtClean="0">
                <a:cs typeface="Arial Narrow" pitchFamily="34" charset="0"/>
              </a:endParaRPr>
            </a:p>
            <a:p>
              <a:pPr marL="344571" lvl="2" indent="-167142">
                <a:lnSpc>
                  <a:spcPct val="90000"/>
                </a:lnSpc>
                <a:spcBef>
                  <a:spcPts val="400"/>
                </a:spcBef>
                <a:buSzPct val="100000"/>
                <a:buFont typeface="Arial Narrow"/>
                <a:buChar char="–"/>
              </a:pPr>
              <a:endParaRPr lang="de-DE" b="0" noProof="0" dirty="0" smtClean="0">
                <a:latin typeface="+mn-lt"/>
                <a:cs typeface="Arial Narrow" pitchFamily="34" charset="0"/>
              </a:endParaRPr>
            </a:p>
          </p:txBody>
        </p:sp>
        <p:cxnSp>
          <p:nvCxnSpPr>
            <p:cNvPr id="14" name="Horizontal Line"/>
            <p:cNvCxnSpPr/>
            <p:nvPr/>
          </p:nvCxnSpPr>
          <p:spPr>
            <a:xfrm>
              <a:off x="5971540" y="2502077"/>
              <a:ext cx="1554480"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5" name="ListLeanHorizontalTextTopic3"/>
            <p:cNvSpPr txBox="1"/>
            <p:nvPr/>
          </p:nvSpPr>
          <p:spPr>
            <a:xfrm>
              <a:off x="5971540" y="2221625"/>
              <a:ext cx="1554480" cy="280452"/>
            </a:xfrm>
            <a:prstGeom prst="rect">
              <a:avLst/>
            </a:prstGeom>
            <a:noFill/>
            <a:ln w="9525">
              <a:noFill/>
            </a:ln>
          </p:spPr>
          <p:txBody>
            <a:bodyPr vert="horz" wrap="square" lIns="0" tIns="0" rIns="0" bIns="72000" rtlCol="0" anchor="b">
              <a:spAutoFit/>
            </a:bodyPr>
            <a:lstStyle/>
            <a:p>
              <a:pPr>
                <a:lnSpc>
                  <a:spcPct val="90000"/>
                </a:lnSpc>
                <a:spcBef>
                  <a:spcPts val="400"/>
                </a:spcBef>
                <a:buSzPct val="100000"/>
              </a:pPr>
              <a:r>
                <a:rPr lang="zh-CN" altLang="en-US" sz="1500" noProof="0" dirty="0" smtClean="0">
                  <a:latin typeface="+mn-lt"/>
                  <a:cs typeface="Arial Narrow" pitchFamily="34" charset="0"/>
                </a:rPr>
                <a:t>               </a:t>
              </a:r>
              <a:r>
                <a:rPr lang="zh-CN" altLang="en-US" sz="1500" noProof="0" dirty="0" smtClean="0">
                  <a:solidFill>
                    <a:schemeClr val="bg1">
                      <a:lumMod val="50000"/>
                    </a:schemeClr>
                  </a:solidFill>
                  <a:latin typeface="+mn-lt"/>
                  <a:cs typeface="Arial Narrow" pitchFamily="34" charset="0"/>
                </a:rPr>
                <a:t>社会能力</a:t>
              </a:r>
              <a:endParaRPr lang="de-DE" sz="1500" noProof="0" dirty="0" smtClean="0">
                <a:solidFill>
                  <a:schemeClr val="bg1">
                    <a:lumMod val="50000"/>
                  </a:schemeClr>
                </a:solidFill>
                <a:latin typeface="+mn-lt"/>
                <a:cs typeface="Arial Narrow" pitchFamily="34" charset="0"/>
              </a:endParaRPr>
            </a:p>
          </p:txBody>
        </p:sp>
        <p:sp>
          <p:nvSpPr>
            <p:cNvPr id="16" name="ListLeanHorizontalTextDetail3"/>
            <p:cNvSpPr txBox="1"/>
            <p:nvPr/>
          </p:nvSpPr>
          <p:spPr>
            <a:xfrm>
              <a:off x="5971540" y="2502077"/>
              <a:ext cx="1554480" cy="3247863"/>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a:buChar char="&gt;"/>
              </a:pPr>
              <a:r>
                <a:rPr lang="zh-CN" altLang="en-US" b="0" noProof="0" dirty="0" smtClean="0">
                  <a:latin typeface="+mn-lt"/>
                  <a:cs typeface="Arial Narrow" pitchFamily="34" charset="0"/>
                </a:rPr>
                <a:t>供应商管理能力</a:t>
              </a:r>
              <a:endParaRPr lang="de-DE" b="0" noProof="0" dirty="0" smtClean="0">
                <a:latin typeface="+mn-lt"/>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latin typeface="+mn-lt"/>
                  <a:cs typeface="Arial Narrow" pitchFamily="34" charset="0"/>
                </a:rPr>
                <a:t>物业负责人需要同时面对多家供应商，应具备统筹管理及激励能力</a:t>
              </a:r>
              <a:endParaRPr lang="de-DE" sz="1100" b="0" dirty="0" smtClean="0">
                <a:latin typeface="+mn-lt"/>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收缴费能力</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业主拖欠物业费是常见问题，能否按时收缴关系到物业服务的持续运营</a:t>
              </a:r>
              <a:endParaRPr lang="de-DE" altLang="zh-CN" sz="1100" b="0" dirty="0" smtClean="0">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协调沟通能力</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物业工作覆盖业主、供应商、供电局等各单位，矛盾出现频率高</a:t>
              </a:r>
              <a:endParaRPr lang="de-DE" altLang="zh-CN" sz="1100" b="0" dirty="0" smtClean="0">
                <a:cs typeface="Arial Narrow" pitchFamily="34" charset="0"/>
              </a:endParaRPr>
            </a:p>
            <a:p>
              <a:pPr marL="164571" lvl="1" indent="-164571">
                <a:lnSpc>
                  <a:spcPct val="90000"/>
                </a:lnSpc>
                <a:spcBef>
                  <a:spcPts val="400"/>
                </a:spcBef>
                <a:buSzPct val="100000"/>
                <a:buFont typeface="Arial Narrow"/>
                <a:buChar char="&gt;"/>
              </a:pPr>
              <a:r>
                <a:rPr lang="zh-CN" altLang="en-US" b="0" dirty="0" smtClean="0">
                  <a:cs typeface="Arial Narrow" pitchFamily="34" charset="0"/>
                </a:rPr>
                <a:t>创造力</a:t>
              </a:r>
              <a:endParaRPr lang="de-DE" altLang="zh-CN" b="0" dirty="0" smtClean="0">
                <a:cs typeface="Arial Narrow" pitchFamily="34" charset="0"/>
              </a:endParaRPr>
            </a:p>
            <a:p>
              <a:pPr marL="344571" lvl="2" indent="-167142">
                <a:lnSpc>
                  <a:spcPct val="90000"/>
                </a:lnSpc>
                <a:spcBef>
                  <a:spcPts val="400"/>
                </a:spcBef>
                <a:buSzPct val="100000"/>
                <a:buFont typeface="Arial Narrow"/>
                <a:buChar char="–"/>
              </a:pPr>
              <a:r>
                <a:rPr lang="zh-CN" altLang="en-US" sz="1100" b="0" dirty="0" smtClean="0">
                  <a:cs typeface="Arial Narrow" pitchFamily="34" charset="0"/>
                </a:rPr>
                <a:t>中国物业行业现有法律盲点较多，需要负责人提出创新的解决方式</a:t>
              </a:r>
              <a:endParaRPr lang="de-DE" altLang="zh-CN" sz="1100" b="0" dirty="0" smtClean="0">
                <a:cs typeface="Arial Narrow" pitchFamily="34" charset="0"/>
              </a:endParaRPr>
            </a:p>
            <a:p>
              <a:pPr marL="344571" lvl="2" indent="-167142">
                <a:lnSpc>
                  <a:spcPct val="90000"/>
                </a:lnSpc>
                <a:spcBef>
                  <a:spcPts val="400"/>
                </a:spcBef>
                <a:buSzPct val="100000"/>
                <a:buFont typeface="Arial Narrow"/>
                <a:buChar char="–"/>
              </a:pPr>
              <a:endParaRPr lang="de-DE" b="0" noProof="0" dirty="0" smtClean="0">
                <a:latin typeface="+mn-lt"/>
                <a:cs typeface="Arial Narrow" pitchFamily="34" charset="0"/>
              </a:endParaRPr>
            </a:p>
          </p:txBody>
        </p:sp>
      </p:grpSp>
      <p:grpSp>
        <p:nvGrpSpPr>
          <p:cNvPr id="4" name="Group 16"/>
          <p:cNvGrpSpPr>
            <a:grpSpLocks/>
          </p:cNvGrpSpPr>
          <p:nvPr/>
        </p:nvGrpSpPr>
        <p:grpSpPr>
          <a:xfrm>
            <a:off x="5125068" y="2107876"/>
            <a:ext cx="541005" cy="539750"/>
            <a:chOff x="146050" y="142875"/>
            <a:chExt cx="684213" cy="682625"/>
          </a:xfrm>
        </p:grpSpPr>
        <p:sp>
          <p:nvSpPr>
            <p:cNvPr id="18" name="Rectangle 5"/>
            <p:cNvSpPr>
              <a:spLocks noChangeArrowheads="1"/>
            </p:cNvSpPr>
            <p:nvPr/>
          </p:nvSpPr>
          <p:spPr bwMode="auto">
            <a:xfrm>
              <a:off x="146050" y="142875"/>
              <a:ext cx="684213" cy="682625"/>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239713" y="179388"/>
              <a:ext cx="514350" cy="609600"/>
            </a:xfrm>
            <a:custGeom>
              <a:avLst/>
              <a:gdLst/>
              <a:ahLst/>
              <a:cxnLst>
                <a:cxn ang="0">
                  <a:pos x="324" y="204"/>
                </a:cxn>
                <a:cxn ang="0">
                  <a:pos x="322" y="195"/>
                </a:cxn>
                <a:cxn ang="0">
                  <a:pos x="316" y="189"/>
                </a:cxn>
                <a:cxn ang="0">
                  <a:pos x="293" y="163"/>
                </a:cxn>
                <a:cxn ang="0">
                  <a:pos x="286" y="154"/>
                </a:cxn>
                <a:cxn ang="0">
                  <a:pos x="284" y="143"/>
                </a:cxn>
                <a:cxn ang="0">
                  <a:pos x="284" y="134"/>
                </a:cxn>
                <a:cxn ang="0">
                  <a:pos x="286" y="126"/>
                </a:cxn>
                <a:cxn ang="0">
                  <a:pos x="284" y="100"/>
                </a:cxn>
                <a:cxn ang="0">
                  <a:pos x="277" y="69"/>
                </a:cxn>
                <a:cxn ang="0">
                  <a:pos x="262" y="46"/>
                </a:cxn>
                <a:cxn ang="0">
                  <a:pos x="248" y="32"/>
                </a:cxn>
                <a:cxn ang="0">
                  <a:pos x="239" y="26"/>
                </a:cxn>
                <a:cxn ang="0">
                  <a:pos x="202" y="9"/>
                </a:cxn>
                <a:cxn ang="0">
                  <a:pos x="166" y="2"/>
                </a:cxn>
                <a:cxn ang="0">
                  <a:pos x="140" y="0"/>
                </a:cxn>
                <a:cxn ang="0">
                  <a:pos x="91" y="6"/>
                </a:cxn>
                <a:cxn ang="0">
                  <a:pos x="68" y="15"/>
                </a:cxn>
                <a:cxn ang="0">
                  <a:pos x="52" y="23"/>
                </a:cxn>
                <a:cxn ang="0">
                  <a:pos x="26" y="48"/>
                </a:cxn>
                <a:cxn ang="0">
                  <a:pos x="16" y="64"/>
                </a:cxn>
                <a:cxn ang="0">
                  <a:pos x="6" y="90"/>
                </a:cxn>
                <a:cxn ang="0">
                  <a:pos x="0" y="120"/>
                </a:cxn>
                <a:cxn ang="0">
                  <a:pos x="0" y="131"/>
                </a:cxn>
                <a:cxn ang="0">
                  <a:pos x="6" y="166"/>
                </a:cxn>
                <a:cxn ang="0">
                  <a:pos x="16" y="193"/>
                </a:cxn>
                <a:cxn ang="0">
                  <a:pos x="38" y="243"/>
                </a:cxn>
                <a:cxn ang="0">
                  <a:pos x="46" y="263"/>
                </a:cxn>
                <a:cxn ang="0">
                  <a:pos x="55" y="293"/>
                </a:cxn>
                <a:cxn ang="0">
                  <a:pos x="56" y="303"/>
                </a:cxn>
                <a:cxn ang="0">
                  <a:pos x="59" y="342"/>
                </a:cxn>
                <a:cxn ang="0">
                  <a:pos x="56" y="382"/>
                </a:cxn>
                <a:cxn ang="0">
                  <a:pos x="216" y="384"/>
                </a:cxn>
                <a:cxn ang="0">
                  <a:pos x="218" y="358"/>
                </a:cxn>
                <a:cxn ang="0">
                  <a:pos x="221" y="352"/>
                </a:cxn>
                <a:cxn ang="0">
                  <a:pos x="234" y="345"/>
                </a:cxn>
                <a:cxn ang="0">
                  <a:pos x="264" y="341"/>
                </a:cxn>
                <a:cxn ang="0">
                  <a:pos x="290" y="335"/>
                </a:cxn>
                <a:cxn ang="0">
                  <a:pos x="296" y="332"/>
                </a:cxn>
                <a:cxn ang="0">
                  <a:pos x="304" y="320"/>
                </a:cxn>
                <a:cxn ang="0">
                  <a:pos x="306" y="312"/>
                </a:cxn>
                <a:cxn ang="0">
                  <a:pos x="304" y="290"/>
                </a:cxn>
                <a:cxn ang="0">
                  <a:pos x="304" y="281"/>
                </a:cxn>
                <a:cxn ang="0">
                  <a:pos x="310" y="274"/>
                </a:cxn>
                <a:cxn ang="0">
                  <a:pos x="310" y="271"/>
                </a:cxn>
                <a:cxn ang="0">
                  <a:pos x="309" y="266"/>
                </a:cxn>
                <a:cxn ang="0">
                  <a:pos x="306" y="264"/>
                </a:cxn>
                <a:cxn ang="0">
                  <a:pos x="310" y="260"/>
                </a:cxn>
                <a:cxn ang="0">
                  <a:pos x="310" y="257"/>
                </a:cxn>
                <a:cxn ang="0">
                  <a:pos x="306" y="240"/>
                </a:cxn>
                <a:cxn ang="0">
                  <a:pos x="304" y="225"/>
                </a:cxn>
                <a:cxn ang="0">
                  <a:pos x="307" y="218"/>
                </a:cxn>
                <a:cxn ang="0">
                  <a:pos x="319" y="214"/>
                </a:cxn>
                <a:cxn ang="0">
                  <a:pos x="324" y="208"/>
                </a:cxn>
                <a:cxn ang="0">
                  <a:pos x="324" y="204"/>
                </a:cxn>
              </a:cxnLst>
              <a:rect l="0" t="0" r="r" b="b"/>
              <a:pathLst>
                <a:path w="324" h="384">
                  <a:moveTo>
                    <a:pt x="324" y="204"/>
                  </a:moveTo>
                  <a:lnTo>
                    <a:pt x="324" y="204"/>
                  </a:lnTo>
                  <a:lnTo>
                    <a:pt x="324" y="199"/>
                  </a:lnTo>
                  <a:lnTo>
                    <a:pt x="322" y="195"/>
                  </a:lnTo>
                  <a:lnTo>
                    <a:pt x="316" y="189"/>
                  </a:lnTo>
                  <a:lnTo>
                    <a:pt x="316" y="189"/>
                  </a:lnTo>
                  <a:lnTo>
                    <a:pt x="301" y="173"/>
                  </a:lnTo>
                  <a:lnTo>
                    <a:pt x="293" y="163"/>
                  </a:lnTo>
                  <a:lnTo>
                    <a:pt x="293" y="163"/>
                  </a:lnTo>
                  <a:lnTo>
                    <a:pt x="286" y="154"/>
                  </a:lnTo>
                  <a:lnTo>
                    <a:pt x="284" y="149"/>
                  </a:lnTo>
                  <a:lnTo>
                    <a:pt x="284" y="143"/>
                  </a:lnTo>
                  <a:lnTo>
                    <a:pt x="284" y="143"/>
                  </a:lnTo>
                  <a:lnTo>
                    <a:pt x="284" y="134"/>
                  </a:lnTo>
                  <a:lnTo>
                    <a:pt x="286" y="126"/>
                  </a:lnTo>
                  <a:lnTo>
                    <a:pt x="286" y="126"/>
                  </a:lnTo>
                  <a:lnTo>
                    <a:pt x="286" y="111"/>
                  </a:lnTo>
                  <a:lnTo>
                    <a:pt x="284" y="100"/>
                  </a:lnTo>
                  <a:lnTo>
                    <a:pt x="281" y="85"/>
                  </a:lnTo>
                  <a:lnTo>
                    <a:pt x="277" y="69"/>
                  </a:lnTo>
                  <a:lnTo>
                    <a:pt x="268" y="53"/>
                  </a:lnTo>
                  <a:lnTo>
                    <a:pt x="262" y="46"/>
                  </a:lnTo>
                  <a:lnTo>
                    <a:pt x="257" y="39"/>
                  </a:lnTo>
                  <a:lnTo>
                    <a:pt x="248" y="32"/>
                  </a:lnTo>
                  <a:lnTo>
                    <a:pt x="239" y="26"/>
                  </a:lnTo>
                  <a:lnTo>
                    <a:pt x="239" y="26"/>
                  </a:lnTo>
                  <a:lnTo>
                    <a:pt x="221" y="16"/>
                  </a:lnTo>
                  <a:lnTo>
                    <a:pt x="202" y="9"/>
                  </a:lnTo>
                  <a:lnTo>
                    <a:pt x="183" y="3"/>
                  </a:lnTo>
                  <a:lnTo>
                    <a:pt x="166" y="2"/>
                  </a:lnTo>
                  <a:lnTo>
                    <a:pt x="166" y="2"/>
                  </a:lnTo>
                  <a:lnTo>
                    <a:pt x="140" y="0"/>
                  </a:lnTo>
                  <a:lnTo>
                    <a:pt x="115" y="2"/>
                  </a:lnTo>
                  <a:lnTo>
                    <a:pt x="91" y="6"/>
                  </a:lnTo>
                  <a:lnTo>
                    <a:pt x="68" y="15"/>
                  </a:lnTo>
                  <a:lnTo>
                    <a:pt x="68" y="15"/>
                  </a:lnTo>
                  <a:lnTo>
                    <a:pt x="59" y="19"/>
                  </a:lnTo>
                  <a:lnTo>
                    <a:pt x="52" y="23"/>
                  </a:lnTo>
                  <a:lnTo>
                    <a:pt x="38" y="35"/>
                  </a:lnTo>
                  <a:lnTo>
                    <a:pt x="26" y="48"/>
                  </a:lnTo>
                  <a:lnTo>
                    <a:pt x="16" y="64"/>
                  </a:lnTo>
                  <a:lnTo>
                    <a:pt x="16" y="64"/>
                  </a:lnTo>
                  <a:lnTo>
                    <a:pt x="10" y="75"/>
                  </a:lnTo>
                  <a:lnTo>
                    <a:pt x="6" y="90"/>
                  </a:lnTo>
                  <a:lnTo>
                    <a:pt x="2" y="108"/>
                  </a:lnTo>
                  <a:lnTo>
                    <a:pt x="0" y="120"/>
                  </a:lnTo>
                  <a:lnTo>
                    <a:pt x="0" y="131"/>
                  </a:lnTo>
                  <a:lnTo>
                    <a:pt x="0" y="131"/>
                  </a:lnTo>
                  <a:lnTo>
                    <a:pt x="3" y="149"/>
                  </a:lnTo>
                  <a:lnTo>
                    <a:pt x="6" y="166"/>
                  </a:lnTo>
                  <a:lnTo>
                    <a:pt x="12" y="180"/>
                  </a:lnTo>
                  <a:lnTo>
                    <a:pt x="16" y="193"/>
                  </a:lnTo>
                  <a:lnTo>
                    <a:pt x="16" y="193"/>
                  </a:lnTo>
                  <a:lnTo>
                    <a:pt x="38" y="243"/>
                  </a:lnTo>
                  <a:lnTo>
                    <a:pt x="38" y="243"/>
                  </a:lnTo>
                  <a:lnTo>
                    <a:pt x="46" y="263"/>
                  </a:lnTo>
                  <a:lnTo>
                    <a:pt x="51" y="279"/>
                  </a:lnTo>
                  <a:lnTo>
                    <a:pt x="55" y="293"/>
                  </a:lnTo>
                  <a:lnTo>
                    <a:pt x="56" y="303"/>
                  </a:lnTo>
                  <a:lnTo>
                    <a:pt x="56" y="303"/>
                  </a:lnTo>
                  <a:lnTo>
                    <a:pt x="59" y="322"/>
                  </a:lnTo>
                  <a:lnTo>
                    <a:pt x="59" y="342"/>
                  </a:lnTo>
                  <a:lnTo>
                    <a:pt x="59" y="362"/>
                  </a:lnTo>
                  <a:lnTo>
                    <a:pt x="56" y="382"/>
                  </a:lnTo>
                  <a:lnTo>
                    <a:pt x="216" y="384"/>
                  </a:lnTo>
                  <a:lnTo>
                    <a:pt x="216" y="384"/>
                  </a:lnTo>
                  <a:lnTo>
                    <a:pt x="216" y="372"/>
                  </a:lnTo>
                  <a:lnTo>
                    <a:pt x="218" y="358"/>
                  </a:lnTo>
                  <a:lnTo>
                    <a:pt x="218" y="358"/>
                  </a:lnTo>
                  <a:lnTo>
                    <a:pt x="221" y="352"/>
                  </a:lnTo>
                  <a:lnTo>
                    <a:pt x="226" y="348"/>
                  </a:lnTo>
                  <a:lnTo>
                    <a:pt x="234" y="345"/>
                  </a:lnTo>
                  <a:lnTo>
                    <a:pt x="242" y="344"/>
                  </a:lnTo>
                  <a:lnTo>
                    <a:pt x="264" y="341"/>
                  </a:lnTo>
                  <a:lnTo>
                    <a:pt x="277" y="339"/>
                  </a:lnTo>
                  <a:lnTo>
                    <a:pt x="290" y="335"/>
                  </a:lnTo>
                  <a:lnTo>
                    <a:pt x="290" y="335"/>
                  </a:lnTo>
                  <a:lnTo>
                    <a:pt x="296" y="332"/>
                  </a:lnTo>
                  <a:lnTo>
                    <a:pt x="301" y="326"/>
                  </a:lnTo>
                  <a:lnTo>
                    <a:pt x="304" y="320"/>
                  </a:lnTo>
                  <a:lnTo>
                    <a:pt x="306" y="312"/>
                  </a:lnTo>
                  <a:lnTo>
                    <a:pt x="306" y="312"/>
                  </a:lnTo>
                  <a:lnTo>
                    <a:pt x="304" y="297"/>
                  </a:lnTo>
                  <a:lnTo>
                    <a:pt x="304" y="290"/>
                  </a:lnTo>
                  <a:lnTo>
                    <a:pt x="304" y="281"/>
                  </a:lnTo>
                  <a:lnTo>
                    <a:pt x="304" y="281"/>
                  </a:lnTo>
                  <a:lnTo>
                    <a:pt x="309" y="277"/>
                  </a:lnTo>
                  <a:lnTo>
                    <a:pt x="310" y="274"/>
                  </a:lnTo>
                  <a:lnTo>
                    <a:pt x="310" y="271"/>
                  </a:lnTo>
                  <a:lnTo>
                    <a:pt x="310" y="271"/>
                  </a:lnTo>
                  <a:lnTo>
                    <a:pt x="310" y="267"/>
                  </a:lnTo>
                  <a:lnTo>
                    <a:pt x="309" y="266"/>
                  </a:lnTo>
                  <a:lnTo>
                    <a:pt x="306" y="264"/>
                  </a:lnTo>
                  <a:lnTo>
                    <a:pt x="306" y="264"/>
                  </a:lnTo>
                  <a:lnTo>
                    <a:pt x="309" y="263"/>
                  </a:lnTo>
                  <a:lnTo>
                    <a:pt x="310" y="260"/>
                  </a:lnTo>
                  <a:lnTo>
                    <a:pt x="310" y="257"/>
                  </a:lnTo>
                  <a:lnTo>
                    <a:pt x="310" y="257"/>
                  </a:lnTo>
                  <a:lnTo>
                    <a:pt x="306" y="240"/>
                  </a:lnTo>
                  <a:lnTo>
                    <a:pt x="306" y="240"/>
                  </a:lnTo>
                  <a:lnTo>
                    <a:pt x="304" y="225"/>
                  </a:lnTo>
                  <a:lnTo>
                    <a:pt x="304" y="225"/>
                  </a:lnTo>
                  <a:lnTo>
                    <a:pt x="306" y="221"/>
                  </a:lnTo>
                  <a:lnTo>
                    <a:pt x="307" y="218"/>
                  </a:lnTo>
                  <a:lnTo>
                    <a:pt x="316" y="215"/>
                  </a:lnTo>
                  <a:lnTo>
                    <a:pt x="319" y="214"/>
                  </a:lnTo>
                  <a:lnTo>
                    <a:pt x="323" y="211"/>
                  </a:lnTo>
                  <a:lnTo>
                    <a:pt x="324" y="208"/>
                  </a:lnTo>
                  <a:lnTo>
                    <a:pt x="324" y="204"/>
                  </a:lnTo>
                  <a:lnTo>
                    <a:pt x="324" y="20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79413" y="206375"/>
              <a:ext cx="180975" cy="312738"/>
            </a:xfrm>
            <a:custGeom>
              <a:avLst/>
              <a:gdLst/>
              <a:ahLst/>
              <a:cxnLst>
                <a:cxn ang="0">
                  <a:pos x="101" y="93"/>
                </a:cxn>
                <a:cxn ang="0">
                  <a:pos x="88" y="84"/>
                </a:cxn>
                <a:cxn ang="0">
                  <a:pos x="68" y="47"/>
                </a:cxn>
                <a:cxn ang="0">
                  <a:pos x="69" y="49"/>
                </a:cxn>
                <a:cxn ang="0">
                  <a:pos x="74" y="57"/>
                </a:cxn>
                <a:cxn ang="0">
                  <a:pos x="74" y="68"/>
                </a:cxn>
                <a:cxn ang="0">
                  <a:pos x="107" y="68"/>
                </a:cxn>
                <a:cxn ang="0">
                  <a:pos x="112" y="62"/>
                </a:cxn>
                <a:cxn ang="0">
                  <a:pos x="110" y="49"/>
                </a:cxn>
                <a:cxn ang="0">
                  <a:pos x="101" y="31"/>
                </a:cxn>
                <a:cxn ang="0">
                  <a:pos x="88" y="19"/>
                </a:cxn>
                <a:cxn ang="0">
                  <a:pos x="68" y="13"/>
                </a:cxn>
                <a:cxn ang="0">
                  <a:pos x="68" y="0"/>
                </a:cxn>
                <a:cxn ang="0">
                  <a:pos x="52" y="0"/>
                </a:cxn>
                <a:cxn ang="0">
                  <a:pos x="48" y="5"/>
                </a:cxn>
                <a:cxn ang="0">
                  <a:pos x="48" y="13"/>
                </a:cxn>
                <a:cxn ang="0">
                  <a:pos x="27" y="19"/>
                </a:cxn>
                <a:cxn ang="0">
                  <a:pos x="14" y="31"/>
                </a:cxn>
                <a:cxn ang="0">
                  <a:pos x="6" y="45"/>
                </a:cxn>
                <a:cxn ang="0">
                  <a:pos x="3" y="62"/>
                </a:cxn>
                <a:cxn ang="0">
                  <a:pos x="4" y="74"/>
                </a:cxn>
                <a:cxn ang="0">
                  <a:pos x="13" y="90"/>
                </a:cxn>
                <a:cxn ang="0">
                  <a:pos x="26" y="101"/>
                </a:cxn>
                <a:cxn ang="0">
                  <a:pos x="48" y="109"/>
                </a:cxn>
                <a:cxn ang="0">
                  <a:pos x="48" y="142"/>
                </a:cxn>
                <a:cxn ang="0">
                  <a:pos x="40" y="135"/>
                </a:cxn>
                <a:cxn ang="0">
                  <a:pos x="39" y="122"/>
                </a:cxn>
                <a:cxn ang="0">
                  <a:pos x="33" y="117"/>
                </a:cxn>
                <a:cxn ang="0">
                  <a:pos x="0" y="117"/>
                </a:cxn>
                <a:cxn ang="0">
                  <a:pos x="0" y="123"/>
                </a:cxn>
                <a:cxn ang="0">
                  <a:pos x="3" y="145"/>
                </a:cxn>
                <a:cxn ang="0">
                  <a:pos x="12" y="161"/>
                </a:cxn>
                <a:cxn ang="0">
                  <a:pos x="26" y="171"/>
                </a:cxn>
                <a:cxn ang="0">
                  <a:pos x="48" y="176"/>
                </a:cxn>
                <a:cxn ang="0">
                  <a:pos x="48" y="197"/>
                </a:cxn>
                <a:cxn ang="0">
                  <a:pos x="62" y="197"/>
                </a:cxn>
                <a:cxn ang="0">
                  <a:pos x="68" y="192"/>
                </a:cxn>
                <a:cxn ang="0">
                  <a:pos x="68" y="176"/>
                </a:cxn>
                <a:cxn ang="0">
                  <a:pos x="88" y="169"/>
                </a:cxn>
                <a:cxn ang="0">
                  <a:pos x="102" y="158"/>
                </a:cxn>
                <a:cxn ang="0">
                  <a:pos x="111" y="143"/>
                </a:cxn>
                <a:cxn ang="0">
                  <a:pos x="114" y="126"/>
                </a:cxn>
                <a:cxn ang="0">
                  <a:pos x="114" y="120"/>
                </a:cxn>
                <a:cxn ang="0">
                  <a:pos x="108" y="103"/>
                </a:cxn>
                <a:cxn ang="0">
                  <a:pos x="101" y="93"/>
                </a:cxn>
              </a:cxnLst>
              <a:rect l="0" t="0" r="r" b="b"/>
              <a:pathLst>
                <a:path w="114" h="197">
                  <a:moveTo>
                    <a:pt x="101" y="93"/>
                  </a:moveTo>
                  <a:lnTo>
                    <a:pt x="101" y="93"/>
                  </a:lnTo>
                  <a:lnTo>
                    <a:pt x="95" y="88"/>
                  </a:lnTo>
                  <a:lnTo>
                    <a:pt x="88" y="84"/>
                  </a:lnTo>
                  <a:lnTo>
                    <a:pt x="68" y="77"/>
                  </a:lnTo>
                  <a:lnTo>
                    <a:pt x="68" y="47"/>
                  </a:lnTo>
                  <a:lnTo>
                    <a:pt x="68" y="47"/>
                  </a:lnTo>
                  <a:lnTo>
                    <a:pt x="69" y="49"/>
                  </a:lnTo>
                  <a:lnTo>
                    <a:pt x="72" y="52"/>
                  </a:lnTo>
                  <a:lnTo>
                    <a:pt x="74" y="57"/>
                  </a:lnTo>
                  <a:lnTo>
                    <a:pt x="74" y="62"/>
                  </a:lnTo>
                  <a:lnTo>
                    <a:pt x="74" y="68"/>
                  </a:lnTo>
                  <a:lnTo>
                    <a:pt x="79" y="68"/>
                  </a:lnTo>
                  <a:lnTo>
                    <a:pt x="107" y="68"/>
                  </a:lnTo>
                  <a:lnTo>
                    <a:pt x="112" y="68"/>
                  </a:lnTo>
                  <a:lnTo>
                    <a:pt x="112" y="62"/>
                  </a:lnTo>
                  <a:lnTo>
                    <a:pt x="112" y="62"/>
                  </a:lnTo>
                  <a:lnTo>
                    <a:pt x="110" y="49"/>
                  </a:lnTo>
                  <a:lnTo>
                    <a:pt x="105" y="38"/>
                  </a:lnTo>
                  <a:lnTo>
                    <a:pt x="101" y="31"/>
                  </a:lnTo>
                  <a:lnTo>
                    <a:pt x="94" y="23"/>
                  </a:lnTo>
                  <a:lnTo>
                    <a:pt x="88" y="19"/>
                  </a:lnTo>
                  <a:lnTo>
                    <a:pt x="81" y="16"/>
                  </a:lnTo>
                  <a:lnTo>
                    <a:pt x="68" y="13"/>
                  </a:lnTo>
                  <a:lnTo>
                    <a:pt x="68" y="5"/>
                  </a:lnTo>
                  <a:lnTo>
                    <a:pt x="68" y="0"/>
                  </a:lnTo>
                  <a:lnTo>
                    <a:pt x="62" y="0"/>
                  </a:lnTo>
                  <a:lnTo>
                    <a:pt x="52" y="0"/>
                  </a:lnTo>
                  <a:lnTo>
                    <a:pt x="48" y="0"/>
                  </a:lnTo>
                  <a:lnTo>
                    <a:pt x="48" y="5"/>
                  </a:lnTo>
                  <a:lnTo>
                    <a:pt x="48" y="13"/>
                  </a:lnTo>
                  <a:lnTo>
                    <a:pt x="48" y="13"/>
                  </a:lnTo>
                  <a:lnTo>
                    <a:pt x="36" y="16"/>
                  </a:lnTo>
                  <a:lnTo>
                    <a:pt x="27" y="19"/>
                  </a:lnTo>
                  <a:lnTo>
                    <a:pt x="20" y="25"/>
                  </a:lnTo>
                  <a:lnTo>
                    <a:pt x="14" y="31"/>
                  </a:lnTo>
                  <a:lnTo>
                    <a:pt x="9" y="38"/>
                  </a:lnTo>
                  <a:lnTo>
                    <a:pt x="6" y="45"/>
                  </a:lnTo>
                  <a:lnTo>
                    <a:pt x="4" y="54"/>
                  </a:lnTo>
                  <a:lnTo>
                    <a:pt x="3" y="62"/>
                  </a:lnTo>
                  <a:lnTo>
                    <a:pt x="3" y="62"/>
                  </a:lnTo>
                  <a:lnTo>
                    <a:pt x="4" y="74"/>
                  </a:lnTo>
                  <a:lnTo>
                    <a:pt x="7" y="83"/>
                  </a:lnTo>
                  <a:lnTo>
                    <a:pt x="13" y="90"/>
                  </a:lnTo>
                  <a:lnTo>
                    <a:pt x="19" y="96"/>
                  </a:lnTo>
                  <a:lnTo>
                    <a:pt x="26" y="101"/>
                  </a:lnTo>
                  <a:lnTo>
                    <a:pt x="33" y="104"/>
                  </a:lnTo>
                  <a:lnTo>
                    <a:pt x="48" y="109"/>
                  </a:lnTo>
                  <a:lnTo>
                    <a:pt x="48" y="142"/>
                  </a:lnTo>
                  <a:lnTo>
                    <a:pt x="48" y="142"/>
                  </a:lnTo>
                  <a:lnTo>
                    <a:pt x="43" y="139"/>
                  </a:lnTo>
                  <a:lnTo>
                    <a:pt x="40" y="135"/>
                  </a:lnTo>
                  <a:lnTo>
                    <a:pt x="39" y="130"/>
                  </a:lnTo>
                  <a:lnTo>
                    <a:pt x="39" y="122"/>
                  </a:lnTo>
                  <a:lnTo>
                    <a:pt x="38" y="117"/>
                  </a:lnTo>
                  <a:lnTo>
                    <a:pt x="33" y="117"/>
                  </a:lnTo>
                  <a:lnTo>
                    <a:pt x="6" y="117"/>
                  </a:lnTo>
                  <a:lnTo>
                    <a:pt x="0" y="117"/>
                  </a:lnTo>
                  <a:lnTo>
                    <a:pt x="0" y="123"/>
                  </a:lnTo>
                  <a:lnTo>
                    <a:pt x="0" y="123"/>
                  </a:lnTo>
                  <a:lnTo>
                    <a:pt x="0" y="135"/>
                  </a:lnTo>
                  <a:lnTo>
                    <a:pt x="3" y="145"/>
                  </a:lnTo>
                  <a:lnTo>
                    <a:pt x="6" y="153"/>
                  </a:lnTo>
                  <a:lnTo>
                    <a:pt x="12" y="161"/>
                  </a:lnTo>
                  <a:lnTo>
                    <a:pt x="17" y="166"/>
                  </a:lnTo>
                  <a:lnTo>
                    <a:pt x="26" y="171"/>
                  </a:lnTo>
                  <a:lnTo>
                    <a:pt x="36" y="174"/>
                  </a:lnTo>
                  <a:lnTo>
                    <a:pt x="48" y="176"/>
                  </a:lnTo>
                  <a:lnTo>
                    <a:pt x="48" y="192"/>
                  </a:lnTo>
                  <a:lnTo>
                    <a:pt x="48" y="197"/>
                  </a:lnTo>
                  <a:lnTo>
                    <a:pt x="52" y="197"/>
                  </a:lnTo>
                  <a:lnTo>
                    <a:pt x="62" y="197"/>
                  </a:lnTo>
                  <a:lnTo>
                    <a:pt x="68" y="197"/>
                  </a:lnTo>
                  <a:lnTo>
                    <a:pt x="68" y="192"/>
                  </a:lnTo>
                  <a:lnTo>
                    <a:pt x="68" y="176"/>
                  </a:lnTo>
                  <a:lnTo>
                    <a:pt x="68" y="176"/>
                  </a:lnTo>
                  <a:lnTo>
                    <a:pt x="79" y="174"/>
                  </a:lnTo>
                  <a:lnTo>
                    <a:pt x="88" y="169"/>
                  </a:lnTo>
                  <a:lnTo>
                    <a:pt x="97" y="165"/>
                  </a:lnTo>
                  <a:lnTo>
                    <a:pt x="102" y="158"/>
                  </a:lnTo>
                  <a:lnTo>
                    <a:pt x="108" y="150"/>
                  </a:lnTo>
                  <a:lnTo>
                    <a:pt x="111" y="143"/>
                  </a:lnTo>
                  <a:lnTo>
                    <a:pt x="114" y="135"/>
                  </a:lnTo>
                  <a:lnTo>
                    <a:pt x="114" y="126"/>
                  </a:lnTo>
                  <a:lnTo>
                    <a:pt x="114" y="126"/>
                  </a:lnTo>
                  <a:lnTo>
                    <a:pt x="114" y="120"/>
                  </a:lnTo>
                  <a:lnTo>
                    <a:pt x="112" y="112"/>
                  </a:lnTo>
                  <a:lnTo>
                    <a:pt x="108" y="103"/>
                  </a:lnTo>
                  <a:lnTo>
                    <a:pt x="105" y="97"/>
                  </a:lnTo>
                  <a:lnTo>
                    <a:pt x="101" y="93"/>
                  </a:lnTo>
                  <a:lnTo>
                    <a:pt x="101" y="93"/>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42913" y="282575"/>
              <a:ext cx="12700" cy="34925"/>
            </a:xfrm>
            <a:custGeom>
              <a:avLst/>
              <a:gdLst/>
              <a:ahLst/>
              <a:cxnLst>
                <a:cxn ang="0">
                  <a:pos x="8" y="0"/>
                </a:cxn>
                <a:cxn ang="0">
                  <a:pos x="8" y="0"/>
                </a:cxn>
                <a:cxn ang="0">
                  <a:pos x="3" y="1"/>
                </a:cxn>
                <a:cxn ang="0">
                  <a:pos x="2" y="4"/>
                </a:cxn>
                <a:cxn ang="0">
                  <a:pos x="0" y="9"/>
                </a:cxn>
                <a:cxn ang="0">
                  <a:pos x="0" y="9"/>
                </a:cxn>
                <a:cxn ang="0">
                  <a:pos x="0" y="13"/>
                </a:cxn>
                <a:cxn ang="0">
                  <a:pos x="2" y="17"/>
                </a:cxn>
                <a:cxn ang="0">
                  <a:pos x="5" y="19"/>
                </a:cxn>
                <a:cxn ang="0">
                  <a:pos x="8" y="22"/>
                </a:cxn>
                <a:cxn ang="0">
                  <a:pos x="8" y="0"/>
                </a:cxn>
              </a:cxnLst>
              <a:rect l="0" t="0" r="r" b="b"/>
              <a:pathLst>
                <a:path w="8" h="22">
                  <a:moveTo>
                    <a:pt x="8" y="0"/>
                  </a:moveTo>
                  <a:lnTo>
                    <a:pt x="8" y="0"/>
                  </a:lnTo>
                  <a:lnTo>
                    <a:pt x="3" y="1"/>
                  </a:lnTo>
                  <a:lnTo>
                    <a:pt x="2" y="4"/>
                  </a:lnTo>
                  <a:lnTo>
                    <a:pt x="0" y="9"/>
                  </a:lnTo>
                  <a:lnTo>
                    <a:pt x="0" y="9"/>
                  </a:lnTo>
                  <a:lnTo>
                    <a:pt x="0" y="13"/>
                  </a:lnTo>
                  <a:lnTo>
                    <a:pt x="2" y="17"/>
                  </a:lnTo>
                  <a:lnTo>
                    <a:pt x="5" y="19"/>
                  </a:lnTo>
                  <a:lnTo>
                    <a:pt x="8" y="22"/>
                  </a:lnTo>
                  <a:lnTo>
                    <a:pt x="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442913" y="282575"/>
              <a:ext cx="12700" cy="34925"/>
            </a:xfrm>
            <a:custGeom>
              <a:avLst/>
              <a:gdLst/>
              <a:ahLst/>
              <a:cxnLst>
                <a:cxn ang="0">
                  <a:pos x="8" y="0"/>
                </a:cxn>
                <a:cxn ang="0">
                  <a:pos x="8" y="0"/>
                </a:cxn>
                <a:cxn ang="0">
                  <a:pos x="3" y="1"/>
                </a:cxn>
                <a:cxn ang="0">
                  <a:pos x="2" y="4"/>
                </a:cxn>
                <a:cxn ang="0">
                  <a:pos x="0" y="9"/>
                </a:cxn>
                <a:cxn ang="0">
                  <a:pos x="0" y="9"/>
                </a:cxn>
                <a:cxn ang="0">
                  <a:pos x="0" y="13"/>
                </a:cxn>
                <a:cxn ang="0">
                  <a:pos x="2" y="17"/>
                </a:cxn>
                <a:cxn ang="0">
                  <a:pos x="5" y="19"/>
                </a:cxn>
                <a:cxn ang="0">
                  <a:pos x="8" y="22"/>
                </a:cxn>
              </a:cxnLst>
              <a:rect l="0" t="0" r="r" b="b"/>
              <a:pathLst>
                <a:path w="8" h="22">
                  <a:moveTo>
                    <a:pt x="8" y="0"/>
                  </a:moveTo>
                  <a:lnTo>
                    <a:pt x="8" y="0"/>
                  </a:lnTo>
                  <a:lnTo>
                    <a:pt x="3" y="1"/>
                  </a:lnTo>
                  <a:lnTo>
                    <a:pt x="2" y="4"/>
                  </a:lnTo>
                  <a:lnTo>
                    <a:pt x="0" y="9"/>
                  </a:lnTo>
                  <a:lnTo>
                    <a:pt x="0" y="9"/>
                  </a:lnTo>
                  <a:lnTo>
                    <a:pt x="0" y="13"/>
                  </a:lnTo>
                  <a:lnTo>
                    <a:pt x="2" y="17"/>
                  </a:lnTo>
                  <a:lnTo>
                    <a:pt x="5" y="19"/>
                  </a:lnTo>
                  <a:lnTo>
                    <a:pt x="8" y="2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487363" y="390525"/>
              <a:ext cx="11113" cy="41275"/>
            </a:xfrm>
            <a:custGeom>
              <a:avLst/>
              <a:gdLst/>
              <a:ahLst/>
              <a:cxnLst>
                <a:cxn ang="0">
                  <a:pos x="0" y="26"/>
                </a:cxn>
                <a:cxn ang="0">
                  <a:pos x="0" y="26"/>
                </a:cxn>
                <a:cxn ang="0">
                  <a:pos x="3" y="24"/>
                </a:cxn>
                <a:cxn ang="0">
                  <a:pos x="6" y="21"/>
                </a:cxn>
                <a:cxn ang="0">
                  <a:pos x="7" y="17"/>
                </a:cxn>
                <a:cxn ang="0">
                  <a:pos x="7" y="13"/>
                </a:cxn>
                <a:cxn ang="0">
                  <a:pos x="7" y="13"/>
                </a:cxn>
                <a:cxn ang="0">
                  <a:pos x="7" y="8"/>
                </a:cxn>
                <a:cxn ang="0">
                  <a:pos x="6" y="6"/>
                </a:cxn>
                <a:cxn ang="0">
                  <a:pos x="3" y="3"/>
                </a:cxn>
                <a:cxn ang="0">
                  <a:pos x="0" y="0"/>
                </a:cxn>
                <a:cxn ang="0">
                  <a:pos x="0" y="26"/>
                </a:cxn>
              </a:cxnLst>
              <a:rect l="0" t="0" r="r" b="b"/>
              <a:pathLst>
                <a:path w="7" h="26">
                  <a:moveTo>
                    <a:pt x="0" y="26"/>
                  </a:moveTo>
                  <a:lnTo>
                    <a:pt x="0" y="26"/>
                  </a:lnTo>
                  <a:lnTo>
                    <a:pt x="3" y="24"/>
                  </a:lnTo>
                  <a:lnTo>
                    <a:pt x="6" y="21"/>
                  </a:lnTo>
                  <a:lnTo>
                    <a:pt x="7" y="17"/>
                  </a:lnTo>
                  <a:lnTo>
                    <a:pt x="7" y="13"/>
                  </a:lnTo>
                  <a:lnTo>
                    <a:pt x="7" y="13"/>
                  </a:lnTo>
                  <a:lnTo>
                    <a:pt x="7" y="8"/>
                  </a:lnTo>
                  <a:lnTo>
                    <a:pt x="6" y="6"/>
                  </a:lnTo>
                  <a:lnTo>
                    <a:pt x="3" y="3"/>
                  </a:lnTo>
                  <a:lnTo>
                    <a:pt x="0" y="0"/>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p:cNvSpPr>
            <p:nvPr/>
          </p:nvSpPr>
          <p:spPr bwMode="auto">
            <a:xfrm>
              <a:off x="487363" y="390525"/>
              <a:ext cx="11113" cy="41275"/>
            </a:xfrm>
            <a:custGeom>
              <a:avLst/>
              <a:gdLst/>
              <a:ahLst/>
              <a:cxnLst>
                <a:cxn ang="0">
                  <a:pos x="0" y="26"/>
                </a:cxn>
                <a:cxn ang="0">
                  <a:pos x="0" y="26"/>
                </a:cxn>
                <a:cxn ang="0">
                  <a:pos x="3" y="24"/>
                </a:cxn>
                <a:cxn ang="0">
                  <a:pos x="6" y="21"/>
                </a:cxn>
                <a:cxn ang="0">
                  <a:pos x="7" y="17"/>
                </a:cxn>
                <a:cxn ang="0">
                  <a:pos x="7" y="13"/>
                </a:cxn>
                <a:cxn ang="0">
                  <a:pos x="7" y="13"/>
                </a:cxn>
                <a:cxn ang="0">
                  <a:pos x="7" y="8"/>
                </a:cxn>
                <a:cxn ang="0">
                  <a:pos x="6" y="6"/>
                </a:cxn>
                <a:cxn ang="0">
                  <a:pos x="3" y="3"/>
                </a:cxn>
                <a:cxn ang="0">
                  <a:pos x="0" y="0"/>
                </a:cxn>
              </a:cxnLst>
              <a:rect l="0" t="0" r="r" b="b"/>
              <a:pathLst>
                <a:path w="7" h="26">
                  <a:moveTo>
                    <a:pt x="0" y="26"/>
                  </a:moveTo>
                  <a:lnTo>
                    <a:pt x="0" y="26"/>
                  </a:lnTo>
                  <a:lnTo>
                    <a:pt x="3" y="24"/>
                  </a:lnTo>
                  <a:lnTo>
                    <a:pt x="6" y="21"/>
                  </a:lnTo>
                  <a:lnTo>
                    <a:pt x="7" y="17"/>
                  </a:lnTo>
                  <a:lnTo>
                    <a:pt x="7" y="13"/>
                  </a:lnTo>
                  <a:lnTo>
                    <a:pt x="7" y="13"/>
                  </a:lnTo>
                  <a:lnTo>
                    <a:pt x="7" y="8"/>
                  </a:lnTo>
                  <a:lnTo>
                    <a:pt x="6" y="6"/>
                  </a:lnTo>
                  <a:lnTo>
                    <a:pt x="3" y="3"/>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573"/>
          <p:cNvGrpSpPr>
            <a:grpSpLocks/>
          </p:cNvGrpSpPr>
          <p:nvPr/>
        </p:nvGrpSpPr>
        <p:grpSpPr>
          <a:xfrm>
            <a:off x="7319300" y="2078756"/>
            <a:ext cx="541005" cy="539750"/>
            <a:chOff x="609600" y="5241925"/>
            <a:chExt cx="946150" cy="949325"/>
          </a:xfrm>
        </p:grpSpPr>
        <p:sp>
          <p:nvSpPr>
            <p:cNvPr id="45" name="Rectangle 59"/>
            <p:cNvSpPr>
              <a:spLocks noChangeArrowheads="1"/>
            </p:cNvSpPr>
            <p:nvPr/>
          </p:nvSpPr>
          <p:spPr bwMode="auto">
            <a:xfrm>
              <a:off x="609600" y="5241925"/>
              <a:ext cx="946150" cy="949325"/>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0"/>
            <p:cNvSpPr>
              <a:spLocks noEditPoints="1"/>
            </p:cNvSpPr>
            <p:nvPr/>
          </p:nvSpPr>
          <p:spPr bwMode="auto">
            <a:xfrm>
              <a:off x="669925" y="5489575"/>
              <a:ext cx="822325" cy="457200"/>
            </a:xfrm>
            <a:custGeom>
              <a:avLst/>
              <a:gdLst/>
              <a:ahLst/>
              <a:cxnLst>
                <a:cxn ang="0">
                  <a:pos x="228" y="184"/>
                </a:cxn>
                <a:cxn ang="0">
                  <a:pos x="182" y="226"/>
                </a:cxn>
                <a:cxn ang="0">
                  <a:pos x="180" y="246"/>
                </a:cxn>
                <a:cxn ang="0">
                  <a:pos x="202" y="250"/>
                </a:cxn>
                <a:cxn ang="0">
                  <a:pos x="232" y="206"/>
                </a:cxn>
                <a:cxn ang="0">
                  <a:pos x="180" y="156"/>
                </a:cxn>
                <a:cxn ang="0">
                  <a:pos x="130" y="220"/>
                </a:cxn>
                <a:cxn ang="0">
                  <a:pos x="134" y="242"/>
                </a:cxn>
                <a:cxn ang="0">
                  <a:pos x="156" y="236"/>
                </a:cxn>
                <a:cxn ang="0">
                  <a:pos x="196" y="168"/>
                </a:cxn>
                <a:cxn ang="0">
                  <a:pos x="106" y="186"/>
                </a:cxn>
                <a:cxn ang="0">
                  <a:pos x="82" y="222"/>
                </a:cxn>
                <a:cxn ang="0">
                  <a:pos x="96" y="234"/>
                </a:cxn>
                <a:cxn ang="0">
                  <a:pos x="112" y="226"/>
                </a:cxn>
                <a:cxn ang="0">
                  <a:pos x="118" y="188"/>
                </a:cxn>
                <a:cxn ang="0">
                  <a:pos x="252" y="214"/>
                </a:cxn>
                <a:cxn ang="0">
                  <a:pos x="228" y="252"/>
                </a:cxn>
                <a:cxn ang="0">
                  <a:pos x="248" y="264"/>
                </a:cxn>
                <a:cxn ang="0">
                  <a:pos x="270" y="238"/>
                </a:cxn>
                <a:cxn ang="0">
                  <a:pos x="514" y="44"/>
                </a:cxn>
                <a:cxn ang="0">
                  <a:pos x="412" y="24"/>
                </a:cxn>
                <a:cxn ang="0">
                  <a:pos x="256" y="0"/>
                </a:cxn>
                <a:cxn ang="0">
                  <a:pos x="210" y="16"/>
                </a:cxn>
                <a:cxn ang="0">
                  <a:pos x="134" y="76"/>
                </a:cxn>
                <a:cxn ang="0">
                  <a:pos x="158" y="94"/>
                </a:cxn>
                <a:cxn ang="0">
                  <a:pos x="226" y="56"/>
                </a:cxn>
                <a:cxn ang="0">
                  <a:pos x="328" y="74"/>
                </a:cxn>
                <a:cxn ang="0">
                  <a:pos x="364" y="94"/>
                </a:cxn>
                <a:cxn ang="0">
                  <a:pos x="518" y="186"/>
                </a:cxn>
                <a:cxn ang="0">
                  <a:pos x="434" y="180"/>
                </a:cxn>
                <a:cxn ang="0">
                  <a:pos x="234" y="62"/>
                </a:cxn>
                <a:cxn ang="0">
                  <a:pos x="176" y="102"/>
                </a:cxn>
                <a:cxn ang="0">
                  <a:pos x="120" y="78"/>
                </a:cxn>
                <a:cxn ang="0">
                  <a:pos x="134" y="58"/>
                </a:cxn>
                <a:cxn ang="0">
                  <a:pos x="90" y="66"/>
                </a:cxn>
                <a:cxn ang="0">
                  <a:pos x="0" y="208"/>
                </a:cxn>
                <a:cxn ang="0">
                  <a:pos x="76" y="206"/>
                </a:cxn>
                <a:cxn ang="0">
                  <a:pos x="108" y="176"/>
                </a:cxn>
                <a:cxn ang="0">
                  <a:pos x="134" y="192"/>
                </a:cxn>
                <a:cxn ang="0">
                  <a:pos x="160" y="156"/>
                </a:cxn>
                <a:cxn ang="0">
                  <a:pos x="194" y="150"/>
                </a:cxn>
                <a:cxn ang="0">
                  <a:pos x="206" y="174"/>
                </a:cxn>
                <a:cxn ang="0">
                  <a:pos x="226" y="174"/>
                </a:cxn>
                <a:cxn ang="0">
                  <a:pos x="246" y="204"/>
                </a:cxn>
                <a:cxn ang="0">
                  <a:pos x="270" y="208"/>
                </a:cxn>
                <a:cxn ang="0">
                  <a:pos x="276" y="248"/>
                </a:cxn>
                <a:cxn ang="0">
                  <a:pos x="330" y="288"/>
                </a:cxn>
                <a:cxn ang="0">
                  <a:pos x="338" y="262"/>
                </a:cxn>
                <a:cxn ang="0">
                  <a:pos x="322" y="232"/>
                </a:cxn>
                <a:cxn ang="0">
                  <a:pos x="372" y="270"/>
                </a:cxn>
                <a:cxn ang="0">
                  <a:pos x="382" y="248"/>
                </a:cxn>
                <a:cxn ang="0">
                  <a:pos x="398" y="248"/>
                </a:cxn>
                <a:cxn ang="0">
                  <a:pos x="430" y="244"/>
                </a:cxn>
                <a:cxn ang="0">
                  <a:pos x="378" y="180"/>
                </a:cxn>
                <a:cxn ang="0">
                  <a:pos x="422" y="210"/>
                </a:cxn>
                <a:cxn ang="0">
                  <a:pos x="430" y="214"/>
                </a:cxn>
                <a:cxn ang="0">
                  <a:pos x="442" y="186"/>
                </a:cxn>
              </a:cxnLst>
              <a:rect l="0" t="0" r="r" b="b"/>
              <a:pathLst>
                <a:path w="518" h="288">
                  <a:moveTo>
                    <a:pt x="232" y="206"/>
                  </a:moveTo>
                  <a:lnTo>
                    <a:pt x="232" y="206"/>
                  </a:lnTo>
                  <a:lnTo>
                    <a:pt x="232" y="206"/>
                  </a:lnTo>
                  <a:lnTo>
                    <a:pt x="234" y="200"/>
                  </a:lnTo>
                  <a:lnTo>
                    <a:pt x="234" y="194"/>
                  </a:lnTo>
                  <a:lnTo>
                    <a:pt x="232" y="188"/>
                  </a:lnTo>
                  <a:lnTo>
                    <a:pt x="228" y="184"/>
                  </a:lnTo>
                  <a:lnTo>
                    <a:pt x="228" y="184"/>
                  </a:lnTo>
                  <a:lnTo>
                    <a:pt x="224" y="182"/>
                  </a:lnTo>
                  <a:lnTo>
                    <a:pt x="218" y="182"/>
                  </a:lnTo>
                  <a:lnTo>
                    <a:pt x="218" y="182"/>
                  </a:lnTo>
                  <a:lnTo>
                    <a:pt x="212" y="184"/>
                  </a:lnTo>
                  <a:lnTo>
                    <a:pt x="206" y="188"/>
                  </a:lnTo>
                  <a:lnTo>
                    <a:pt x="190" y="214"/>
                  </a:lnTo>
                  <a:lnTo>
                    <a:pt x="186" y="220"/>
                  </a:lnTo>
                  <a:lnTo>
                    <a:pt x="182" y="226"/>
                  </a:lnTo>
                  <a:lnTo>
                    <a:pt x="182" y="226"/>
                  </a:lnTo>
                  <a:lnTo>
                    <a:pt x="180" y="230"/>
                  </a:lnTo>
                  <a:lnTo>
                    <a:pt x="180" y="230"/>
                  </a:lnTo>
                  <a:lnTo>
                    <a:pt x="180" y="230"/>
                  </a:lnTo>
                  <a:lnTo>
                    <a:pt x="178" y="236"/>
                  </a:lnTo>
                  <a:lnTo>
                    <a:pt x="178" y="242"/>
                  </a:lnTo>
                  <a:lnTo>
                    <a:pt x="178" y="242"/>
                  </a:lnTo>
                  <a:lnTo>
                    <a:pt x="180" y="246"/>
                  </a:lnTo>
                  <a:lnTo>
                    <a:pt x="184" y="252"/>
                  </a:lnTo>
                  <a:lnTo>
                    <a:pt x="184" y="252"/>
                  </a:lnTo>
                  <a:lnTo>
                    <a:pt x="188" y="252"/>
                  </a:lnTo>
                  <a:lnTo>
                    <a:pt x="192" y="254"/>
                  </a:lnTo>
                  <a:lnTo>
                    <a:pt x="192" y="254"/>
                  </a:lnTo>
                  <a:lnTo>
                    <a:pt x="196" y="254"/>
                  </a:lnTo>
                  <a:lnTo>
                    <a:pt x="196" y="254"/>
                  </a:lnTo>
                  <a:lnTo>
                    <a:pt x="202" y="250"/>
                  </a:lnTo>
                  <a:lnTo>
                    <a:pt x="206" y="246"/>
                  </a:lnTo>
                  <a:lnTo>
                    <a:pt x="214" y="234"/>
                  </a:lnTo>
                  <a:lnTo>
                    <a:pt x="220" y="222"/>
                  </a:lnTo>
                  <a:lnTo>
                    <a:pt x="226" y="214"/>
                  </a:lnTo>
                  <a:lnTo>
                    <a:pt x="230" y="208"/>
                  </a:lnTo>
                  <a:lnTo>
                    <a:pt x="230" y="208"/>
                  </a:lnTo>
                  <a:lnTo>
                    <a:pt x="232" y="206"/>
                  </a:lnTo>
                  <a:lnTo>
                    <a:pt x="232" y="206"/>
                  </a:lnTo>
                  <a:close/>
                  <a:moveTo>
                    <a:pt x="196" y="168"/>
                  </a:moveTo>
                  <a:lnTo>
                    <a:pt x="196" y="168"/>
                  </a:lnTo>
                  <a:lnTo>
                    <a:pt x="192" y="162"/>
                  </a:lnTo>
                  <a:lnTo>
                    <a:pt x="188" y="158"/>
                  </a:lnTo>
                  <a:lnTo>
                    <a:pt x="188" y="158"/>
                  </a:lnTo>
                  <a:lnTo>
                    <a:pt x="184" y="156"/>
                  </a:lnTo>
                  <a:lnTo>
                    <a:pt x="180" y="156"/>
                  </a:lnTo>
                  <a:lnTo>
                    <a:pt x="180" y="156"/>
                  </a:lnTo>
                  <a:lnTo>
                    <a:pt x="172" y="158"/>
                  </a:lnTo>
                  <a:lnTo>
                    <a:pt x="168" y="162"/>
                  </a:lnTo>
                  <a:lnTo>
                    <a:pt x="136" y="210"/>
                  </a:lnTo>
                  <a:lnTo>
                    <a:pt x="134" y="216"/>
                  </a:lnTo>
                  <a:lnTo>
                    <a:pt x="132" y="218"/>
                  </a:lnTo>
                  <a:lnTo>
                    <a:pt x="130" y="220"/>
                  </a:lnTo>
                  <a:lnTo>
                    <a:pt x="130" y="220"/>
                  </a:lnTo>
                  <a:lnTo>
                    <a:pt x="130" y="220"/>
                  </a:lnTo>
                  <a:lnTo>
                    <a:pt x="130" y="220"/>
                  </a:lnTo>
                  <a:lnTo>
                    <a:pt x="130" y="220"/>
                  </a:lnTo>
                  <a:lnTo>
                    <a:pt x="128" y="224"/>
                  </a:lnTo>
                  <a:lnTo>
                    <a:pt x="128" y="224"/>
                  </a:lnTo>
                  <a:lnTo>
                    <a:pt x="128" y="232"/>
                  </a:lnTo>
                  <a:lnTo>
                    <a:pt x="128" y="232"/>
                  </a:lnTo>
                  <a:lnTo>
                    <a:pt x="130" y="238"/>
                  </a:lnTo>
                  <a:lnTo>
                    <a:pt x="134" y="242"/>
                  </a:lnTo>
                  <a:lnTo>
                    <a:pt x="134" y="242"/>
                  </a:lnTo>
                  <a:lnTo>
                    <a:pt x="138" y="244"/>
                  </a:lnTo>
                  <a:lnTo>
                    <a:pt x="144" y="244"/>
                  </a:lnTo>
                  <a:lnTo>
                    <a:pt x="144" y="244"/>
                  </a:lnTo>
                  <a:lnTo>
                    <a:pt x="146" y="244"/>
                  </a:lnTo>
                  <a:lnTo>
                    <a:pt x="146" y="244"/>
                  </a:lnTo>
                  <a:lnTo>
                    <a:pt x="152" y="240"/>
                  </a:lnTo>
                  <a:lnTo>
                    <a:pt x="156" y="236"/>
                  </a:lnTo>
                  <a:lnTo>
                    <a:pt x="164" y="226"/>
                  </a:lnTo>
                  <a:lnTo>
                    <a:pt x="168" y="218"/>
                  </a:lnTo>
                  <a:lnTo>
                    <a:pt x="172" y="214"/>
                  </a:lnTo>
                  <a:lnTo>
                    <a:pt x="172" y="214"/>
                  </a:lnTo>
                  <a:lnTo>
                    <a:pt x="192" y="180"/>
                  </a:lnTo>
                  <a:lnTo>
                    <a:pt x="192" y="180"/>
                  </a:lnTo>
                  <a:lnTo>
                    <a:pt x="196" y="174"/>
                  </a:lnTo>
                  <a:lnTo>
                    <a:pt x="196" y="168"/>
                  </a:lnTo>
                  <a:lnTo>
                    <a:pt x="196" y="168"/>
                  </a:lnTo>
                  <a:close/>
                  <a:moveTo>
                    <a:pt x="118" y="188"/>
                  </a:moveTo>
                  <a:lnTo>
                    <a:pt x="118" y="188"/>
                  </a:lnTo>
                  <a:lnTo>
                    <a:pt x="114" y="186"/>
                  </a:lnTo>
                  <a:lnTo>
                    <a:pt x="108" y="184"/>
                  </a:lnTo>
                  <a:lnTo>
                    <a:pt x="108" y="184"/>
                  </a:lnTo>
                  <a:lnTo>
                    <a:pt x="106" y="186"/>
                  </a:lnTo>
                  <a:lnTo>
                    <a:pt x="106" y="186"/>
                  </a:lnTo>
                  <a:lnTo>
                    <a:pt x="100" y="188"/>
                  </a:lnTo>
                  <a:lnTo>
                    <a:pt x="96" y="192"/>
                  </a:lnTo>
                  <a:lnTo>
                    <a:pt x="96" y="192"/>
                  </a:lnTo>
                  <a:lnTo>
                    <a:pt x="84" y="210"/>
                  </a:lnTo>
                  <a:lnTo>
                    <a:pt x="84" y="210"/>
                  </a:lnTo>
                  <a:lnTo>
                    <a:pt x="84" y="210"/>
                  </a:lnTo>
                  <a:lnTo>
                    <a:pt x="82" y="216"/>
                  </a:lnTo>
                  <a:lnTo>
                    <a:pt x="82" y="222"/>
                  </a:lnTo>
                  <a:lnTo>
                    <a:pt x="82" y="222"/>
                  </a:lnTo>
                  <a:lnTo>
                    <a:pt x="82" y="224"/>
                  </a:lnTo>
                  <a:lnTo>
                    <a:pt x="82" y="224"/>
                  </a:lnTo>
                  <a:lnTo>
                    <a:pt x="84" y="230"/>
                  </a:lnTo>
                  <a:lnTo>
                    <a:pt x="88" y="232"/>
                  </a:lnTo>
                  <a:lnTo>
                    <a:pt x="88" y="232"/>
                  </a:lnTo>
                  <a:lnTo>
                    <a:pt x="92" y="234"/>
                  </a:lnTo>
                  <a:lnTo>
                    <a:pt x="96" y="234"/>
                  </a:lnTo>
                  <a:lnTo>
                    <a:pt x="96" y="234"/>
                  </a:lnTo>
                  <a:lnTo>
                    <a:pt x="100" y="234"/>
                  </a:lnTo>
                  <a:lnTo>
                    <a:pt x="100" y="234"/>
                  </a:lnTo>
                  <a:lnTo>
                    <a:pt x="106" y="232"/>
                  </a:lnTo>
                  <a:lnTo>
                    <a:pt x="110" y="228"/>
                  </a:lnTo>
                  <a:lnTo>
                    <a:pt x="110" y="228"/>
                  </a:lnTo>
                  <a:lnTo>
                    <a:pt x="112" y="226"/>
                  </a:lnTo>
                  <a:lnTo>
                    <a:pt x="112" y="226"/>
                  </a:lnTo>
                  <a:lnTo>
                    <a:pt x="120" y="212"/>
                  </a:lnTo>
                  <a:lnTo>
                    <a:pt x="122" y="208"/>
                  </a:lnTo>
                  <a:lnTo>
                    <a:pt x="122" y="208"/>
                  </a:lnTo>
                  <a:lnTo>
                    <a:pt x="124" y="202"/>
                  </a:lnTo>
                  <a:lnTo>
                    <a:pt x="124" y="196"/>
                  </a:lnTo>
                  <a:lnTo>
                    <a:pt x="124" y="196"/>
                  </a:lnTo>
                  <a:lnTo>
                    <a:pt x="122" y="192"/>
                  </a:lnTo>
                  <a:lnTo>
                    <a:pt x="118" y="188"/>
                  </a:lnTo>
                  <a:lnTo>
                    <a:pt x="118" y="188"/>
                  </a:lnTo>
                  <a:close/>
                  <a:moveTo>
                    <a:pt x="264" y="216"/>
                  </a:moveTo>
                  <a:lnTo>
                    <a:pt x="264" y="216"/>
                  </a:lnTo>
                  <a:lnTo>
                    <a:pt x="260" y="214"/>
                  </a:lnTo>
                  <a:lnTo>
                    <a:pt x="256" y="214"/>
                  </a:lnTo>
                  <a:lnTo>
                    <a:pt x="256" y="214"/>
                  </a:lnTo>
                  <a:lnTo>
                    <a:pt x="252" y="214"/>
                  </a:lnTo>
                  <a:lnTo>
                    <a:pt x="252" y="214"/>
                  </a:lnTo>
                  <a:lnTo>
                    <a:pt x="248" y="216"/>
                  </a:lnTo>
                  <a:lnTo>
                    <a:pt x="244" y="220"/>
                  </a:lnTo>
                  <a:lnTo>
                    <a:pt x="240" y="226"/>
                  </a:lnTo>
                  <a:lnTo>
                    <a:pt x="232" y="238"/>
                  </a:lnTo>
                  <a:lnTo>
                    <a:pt x="230" y="240"/>
                  </a:lnTo>
                  <a:lnTo>
                    <a:pt x="230" y="240"/>
                  </a:lnTo>
                  <a:lnTo>
                    <a:pt x="228" y="246"/>
                  </a:lnTo>
                  <a:lnTo>
                    <a:pt x="228" y="252"/>
                  </a:lnTo>
                  <a:lnTo>
                    <a:pt x="228" y="252"/>
                  </a:lnTo>
                  <a:lnTo>
                    <a:pt x="232" y="256"/>
                  </a:lnTo>
                  <a:lnTo>
                    <a:pt x="236" y="260"/>
                  </a:lnTo>
                  <a:lnTo>
                    <a:pt x="236" y="260"/>
                  </a:lnTo>
                  <a:lnTo>
                    <a:pt x="240" y="262"/>
                  </a:lnTo>
                  <a:lnTo>
                    <a:pt x="244" y="264"/>
                  </a:lnTo>
                  <a:lnTo>
                    <a:pt x="244" y="264"/>
                  </a:lnTo>
                  <a:lnTo>
                    <a:pt x="248" y="264"/>
                  </a:lnTo>
                  <a:lnTo>
                    <a:pt x="248" y="264"/>
                  </a:lnTo>
                  <a:lnTo>
                    <a:pt x="252" y="260"/>
                  </a:lnTo>
                  <a:lnTo>
                    <a:pt x="256" y="256"/>
                  </a:lnTo>
                  <a:lnTo>
                    <a:pt x="260" y="252"/>
                  </a:lnTo>
                  <a:lnTo>
                    <a:pt x="260" y="250"/>
                  </a:lnTo>
                  <a:lnTo>
                    <a:pt x="260" y="250"/>
                  </a:lnTo>
                  <a:lnTo>
                    <a:pt x="266" y="242"/>
                  </a:lnTo>
                  <a:lnTo>
                    <a:pt x="270" y="238"/>
                  </a:lnTo>
                  <a:lnTo>
                    <a:pt x="270" y="238"/>
                  </a:lnTo>
                  <a:lnTo>
                    <a:pt x="272" y="232"/>
                  </a:lnTo>
                  <a:lnTo>
                    <a:pt x="272" y="226"/>
                  </a:lnTo>
                  <a:lnTo>
                    <a:pt x="272" y="226"/>
                  </a:lnTo>
                  <a:lnTo>
                    <a:pt x="268" y="220"/>
                  </a:lnTo>
                  <a:lnTo>
                    <a:pt x="264" y="216"/>
                  </a:lnTo>
                  <a:lnTo>
                    <a:pt x="264" y="216"/>
                  </a:lnTo>
                  <a:close/>
                  <a:moveTo>
                    <a:pt x="514" y="44"/>
                  </a:moveTo>
                  <a:lnTo>
                    <a:pt x="514" y="44"/>
                  </a:lnTo>
                  <a:lnTo>
                    <a:pt x="458" y="44"/>
                  </a:lnTo>
                  <a:lnTo>
                    <a:pt x="458" y="44"/>
                  </a:lnTo>
                  <a:lnTo>
                    <a:pt x="452" y="42"/>
                  </a:lnTo>
                  <a:lnTo>
                    <a:pt x="446" y="40"/>
                  </a:lnTo>
                  <a:lnTo>
                    <a:pt x="436" y="36"/>
                  </a:lnTo>
                  <a:lnTo>
                    <a:pt x="436" y="36"/>
                  </a:lnTo>
                  <a:lnTo>
                    <a:pt x="412" y="24"/>
                  </a:lnTo>
                  <a:lnTo>
                    <a:pt x="412" y="24"/>
                  </a:lnTo>
                  <a:lnTo>
                    <a:pt x="360" y="4"/>
                  </a:lnTo>
                  <a:lnTo>
                    <a:pt x="360" y="4"/>
                  </a:lnTo>
                  <a:lnTo>
                    <a:pt x="348" y="2"/>
                  </a:lnTo>
                  <a:lnTo>
                    <a:pt x="336" y="0"/>
                  </a:lnTo>
                  <a:lnTo>
                    <a:pt x="314" y="0"/>
                  </a:lnTo>
                  <a:lnTo>
                    <a:pt x="314" y="0"/>
                  </a:lnTo>
                  <a:lnTo>
                    <a:pt x="256" y="0"/>
                  </a:lnTo>
                  <a:lnTo>
                    <a:pt x="256" y="0"/>
                  </a:lnTo>
                  <a:lnTo>
                    <a:pt x="244" y="0"/>
                  </a:lnTo>
                  <a:lnTo>
                    <a:pt x="244" y="0"/>
                  </a:lnTo>
                  <a:lnTo>
                    <a:pt x="236" y="0"/>
                  </a:lnTo>
                  <a:lnTo>
                    <a:pt x="228" y="2"/>
                  </a:lnTo>
                  <a:lnTo>
                    <a:pt x="228" y="2"/>
                  </a:lnTo>
                  <a:lnTo>
                    <a:pt x="218" y="8"/>
                  </a:lnTo>
                  <a:lnTo>
                    <a:pt x="210" y="16"/>
                  </a:lnTo>
                  <a:lnTo>
                    <a:pt x="210" y="16"/>
                  </a:lnTo>
                  <a:lnTo>
                    <a:pt x="186" y="34"/>
                  </a:lnTo>
                  <a:lnTo>
                    <a:pt x="186" y="34"/>
                  </a:lnTo>
                  <a:lnTo>
                    <a:pt x="182" y="38"/>
                  </a:lnTo>
                  <a:lnTo>
                    <a:pt x="182" y="38"/>
                  </a:lnTo>
                  <a:lnTo>
                    <a:pt x="168" y="48"/>
                  </a:lnTo>
                  <a:lnTo>
                    <a:pt x="168" y="48"/>
                  </a:lnTo>
                  <a:lnTo>
                    <a:pt x="134" y="76"/>
                  </a:lnTo>
                  <a:lnTo>
                    <a:pt x="134" y="76"/>
                  </a:lnTo>
                  <a:lnTo>
                    <a:pt x="132" y="78"/>
                  </a:lnTo>
                  <a:lnTo>
                    <a:pt x="132" y="82"/>
                  </a:lnTo>
                  <a:lnTo>
                    <a:pt x="132" y="82"/>
                  </a:lnTo>
                  <a:lnTo>
                    <a:pt x="136" y="88"/>
                  </a:lnTo>
                  <a:lnTo>
                    <a:pt x="142" y="92"/>
                  </a:lnTo>
                  <a:lnTo>
                    <a:pt x="150" y="94"/>
                  </a:lnTo>
                  <a:lnTo>
                    <a:pt x="158" y="94"/>
                  </a:lnTo>
                  <a:lnTo>
                    <a:pt x="158" y="94"/>
                  </a:lnTo>
                  <a:lnTo>
                    <a:pt x="174" y="92"/>
                  </a:lnTo>
                  <a:lnTo>
                    <a:pt x="174" y="92"/>
                  </a:lnTo>
                  <a:lnTo>
                    <a:pt x="182" y="90"/>
                  </a:lnTo>
                  <a:lnTo>
                    <a:pt x="194" y="82"/>
                  </a:lnTo>
                  <a:lnTo>
                    <a:pt x="220" y="60"/>
                  </a:lnTo>
                  <a:lnTo>
                    <a:pt x="220" y="60"/>
                  </a:lnTo>
                  <a:lnTo>
                    <a:pt x="226" y="56"/>
                  </a:lnTo>
                  <a:lnTo>
                    <a:pt x="230" y="54"/>
                  </a:lnTo>
                  <a:lnTo>
                    <a:pt x="236" y="54"/>
                  </a:lnTo>
                  <a:lnTo>
                    <a:pt x="242" y="54"/>
                  </a:lnTo>
                  <a:lnTo>
                    <a:pt x="242" y="54"/>
                  </a:lnTo>
                  <a:lnTo>
                    <a:pt x="268" y="60"/>
                  </a:lnTo>
                  <a:lnTo>
                    <a:pt x="268" y="60"/>
                  </a:lnTo>
                  <a:lnTo>
                    <a:pt x="328" y="74"/>
                  </a:lnTo>
                  <a:lnTo>
                    <a:pt x="328" y="74"/>
                  </a:lnTo>
                  <a:lnTo>
                    <a:pt x="340" y="78"/>
                  </a:lnTo>
                  <a:lnTo>
                    <a:pt x="340" y="78"/>
                  </a:lnTo>
                  <a:lnTo>
                    <a:pt x="348" y="80"/>
                  </a:lnTo>
                  <a:lnTo>
                    <a:pt x="352" y="84"/>
                  </a:lnTo>
                  <a:lnTo>
                    <a:pt x="352" y="84"/>
                  </a:lnTo>
                  <a:lnTo>
                    <a:pt x="354" y="86"/>
                  </a:lnTo>
                  <a:lnTo>
                    <a:pt x="354" y="86"/>
                  </a:lnTo>
                  <a:lnTo>
                    <a:pt x="364" y="94"/>
                  </a:lnTo>
                  <a:lnTo>
                    <a:pt x="364" y="94"/>
                  </a:lnTo>
                  <a:lnTo>
                    <a:pt x="448" y="180"/>
                  </a:lnTo>
                  <a:lnTo>
                    <a:pt x="452" y="186"/>
                  </a:lnTo>
                  <a:lnTo>
                    <a:pt x="452" y="186"/>
                  </a:lnTo>
                  <a:lnTo>
                    <a:pt x="456" y="188"/>
                  </a:lnTo>
                  <a:lnTo>
                    <a:pt x="514" y="188"/>
                  </a:lnTo>
                  <a:lnTo>
                    <a:pt x="514" y="188"/>
                  </a:lnTo>
                  <a:lnTo>
                    <a:pt x="518" y="186"/>
                  </a:lnTo>
                  <a:lnTo>
                    <a:pt x="518" y="182"/>
                  </a:lnTo>
                  <a:lnTo>
                    <a:pt x="518" y="48"/>
                  </a:lnTo>
                  <a:lnTo>
                    <a:pt x="518" y="48"/>
                  </a:lnTo>
                  <a:lnTo>
                    <a:pt x="518" y="44"/>
                  </a:lnTo>
                  <a:lnTo>
                    <a:pt x="514" y="44"/>
                  </a:lnTo>
                  <a:lnTo>
                    <a:pt x="514" y="44"/>
                  </a:lnTo>
                  <a:close/>
                  <a:moveTo>
                    <a:pt x="434" y="180"/>
                  </a:moveTo>
                  <a:lnTo>
                    <a:pt x="434" y="180"/>
                  </a:lnTo>
                  <a:lnTo>
                    <a:pt x="346" y="92"/>
                  </a:lnTo>
                  <a:lnTo>
                    <a:pt x="346" y="92"/>
                  </a:lnTo>
                  <a:lnTo>
                    <a:pt x="340" y="86"/>
                  </a:lnTo>
                  <a:lnTo>
                    <a:pt x="340" y="86"/>
                  </a:lnTo>
                  <a:lnTo>
                    <a:pt x="336" y="86"/>
                  </a:lnTo>
                  <a:lnTo>
                    <a:pt x="234" y="62"/>
                  </a:lnTo>
                  <a:lnTo>
                    <a:pt x="234" y="62"/>
                  </a:lnTo>
                  <a:lnTo>
                    <a:pt x="234" y="62"/>
                  </a:lnTo>
                  <a:lnTo>
                    <a:pt x="234" y="62"/>
                  </a:lnTo>
                  <a:lnTo>
                    <a:pt x="230" y="64"/>
                  </a:lnTo>
                  <a:lnTo>
                    <a:pt x="230" y="64"/>
                  </a:lnTo>
                  <a:lnTo>
                    <a:pt x="212" y="78"/>
                  </a:lnTo>
                  <a:lnTo>
                    <a:pt x="198" y="90"/>
                  </a:lnTo>
                  <a:lnTo>
                    <a:pt x="186" y="98"/>
                  </a:lnTo>
                  <a:lnTo>
                    <a:pt x="176" y="102"/>
                  </a:lnTo>
                  <a:lnTo>
                    <a:pt x="176" y="102"/>
                  </a:lnTo>
                  <a:lnTo>
                    <a:pt x="158" y="104"/>
                  </a:lnTo>
                  <a:lnTo>
                    <a:pt x="158" y="104"/>
                  </a:lnTo>
                  <a:lnTo>
                    <a:pt x="144" y="102"/>
                  </a:lnTo>
                  <a:lnTo>
                    <a:pt x="134" y="98"/>
                  </a:lnTo>
                  <a:lnTo>
                    <a:pt x="126" y="90"/>
                  </a:lnTo>
                  <a:lnTo>
                    <a:pt x="120" y="78"/>
                  </a:lnTo>
                  <a:lnTo>
                    <a:pt x="120" y="78"/>
                  </a:lnTo>
                  <a:lnTo>
                    <a:pt x="120" y="78"/>
                  </a:lnTo>
                  <a:lnTo>
                    <a:pt x="122" y="76"/>
                  </a:lnTo>
                  <a:lnTo>
                    <a:pt x="122" y="76"/>
                  </a:lnTo>
                  <a:lnTo>
                    <a:pt x="122" y="76"/>
                  </a:lnTo>
                  <a:lnTo>
                    <a:pt x="122" y="74"/>
                  </a:lnTo>
                  <a:lnTo>
                    <a:pt x="134" y="64"/>
                  </a:lnTo>
                  <a:lnTo>
                    <a:pt x="134" y="64"/>
                  </a:lnTo>
                  <a:lnTo>
                    <a:pt x="134" y="60"/>
                  </a:lnTo>
                  <a:lnTo>
                    <a:pt x="134" y="58"/>
                  </a:lnTo>
                  <a:lnTo>
                    <a:pt x="134" y="58"/>
                  </a:lnTo>
                  <a:lnTo>
                    <a:pt x="132" y="56"/>
                  </a:lnTo>
                  <a:lnTo>
                    <a:pt x="130" y="54"/>
                  </a:lnTo>
                  <a:lnTo>
                    <a:pt x="130" y="54"/>
                  </a:lnTo>
                  <a:lnTo>
                    <a:pt x="128" y="56"/>
                  </a:lnTo>
                  <a:lnTo>
                    <a:pt x="128" y="56"/>
                  </a:lnTo>
                  <a:lnTo>
                    <a:pt x="90" y="66"/>
                  </a:lnTo>
                  <a:lnTo>
                    <a:pt x="90" y="66"/>
                  </a:lnTo>
                  <a:lnTo>
                    <a:pt x="90" y="66"/>
                  </a:lnTo>
                  <a:lnTo>
                    <a:pt x="62" y="74"/>
                  </a:lnTo>
                  <a:lnTo>
                    <a:pt x="6" y="74"/>
                  </a:lnTo>
                  <a:lnTo>
                    <a:pt x="6" y="74"/>
                  </a:lnTo>
                  <a:lnTo>
                    <a:pt x="2" y="74"/>
                  </a:lnTo>
                  <a:lnTo>
                    <a:pt x="0" y="78"/>
                  </a:lnTo>
                  <a:lnTo>
                    <a:pt x="0" y="208"/>
                  </a:lnTo>
                  <a:lnTo>
                    <a:pt x="0" y="208"/>
                  </a:lnTo>
                  <a:lnTo>
                    <a:pt x="2" y="212"/>
                  </a:lnTo>
                  <a:lnTo>
                    <a:pt x="6" y="214"/>
                  </a:lnTo>
                  <a:lnTo>
                    <a:pt x="70" y="214"/>
                  </a:lnTo>
                  <a:lnTo>
                    <a:pt x="70" y="214"/>
                  </a:lnTo>
                  <a:lnTo>
                    <a:pt x="72" y="212"/>
                  </a:lnTo>
                  <a:lnTo>
                    <a:pt x="74" y="210"/>
                  </a:lnTo>
                  <a:lnTo>
                    <a:pt x="74" y="210"/>
                  </a:lnTo>
                  <a:lnTo>
                    <a:pt x="76" y="206"/>
                  </a:lnTo>
                  <a:lnTo>
                    <a:pt x="76" y="206"/>
                  </a:lnTo>
                  <a:lnTo>
                    <a:pt x="88" y="186"/>
                  </a:lnTo>
                  <a:lnTo>
                    <a:pt x="88" y="186"/>
                  </a:lnTo>
                  <a:lnTo>
                    <a:pt x="94" y="180"/>
                  </a:lnTo>
                  <a:lnTo>
                    <a:pt x="104" y="176"/>
                  </a:lnTo>
                  <a:lnTo>
                    <a:pt x="104" y="176"/>
                  </a:lnTo>
                  <a:lnTo>
                    <a:pt x="108" y="176"/>
                  </a:lnTo>
                  <a:lnTo>
                    <a:pt x="108" y="176"/>
                  </a:lnTo>
                  <a:lnTo>
                    <a:pt x="116" y="176"/>
                  </a:lnTo>
                  <a:lnTo>
                    <a:pt x="122" y="180"/>
                  </a:lnTo>
                  <a:lnTo>
                    <a:pt x="122" y="180"/>
                  </a:lnTo>
                  <a:lnTo>
                    <a:pt x="126" y="184"/>
                  </a:lnTo>
                  <a:lnTo>
                    <a:pt x="130" y="188"/>
                  </a:lnTo>
                  <a:lnTo>
                    <a:pt x="130" y="188"/>
                  </a:lnTo>
                  <a:lnTo>
                    <a:pt x="132" y="190"/>
                  </a:lnTo>
                  <a:lnTo>
                    <a:pt x="134" y="192"/>
                  </a:lnTo>
                  <a:lnTo>
                    <a:pt x="134" y="192"/>
                  </a:lnTo>
                  <a:lnTo>
                    <a:pt x="134" y="192"/>
                  </a:lnTo>
                  <a:lnTo>
                    <a:pt x="134" y="192"/>
                  </a:lnTo>
                  <a:lnTo>
                    <a:pt x="138" y="190"/>
                  </a:lnTo>
                  <a:lnTo>
                    <a:pt x="140" y="190"/>
                  </a:lnTo>
                  <a:lnTo>
                    <a:pt x="140" y="190"/>
                  </a:lnTo>
                  <a:lnTo>
                    <a:pt x="160" y="156"/>
                  </a:lnTo>
                  <a:lnTo>
                    <a:pt x="160" y="156"/>
                  </a:lnTo>
                  <a:lnTo>
                    <a:pt x="164" y="152"/>
                  </a:lnTo>
                  <a:lnTo>
                    <a:pt x="170" y="150"/>
                  </a:lnTo>
                  <a:lnTo>
                    <a:pt x="174" y="148"/>
                  </a:lnTo>
                  <a:lnTo>
                    <a:pt x="180" y="146"/>
                  </a:lnTo>
                  <a:lnTo>
                    <a:pt x="180" y="146"/>
                  </a:lnTo>
                  <a:lnTo>
                    <a:pt x="186" y="148"/>
                  </a:lnTo>
                  <a:lnTo>
                    <a:pt x="194" y="150"/>
                  </a:lnTo>
                  <a:lnTo>
                    <a:pt x="194" y="150"/>
                  </a:lnTo>
                  <a:lnTo>
                    <a:pt x="198" y="154"/>
                  </a:lnTo>
                  <a:lnTo>
                    <a:pt x="198" y="154"/>
                  </a:lnTo>
                  <a:lnTo>
                    <a:pt x="202" y="160"/>
                  </a:lnTo>
                  <a:lnTo>
                    <a:pt x="204" y="166"/>
                  </a:lnTo>
                  <a:lnTo>
                    <a:pt x="204" y="166"/>
                  </a:lnTo>
                  <a:lnTo>
                    <a:pt x="204" y="170"/>
                  </a:lnTo>
                  <a:lnTo>
                    <a:pt x="204" y="170"/>
                  </a:lnTo>
                  <a:lnTo>
                    <a:pt x="206" y="174"/>
                  </a:lnTo>
                  <a:lnTo>
                    <a:pt x="206" y="174"/>
                  </a:lnTo>
                  <a:lnTo>
                    <a:pt x="210" y="174"/>
                  </a:lnTo>
                  <a:lnTo>
                    <a:pt x="210" y="174"/>
                  </a:lnTo>
                  <a:lnTo>
                    <a:pt x="212" y="174"/>
                  </a:lnTo>
                  <a:lnTo>
                    <a:pt x="212" y="174"/>
                  </a:lnTo>
                  <a:lnTo>
                    <a:pt x="220" y="172"/>
                  </a:lnTo>
                  <a:lnTo>
                    <a:pt x="220" y="172"/>
                  </a:lnTo>
                  <a:lnTo>
                    <a:pt x="226" y="174"/>
                  </a:lnTo>
                  <a:lnTo>
                    <a:pt x="232" y="176"/>
                  </a:lnTo>
                  <a:lnTo>
                    <a:pt x="232" y="176"/>
                  </a:lnTo>
                  <a:lnTo>
                    <a:pt x="238" y="182"/>
                  </a:lnTo>
                  <a:lnTo>
                    <a:pt x="242" y="186"/>
                  </a:lnTo>
                  <a:lnTo>
                    <a:pt x="244" y="192"/>
                  </a:lnTo>
                  <a:lnTo>
                    <a:pt x="244" y="200"/>
                  </a:lnTo>
                  <a:lnTo>
                    <a:pt x="244" y="200"/>
                  </a:lnTo>
                  <a:lnTo>
                    <a:pt x="246" y="204"/>
                  </a:lnTo>
                  <a:lnTo>
                    <a:pt x="246" y="204"/>
                  </a:lnTo>
                  <a:lnTo>
                    <a:pt x="248" y="206"/>
                  </a:lnTo>
                  <a:lnTo>
                    <a:pt x="248" y="206"/>
                  </a:lnTo>
                  <a:lnTo>
                    <a:pt x="256" y="204"/>
                  </a:lnTo>
                  <a:lnTo>
                    <a:pt x="256" y="204"/>
                  </a:lnTo>
                  <a:lnTo>
                    <a:pt x="264" y="206"/>
                  </a:lnTo>
                  <a:lnTo>
                    <a:pt x="270" y="208"/>
                  </a:lnTo>
                  <a:lnTo>
                    <a:pt x="270" y="208"/>
                  </a:lnTo>
                  <a:lnTo>
                    <a:pt x="276" y="214"/>
                  </a:lnTo>
                  <a:lnTo>
                    <a:pt x="280" y="224"/>
                  </a:lnTo>
                  <a:lnTo>
                    <a:pt x="280" y="224"/>
                  </a:lnTo>
                  <a:lnTo>
                    <a:pt x="280" y="234"/>
                  </a:lnTo>
                  <a:lnTo>
                    <a:pt x="276" y="242"/>
                  </a:lnTo>
                  <a:lnTo>
                    <a:pt x="276" y="244"/>
                  </a:lnTo>
                  <a:lnTo>
                    <a:pt x="276" y="244"/>
                  </a:lnTo>
                  <a:lnTo>
                    <a:pt x="276" y="248"/>
                  </a:lnTo>
                  <a:lnTo>
                    <a:pt x="278" y="250"/>
                  </a:lnTo>
                  <a:lnTo>
                    <a:pt x="278" y="250"/>
                  </a:lnTo>
                  <a:lnTo>
                    <a:pt x="292" y="262"/>
                  </a:lnTo>
                  <a:lnTo>
                    <a:pt x="310" y="278"/>
                  </a:lnTo>
                  <a:lnTo>
                    <a:pt x="310" y="278"/>
                  </a:lnTo>
                  <a:lnTo>
                    <a:pt x="320" y="286"/>
                  </a:lnTo>
                  <a:lnTo>
                    <a:pt x="330" y="288"/>
                  </a:lnTo>
                  <a:lnTo>
                    <a:pt x="330" y="288"/>
                  </a:lnTo>
                  <a:lnTo>
                    <a:pt x="336" y="286"/>
                  </a:lnTo>
                  <a:lnTo>
                    <a:pt x="342" y="282"/>
                  </a:lnTo>
                  <a:lnTo>
                    <a:pt x="342" y="282"/>
                  </a:lnTo>
                  <a:lnTo>
                    <a:pt x="344" y="280"/>
                  </a:lnTo>
                  <a:lnTo>
                    <a:pt x="346" y="276"/>
                  </a:lnTo>
                  <a:lnTo>
                    <a:pt x="346" y="276"/>
                  </a:lnTo>
                  <a:lnTo>
                    <a:pt x="344" y="268"/>
                  </a:lnTo>
                  <a:lnTo>
                    <a:pt x="338" y="262"/>
                  </a:lnTo>
                  <a:lnTo>
                    <a:pt x="338" y="262"/>
                  </a:lnTo>
                  <a:lnTo>
                    <a:pt x="320" y="242"/>
                  </a:lnTo>
                  <a:lnTo>
                    <a:pt x="320" y="242"/>
                  </a:lnTo>
                  <a:lnTo>
                    <a:pt x="318" y="238"/>
                  </a:lnTo>
                  <a:lnTo>
                    <a:pt x="318" y="234"/>
                  </a:lnTo>
                  <a:lnTo>
                    <a:pt x="318" y="234"/>
                  </a:lnTo>
                  <a:lnTo>
                    <a:pt x="320" y="232"/>
                  </a:lnTo>
                  <a:lnTo>
                    <a:pt x="322" y="232"/>
                  </a:lnTo>
                  <a:lnTo>
                    <a:pt x="326" y="234"/>
                  </a:lnTo>
                  <a:lnTo>
                    <a:pt x="326" y="234"/>
                  </a:lnTo>
                  <a:lnTo>
                    <a:pt x="354" y="262"/>
                  </a:lnTo>
                  <a:lnTo>
                    <a:pt x="354" y="262"/>
                  </a:lnTo>
                  <a:lnTo>
                    <a:pt x="360" y="266"/>
                  </a:lnTo>
                  <a:lnTo>
                    <a:pt x="364" y="270"/>
                  </a:lnTo>
                  <a:lnTo>
                    <a:pt x="372" y="270"/>
                  </a:lnTo>
                  <a:lnTo>
                    <a:pt x="372" y="270"/>
                  </a:lnTo>
                  <a:lnTo>
                    <a:pt x="378" y="270"/>
                  </a:lnTo>
                  <a:lnTo>
                    <a:pt x="384" y="266"/>
                  </a:lnTo>
                  <a:lnTo>
                    <a:pt x="384" y="266"/>
                  </a:lnTo>
                  <a:lnTo>
                    <a:pt x="386" y="262"/>
                  </a:lnTo>
                  <a:lnTo>
                    <a:pt x="388" y="258"/>
                  </a:lnTo>
                  <a:lnTo>
                    <a:pt x="388" y="258"/>
                  </a:lnTo>
                  <a:lnTo>
                    <a:pt x="386" y="252"/>
                  </a:lnTo>
                  <a:lnTo>
                    <a:pt x="382" y="248"/>
                  </a:lnTo>
                  <a:lnTo>
                    <a:pt x="346" y="212"/>
                  </a:lnTo>
                  <a:lnTo>
                    <a:pt x="346" y="212"/>
                  </a:lnTo>
                  <a:lnTo>
                    <a:pt x="344" y="206"/>
                  </a:lnTo>
                  <a:lnTo>
                    <a:pt x="346" y="204"/>
                  </a:lnTo>
                  <a:lnTo>
                    <a:pt x="346" y="204"/>
                  </a:lnTo>
                  <a:lnTo>
                    <a:pt x="348" y="202"/>
                  </a:lnTo>
                  <a:lnTo>
                    <a:pt x="354" y="204"/>
                  </a:lnTo>
                  <a:lnTo>
                    <a:pt x="398" y="248"/>
                  </a:lnTo>
                  <a:lnTo>
                    <a:pt x="398" y="248"/>
                  </a:lnTo>
                  <a:lnTo>
                    <a:pt x="404" y="254"/>
                  </a:lnTo>
                  <a:lnTo>
                    <a:pt x="412" y="256"/>
                  </a:lnTo>
                  <a:lnTo>
                    <a:pt x="412" y="256"/>
                  </a:lnTo>
                  <a:lnTo>
                    <a:pt x="420" y="254"/>
                  </a:lnTo>
                  <a:lnTo>
                    <a:pt x="426" y="250"/>
                  </a:lnTo>
                  <a:lnTo>
                    <a:pt x="426" y="250"/>
                  </a:lnTo>
                  <a:lnTo>
                    <a:pt x="430" y="244"/>
                  </a:lnTo>
                  <a:lnTo>
                    <a:pt x="430" y="238"/>
                  </a:lnTo>
                  <a:lnTo>
                    <a:pt x="430" y="238"/>
                  </a:lnTo>
                  <a:lnTo>
                    <a:pt x="430" y="232"/>
                  </a:lnTo>
                  <a:lnTo>
                    <a:pt x="426" y="226"/>
                  </a:lnTo>
                  <a:lnTo>
                    <a:pt x="418" y="218"/>
                  </a:lnTo>
                  <a:lnTo>
                    <a:pt x="418" y="218"/>
                  </a:lnTo>
                  <a:lnTo>
                    <a:pt x="378" y="180"/>
                  </a:lnTo>
                  <a:lnTo>
                    <a:pt x="378" y="180"/>
                  </a:lnTo>
                  <a:lnTo>
                    <a:pt x="376" y="174"/>
                  </a:lnTo>
                  <a:lnTo>
                    <a:pt x="376" y="170"/>
                  </a:lnTo>
                  <a:lnTo>
                    <a:pt x="376" y="170"/>
                  </a:lnTo>
                  <a:lnTo>
                    <a:pt x="380" y="170"/>
                  </a:lnTo>
                  <a:lnTo>
                    <a:pt x="384" y="172"/>
                  </a:lnTo>
                  <a:lnTo>
                    <a:pt x="402" y="188"/>
                  </a:lnTo>
                  <a:lnTo>
                    <a:pt x="416" y="204"/>
                  </a:lnTo>
                  <a:lnTo>
                    <a:pt x="422" y="210"/>
                  </a:lnTo>
                  <a:lnTo>
                    <a:pt x="422" y="210"/>
                  </a:lnTo>
                  <a:lnTo>
                    <a:pt x="424" y="212"/>
                  </a:lnTo>
                  <a:lnTo>
                    <a:pt x="424" y="212"/>
                  </a:lnTo>
                  <a:lnTo>
                    <a:pt x="424" y="212"/>
                  </a:lnTo>
                  <a:lnTo>
                    <a:pt x="426" y="212"/>
                  </a:lnTo>
                  <a:lnTo>
                    <a:pt x="428" y="214"/>
                  </a:lnTo>
                  <a:lnTo>
                    <a:pt x="428" y="214"/>
                  </a:lnTo>
                  <a:lnTo>
                    <a:pt x="430" y="214"/>
                  </a:lnTo>
                  <a:lnTo>
                    <a:pt x="430" y="214"/>
                  </a:lnTo>
                  <a:lnTo>
                    <a:pt x="434" y="212"/>
                  </a:lnTo>
                  <a:lnTo>
                    <a:pt x="436" y="210"/>
                  </a:lnTo>
                  <a:lnTo>
                    <a:pt x="436" y="210"/>
                  </a:lnTo>
                  <a:lnTo>
                    <a:pt x="440" y="204"/>
                  </a:lnTo>
                  <a:lnTo>
                    <a:pt x="444" y="198"/>
                  </a:lnTo>
                  <a:lnTo>
                    <a:pt x="444" y="192"/>
                  </a:lnTo>
                  <a:lnTo>
                    <a:pt x="442" y="186"/>
                  </a:lnTo>
                  <a:lnTo>
                    <a:pt x="434" y="18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 name="Group 199"/>
          <p:cNvGrpSpPr/>
          <p:nvPr/>
        </p:nvGrpSpPr>
        <p:grpSpPr>
          <a:xfrm>
            <a:off x="2930833" y="2107626"/>
            <a:ext cx="540000" cy="540000"/>
            <a:chOff x="217487" y="107949"/>
            <a:chExt cx="3176587" cy="3176587"/>
          </a:xfrm>
        </p:grpSpPr>
        <p:grpSp>
          <p:nvGrpSpPr>
            <p:cNvPr id="26" name="Group 166"/>
            <p:cNvGrpSpPr/>
            <p:nvPr/>
          </p:nvGrpSpPr>
          <p:grpSpPr>
            <a:xfrm>
              <a:off x="217487" y="107949"/>
              <a:ext cx="3176587" cy="3176587"/>
              <a:chOff x="146048" y="142876"/>
              <a:chExt cx="539752" cy="539752"/>
            </a:xfrm>
          </p:grpSpPr>
          <p:grpSp>
            <p:nvGrpSpPr>
              <p:cNvPr id="27" name="Group 156"/>
              <p:cNvGrpSpPr/>
              <p:nvPr>
                <p:custDataLst>
                  <p:tags r:id="rId7"/>
                </p:custDataLst>
              </p:nvPr>
            </p:nvGrpSpPr>
            <p:grpSpPr>
              <a:xfrm>
                <a:off x="173172" y="169993"/>
                <a:ext cx="485505" cy="45335"/>
                <a:chOff x="173172" y="169993"/>
                <a:chExt cx="485505" cy="45335"/>
              </a:xfrm>
            </p:grpSpPr>
            <p:sp>
              <p:nvSpPr>
                <p:cNvPr id="342" name="Rectangle 56"/>
                <p:cNvSpPr>
                  <a:spLocks noChangeArrowheads="1"/>
                </p:cNvSpPr>
                <p:nvPr>
                  <p:custDataLst>
                    <p:tags r:id="rId129"/>
                  </p:custDataLst>
                </p:nvPr>
              </p:nvSpPr>
              <p:spPr bwMode="auto">
                <a:xfrm>
                  <a:off x="481327"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3" name="Rectangle 57"/>
                <p:cNvSpPr>
                  <a:spLocks noChangeArrowheads="1"/>
                </p:cNvSpPr>
                <p:nvPr>
                  <p:custDataLst>
                    <p:tags r:id="rId130"/>
                  </p:custDataLst>
                </p:nvPr>
              </p:nvSpPr>
              <p:spPr bwMode="auto">
                <a:xfrm>
                  <a:off x="525349"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4" name="Rectangle 58"/>
                <p:cNvSpPr>
                  <a:spLocks noChangeArrowheads="1"/>
                </p:cNvSpPr>
                <p:nvPr>
                  <p:custDataLst>
                    <p:tags r:id="rId131"/>
                  </p:custDataLst>
                </p:nvPr>
              </p:nvSpPr>
              <p:spPr bwMode="auto">
                <a:xfrm>
                  <a:off x="569371"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5" name="Rectangle 59"/>
                <p:cNvSpPr>
                  <a:spLocks noChangeArrowheads="1"/>
                </p:cNvSpPr>
                <p:nvPr>
                  <p:custDataLst>
                    <p:tags r:id="rId132"/>
                  </p:custDataLst>
                </p:nvPr>
              </p:nvSpPr>
              <p:spPr bwMode="auto">
                <a:xfrm>
                  <a:off x="613395"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6" name="Rectangle 56"/>
                <p:cNvSpPr>
                  <a:spLocks noChangeArrowheads="1"/>
                </p:cNvSpPr>
                <p:nvPr>
                  <p:custDataLst>
                    <p:tags r:id="rId133"/>
                  </p:custDataLst>
                </p:nvPr>
              </p:nvSpPr>
              <p:spPr bwMode="auto">
                <a:xfrm>
                  <a:off x="305238"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7" name="Rectangle 57"/>
                <p:cNvSpPr>
                  <a:spLocks noChangeArrowheads="1"/>
                </p:cNvSpPr>
                <p:nvPr>
                  <p:custDataLst>
                    <p:tags r:id="rId134"/>
                  </p:custDataLst>
                </p:nvPr>
              </p:nvSpPr>
              <p:spPr bwMode="auto">
                <a:xfrm>
                  <a:off x="349260"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8" name="Rectangle 58"/>
                <p:cNvSpPr>
                  <a:spLocks noChangeArrowheads="1"/>
                </p:cNvSpPr>
                <p:nvPr>
                  <p:custDataLst>
                    <p:tags r:id="rId135"/>
                  </p:custDataLst>
                </p:nvPr>
              </p:nvSpPr>
              <p:spPr bwMode="auto">
                <a:xfrm>
                  <a:off x="393282"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9" name="Rectangle 59"/>
                <p:cNvSpPr>
                  <a:spLocks noChangeArrowheads="1"/>
                </p:cNvSpPr>
                <p:nvPr>
                  <p:custDataLst>
                    <p:tags r:id="rId136"/>
                  </p:custDataLst>
                </p:nvPr>
              </p:nvSpPr>
              <p:spPr bwMode="auto">
                <a:xfrm>
                  <a:off x="437305"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50" name="Rectangle 56"/>
                <p:cNvSpPr>
                  <a:spLocks noChangeArrowheads="1"/>
                </p:cNvSpPr>
                <p:nvPr>
                  <p:custDataLst>
                    <p:tags r:id="rId137"/>
                  </p:custDataLst>
                </p:nvPr>
              </p:nvSpPr>
              <p:spPr bwMode="auto">
                <a:xfrm>
                  <a:off x="173172"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51" name="Rectangle 57"/>
                <p:cNvSpPr>
                  <a:spLocks noChangeArrowheads="1"/>
                </p:cNvSpPr>
                <p:nvPr>
                  <p:custDataLst>
                    <p:tags r:id="rId138"/>
                  </p:custDataLst>
                </p:nvPr>
              </p:nvSpPr>
              <p:spPr bwMode="auto">
                <a:xfrm>
                  <a:off x="217194"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52" name="Rectangle 58"/>
                <p:cNvSpPr>
                  <a:spLocks noChangeArrowheads="1"/>
                </p:cNvSpPr>
                <p:nvPr>
                  <p:custDataLst>
                    <p:tags r:id="rId139"/>
                  </p:custDataLst>
                </p:nvPr>
              </p:nvSpPr>
              <p:spPr bwMode="auto">
                <a:xfrm>
                  <a:off x="261216" y="169993"/>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8" name="Group 155"/>
              <p:cNvGrpSpPr/>
              <p:nvPr>
                <p:custDataLst>
                  <p:tags r:id="rId8"/>
                </p:custDataLst>
              </p:nvPr>
            </p:nvGrpSpPr>
            <p:grpSpPr>
              <a:xfrm>
                <a:off x="173172" y="214011"/>
                <a:ext cx="485505" cy="45335"/>
                <a:chOff x="173172" y="214011"/>
                <a:chExt cx="485505" cy="45335"/>
              </a:xfrm>
            </p:grpSpPr>
            <p:sp>
              <p:nvSpPr>
                <p:cNvPr id="331" name="Rectangle 56"/>
                <p:cNvSpPr>
                  <a:spLocks noChangeArrowheads="1"/>
                </p:cNvSpPr>
                <p:nvPr>
                  <p:custDataLst>
                    <p:tags r:id="rId118"/>
                  </p:custDataLst>
                </p:nvPr>
              </p:nvSpPr>
              <p:spPr bwMode="auto">
                <a:xfrm>
                  <a:off x="481327"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2" name="Rectangle 57"/>
                <p:cNvSpPr>
                  <a:spLocks noChangeArrowheads="1"/>
                </p:cNvSpPr>
                <p:nvPr>
                  <p:custDataLst>
                    <p:tags r:id="rId119"/>
                  </p:custDataLst>
                </p:nvPr>
              </p:nvSpPr>
              <p:spPr bwMode="auto">
                <a:xfrm>
                  <a:off x="525349"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3" name="Rectangle 58"/>
                <p:cNvSpPr>
                  <a:spLocks noChangeArrowheads="1"/>
                </p:cNvSpPr>
                <p:nvPr>
                  <p:custDataLst>
                    <p:tags r:id="rId120"/>
                  </p:custDataLst>
                </p:nvPr>
              </p:nvSpPr>
              <p:spPr bwMode="auto">
                <a:xfrm>
                  <a:off x="569371"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4" name="Rectangle 59"/>
                <p:cNvSpPr>
                  <a:spLocks noChangeArrowheads="1"/>
                </p:cNvSpPr>
                <p:nvPr>
                  <p:custDataLst>
                    <p:tags r:id="rId121"/>
                  </p:custDataLst>
                </p:nvPr>
              </p:nvSpPr>
              <p:spPr bwMode="auto">
                <a:xfrm>
                  <a:off x="613395"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5" name="Rectangle 56"/>
                <p:cNvSpPr>
                  <a:spLocks noChangeArrowheads="1"/>
                </p:cNvSpPr>
                <p:nvPr>
                  <p:custDataLst>
                    <p:tags r:id="rId122"/>
                  </p:custDataLst>
                </p:nvPr>
              </p:nvSpPr>
              <p:spPr bwMode="auto">
                <a:xfrm>
                  <a:off x="305238"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6" name="Rectangle 57"/>
                <p:cNvSpPr>
                  <a:spLocks noChangeArrowheads="1"/>
                </p:cNvSpPr>
                <p:nvPr>
                  <p:custDataLst>
                    <p:tags r:id="rId123"/>
                  </p:custDataLst>
                </p:nvPr>
              </p:nvSpPr>
              <p:spPr bwMode="auto">
                <a:xfrm>
                  <a:off x="349260"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7" name="Rectangle 58"/>
                <p:cNvSpPr>
                  <a:spLocks noChangeArrowheads="1"/>
                </p:cNvSpPr>
                <p:nvPr>
                  <p:custDataLst>
                    <p:tags r:id="rId124"/>
                  </p:custDataLst>
                </p:nvPr>
              </p:nvSpPr>
              <p:spPr bwMode="auto">
                <a:xfrm>
                  <a:off x="393282"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8" name="Rectangle 59"/>
                <p:cNvSpPr>
                  <a:spLocks noChangeArrowheads="1"/>
                </p:cNvSpPr>
                <p:nvPr>
                  <p:custDataLst>
                    <p:tags r:id="rId125"/>
                  </p:custDataLst>
                </p:nvPr>
              </p:nvSpPr>
              <p:spPr bwMode="auto">
                <a:xfrm>
                  <a:off x="437305"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9" name="Rectangle 56"/>
                <p:cNvSpPr>
                  <a:spLocks noChangeArrowheads="1"/>
                </p:cNvSpPr>
                <p:nvPr>
                  <p:custDataLst>
                    <p:tags r:id="rId126"/>
                  </p:custDataLst>
                </p:nvPr>
              </p:nvSpPr>
              <p:spPr bwMode="auto">
                <a:xfrm>
                  <a:off x="173172"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0" name="Rectangle 57"/>
                <p:cNvSpPr>
                  <a:spLocks noChangeArrowheads="1"/>
                </p:cNvSpPr>
                <p:nvPr>
                  <p:custDataLst>
                    <p:tags r:id="rId127"/>
                  </p:custDataLst>
                </p:nvPr>
              </p:nvSpPr>
              <p:spPr bwMode="auto">
                <a:xfrm>
                  <a:off x="217194"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41" name="Rectangle 58"/>
                <p:cNvSpPr>
                  <a:spLocks noChangeArrowheads="1"/>
                </p:cNvSpPr>
                <p:nvPr>
                  <p:custDataLst>
                    <p:tags r:id="rId128"/>
                  </p:custDataLst>
                </p:nvPr>
              </p:nvSpPr>
              <p:spPr bwMode="auto">
                <a:xfrm>
                  <a:off x="261216" y="21401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9" name="Group 157"/>
              <p:cNvGrpSpPr/>
              <p:nvPr>
                <p:custDataLst>
                  <p:tags r:id="rId9"/>
                </p:custDataLst>
              </p:nvPr>
            </p:nvGrpSpPr>
            <p:grpSpPr>
              <a:xfrm>
                <a:off x="173172" y="258030"/>
                <a:ext cx="485505" cy="45335"/>
                <a:chOff x="173172" y="258030"/>
                <a:chExt cx="485505" cy="45335"/>
              </a:xfrm>
            </p:grpSpPr>
            <p:sp>
              <p:nvSpPr>
                <p:cNvPr id="320" name="Rectangle 56"/>
                <p:cNvSpPr>
                  <a:spLocks noChangeArrowheads="1"/>
                </p:cNvSpPr>
                <p:nvPr>
                  <p:custDataLst>
                    <p:tags r:id="rId107"/>
                  </p:custDataLst>
                </p:nvPr>
              </p:nvSpPr>
              <p:spPr bwMode="auto">
                <a:xfrm>
                  <a:off x="481327"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1" name="Rectangle 57"/>
                <p:cNvSpPr>
                  <a:spLocks noChangeArrowheads="1"/>
                </p:cNvSpPr>
                <p:nvPr>
                  <p:custDataLst>
                    <p:tags r:id="rId108"/>
                  </p:custDataLst>
                </p:nvPr>
              </p:nvSpPr>
              <p:spPr bwMode="auto">
                <a:xfrm>
                  <a:off x="525349"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2" name="Rectangle 58"/>
                <p:cNvSpPr>
                  <a:spLocks noChangeArrowheads="1"/>
                </p:cNvSpPr>
                <p:nvPr>
                  <p:custDataLst>
                    <p:tags r:id="rId109"/>
                  </p:custDataLst>
                </p:nvPr>
              </p:nvSpPr>
              <p:spPr bwMode="auto">
                <a:xfrm>
                  <a:off x="569371"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3" name="Rectangle 59"/>
                <p:cNvSpPr>
                  <a:spLocks noChangeArrowheads="1"/>
                </p:cNvSpPr>
                <p:nvPr>
                  <p:custDataLst>
                    <p:tags r:id="rId110"/>
                  </p:custDataLst>
                </p:nvPr>
              </p:nvSpPr>
              <p:spPr bwMode="auto">
                <a:xfrm>
                  <a:off x="613395"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4" name="Rectangle 56"/>
                <p:cNvSpPr>
                  <a:spLocks noChangeArrowheads="1"/>
                </p:cNvSpPr>
                <p:nvPr>
                  <p:custDataLst>
                    <p:tags r:id="rId111"/>
                  </p:custDataLst>
                </p:nvPr>
              </p:nvSpPr>
              <p:spPr bwMode="auto">
                <a:xfrm>
                  <a:off x="305238"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5" name="Rectangle 57"/>
                <p:cNvSpPr>
                  <a:spLocks noChangeArrowheads="1"/>
                </p:cNvSpPr>
                <p:nvPr>
                  <p:custDataLst>
                    <p:tags r:id="rId112"/>
                  </p:custDataLst>
                </p:nvPr>
              </p:nvSpPr>
              <p:spPr bwMode="auto">
                <a:xfrm>
                  <a:off x="349260"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6" name="Rectangle 58"/>
                <p:cNvSpPr>
                  <a:spLocks noChangeArrowheads="1"/>
                </p:cNvSpPr>
                <p:nvPr>
                  <p:custDataLst>
                    <p:tags r:id="rId113"/>
                  </p:custDataLst>
                </p:nvPr>
              </p:nvSpPr>
              <p:spPr bwMode="auto">
                <a:xfrm>
                  <a:off x="393282"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7" name="Rectangle 59"/>
                <p:cNvSpPr>
                  <a:spLocks noChangeArrowheads="1"/>
                </p:cNvSpPr>
                <p:nvPr>
                  <p:custDataLst>
                    <p:tags r:id="rId114"/>
                  </p:custDataLst>
                </p:nvPr>
              </p:nvSpPr>
              <p:spPr bwMode="auto">
                <a:xfrm>
                  <a:off x="437305"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8" name="Rectangle 56"/>
                <p:cNvSpPr>
                  <a:spLocks noChangeArrowheads="1"/>
                </p:cNvSpPr>
                <p:nvPr>
                  <p:custDataLst>
                    <p:tags r:id="rId115"/>
                  </p:custDataLst>
                </p:nvPr>
              </p:nvSpPr>
              <p:spPr bwMode="auto">
                <a:xfrm>
                  <a:off x="173172"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29" name="Rectangle 57"/>
                <p:cNvSpPr>
                  <a:spLocks noChangeArrowheads="1"/>
                </p:cNvSpPr>
                <p:nvPr>
                  <p:custDataLst>
                    <p:tags r:id="rId116"/>
                  </p:custDataLst>
                </p:nvPr>
              </p:nvSpPr>
              <p:spPr bwMode="auto">
                <a:xfrm>
                  <a:off x="217194"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30" name="Rectangle 58"/>
                <p:cNvSpPr>
                  <a:spLocks noChangeArrowheads="1"/>
                </p:cNvSpPr>
                <p:nvPr>
                  <p:custDataLst>
                    <p:tags r:id="rId117"/>
                  </p:custDataLst>
                </p:nvPr>
              </p:nvSpPr>
              <p:spPr bwMode="auto">
                <a:xfrm>
                  <a:off x="261216" y="258030"/>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30" name="Group 158"/>
              <p:cNvGrpSpPr/>
              <p:nvPr>
                <p:custDataLst>
                  <p:tags r:id="rId10"/>
                </p:custDataLst>
              </p:nvPr>
            </p:nvGrpSpPr>
            <p:grpSpPr>
              <a:xfrm>
                <a:off x="173172" y="302049"/>
                <a:ext cx="485505" cy="45335"/>
                <a:chOff x="173172" y="302049"/>
                <a:chExt cx="485505" cy="45335"/>
              </a:xfrm>
            </p:grpSpPr>
            <p:sp>
              <p:nvSpPr>
                <p:cNvPr id="309" name="Rectangle 56"/>
                <p:cNvSpPr>
                  <a:spLocks noChangeArrowheads="1"/>
                </p:cNvSpPr>
                <p:nvPr>
                  <p:custDataLst>
                    <p:tags r:id="rId96"/>
                  </p:custDataLst>
                </p:nvPr>
              </p:nvSpPr>
              <p:spPr bwMode="auto">
                <a:xfrm>
                  <a:off x="481327"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0" name="Rectangle 57"/>
                <p:cNvSpPr>
                  <a:spLocks noChangeArrowheads="1"/>
                </p:cNvSpPr>
                <p:nvPr>
                  <p:custDataLst>
                    <p:tags r:id="rId97"/>
                  </p:custDataLst>
                </p:nvPr>
              </p:nvSpPr>
              <p:spPr bwMode="auto">
                <a:xfrm>
                  <a:off x="525349"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1" name="Rectangle 58"/>
                <p:cNvSpPr>
                  <a:spLocks noChangeArrowheads="1"/>
                </p:cNvSpPr>
                <p:nvPr>
                  <p:custDataLst>
                    <p:tags r:id="rId98"/>
                  </p:custDataLst>
                </p:nvPr>
              </p:nvSpPr>
              <p:spPr bwMode="auto">
                <a:xfrm>
                  <a:off x="569371"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2" name="Rectangle 59"/>
                <p:cNvSpPr>
                  <a:spLocks noChangeArrowheads="1"/>
                </p:cNvSpPr>
                <p:nvPr>
                  <p:custDataLst>
                    <p:tags r:id="rId99"/>
                  </p:custDataLst>
                </p:nvPr>
              </p:nvSpPr>
              <p:spPr bwMode="auto">
                <a:xfrm>
                  <a:off x="613395"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3" name="Rectangle 56"/>
                <p:cNvSpPr>
                  <a:spLocks noChangeArrowheads="1"/>
                </p:cNvSpPr>
                <p:nvPr>
                  <p:custDataLst>
                    <p:tags r:id="rId100"/>
                  </p:custDataLst>
                </p:nvPr>
              </p:nvSpPr>
              <p:spPr bwMode="auto">
                <a:xfrm>
                  <a:off x="305238"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4" name="Rectangle 57"/>
                <p:cNvSpPr>
                  <a:spLocks noChangeArrowheads="1"/>
                </p:cNvSpPr>
                <p:nvPr>
                  <p:custDataLst>
                    <p:tags r:id="rId101"/>
                  </p:custDataLst>
                </p:nvPr>
              </p:nvSpPr>
              <p:spPr bwMode="auto">
                <a:xfrm>
                  <a:off x="349260"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5" name="Rectangle 58"/>
                <p:cNvSpPr>
                  <a:spLocks noChangeArrowheads="1"/>
                </p:cNvSpPr>
                <p:nvPr>
                  <p:custDataLst>
                    <p:tags r:id="rId102"/>
                  </p:custDataLst>
                </p:nvPr>
              </p:nvSpPr>
              <p:spPr bwMode="auto">
                <a:xfrm>
                  <a:off x="393282"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6" name="Rectangle 59"/>
                <p:cNvSpPr>
                  <a:spLocks noChangeArrowheads="1"/>
                </p:cNvSpPr>
                <p:nvPr>
                  <p:custDataLst>
                    <p:tags r:id="rId103"/>
                  </p:custDataLst>
                </p:nvPr>
              </p:nvSpPr>
              <p:spPr bwMode="auto">
                <a:xfrm>
                  <a:off x="437305"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7" name="Rectangle 56"/>
                <p:cNvSpPr>
                  <a:spLocks noChangeArrowheads="1"/>
                </p:cNvSpPr>
                <p:nvPr>
                  <p:custDataLst>
                    <p:tags r:id="rId104"/>
                  </p:custDataLst>
                </p:nvPr>
              </p:nvSpPr>
              <p:spPr bwMode="auto">
                <a:xfrm>
                  <a:off x="173172"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8" name="Rectangle 57"/>
                <p:cNvSpPr>
                  <a:spLocks noChangeArrowheads="1"/>
                </p:cNvSpPr>
                <p:nvPr>
                  <p:custDataLst>
                    <p:tags r:id="rId105"/>
                  </p:custDataLst>
                </p:nvPr>
              </p:nvSpPr>
              <p:spPr bwMode="auto">
                <a:xfrm>
                  <a:off x="217194"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19" name="Rectangle 58"/>
                <p:cNvSpPr>
                  <a:spLocks noChangeArrowheads="1"/>
                </p:cNvSpPr>
                <p:nvPr>
                  <p:custDataLst>
                    <p:tags r:id="rId106"/>
                  </p:custDataLst>
                </p:nvPr>
              </p:nvSpPr>
              <p:spPr bwMode="auto">
                <a:xfrm>
                  <a:off x="261216" y="302049"/>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31" name="Group 159"/>
              <p:cNvGrpSpPr/>
              <p:nvPr>
                <p:custDataLst>
                  <p:tags r:id="rId11"/>
                </p:custDataLst>
              </p:nvPr>
            </p:nvGrpSpPr>
            <p:grpSpPr>
              <a:xfrm>
                <a:off x="173172" y="346068"/>
                <a:ext cx="485505" cy="45335"/>
                <a:chOff x="173172" y="346068"/>
                <a:chExt cx="485505" cy="45335"/>
              </a:xfrm>
            </p:grpSpPr>
            <p:sp>
              <p:nvSpPr>
                <p:cNvPr id="298" name="Rectangle 56"/>
                <p:cNvSpPr>
                  <a:spLocks noChangeArrowheads="1"/>
                </p:cNvSpPr>
                <p:nvPr>
                  <p:custDataLst>
                    <p:tags r:id="rId85"/>
                  </p:custDataLst>
                </p:nvPr>
              </p:nvSpPr>
              <p:spPr bwMode="auto">
                <a:xfrm>
                  <a:off x="481327"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9" name="Rectangle 57"/>
                <p:cNvSpPr>
                  <a:spLocks noChangeArrowheads="1"/>
                </p:cNvSpPr>
                <p:nvPr>
                  <p:custDataLst>
                    <p:tags r:id="rId86"/>
                  </p:custDataLst>
                </p:nvPr>
              </p:nvSpPr>
              <p:spPr bwMode="auto">
                <a:xfrm>
                  <a:off x="525349"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0" name="Rectangle 58"/>
                <p:cNvSpPr>
                  <a:spLocks noChangeArrowheads="1"/>
                </p:cNvSpPr>
                <p:nvPr>
                  <p:custDataLst>
                    <p:tags r:id="rId87"/>
                  </p:custDataLst>
                </p:nvPr>
              </p:nvSpPr>
              <p:spPr bwMode="auto">
                <a:xfrm>
                  <a:off x="569371"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1" name="Rectangle 59"/>
                <p:cNvSpPr>
                  <a:spLocks noChangeArrowheads="1"/>
                </p:cNvSpPr>
                <p:nvPr>
                  <p:custDataLst>
                    <p:tags r:id="rId88"/>
                  </p:custDataLst>
                </p:nvPr>
              </p:nvSpPr>
              <p:spPr bwMode="auto">
                <a:xfrm>
                  <a:off x="613395"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2" name="Rectangle 56"/>
                <p:cNvSpPr>
                  <a:spLocks noChangeArrowheads="1"/>
                </p:cNvSpPr>
                <p:nvPr>
                  <p:custDataLst>
                    <p:tags r:id="rId89"/>
                  </p:custDataLst>
                </p:nvPr>
              </p:nvSpPr>
              <p:spPr bwMode="auto">
                <a:xfrm>
                  <a:off x="305238"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3" name="Rectangle 57"/>
                <p:cNvSpPr>
                  <a:spLocks noChangeArrowheads="1"/>
                </p:cNvSpPr>
                <p:nvPr>
                  <p:custDataLst>
                    <p:tags r:id="rId90"/>
                  </p:custDataLst>
                </p:nvPr>
              </p:nvSpPr>
              <p:spPr bwMode="auto">
                <a:xfrm>
                  <a:off x="349260"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4" name="Rectangle 58"/>
                <p:cNvSpPr>
                  <a:spLocks noChangeArrowheads="1"/>
                </p:cNvSpPr>
                <p:nvPr>
                  <p:custDataLst>
                    <p:tags r:id="rId91"/>
                  </p:custDataLst>
                </p:nvPr>
              </p:nvSpPr>
              <p:spPr bwMode="auto">
                <a:xfrm>
                  <a:off x="393282"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5" name="Rectangle 59"/>
                <p:cNvSpPr>
                  <a:spLocks noChangeArrowheads="1"/>
                </p:cNvSpPr>
                <p:nvPr>
                  <p:custDataLst>
                    <p:tags r:id="rId92"/>
                  </p:custDataLst>
                </p:nvPr>
              </p:nvSpPr>
              <p:spPr bwMode="auto">
                <a:xfrm>
                  <a:off x="437305"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6" name="Rectangle 56"/>
                <p:cNvSpPr>
                  <a:spLocks noChangeArrowheads="1"/>
                </p:cNvSpPr>
                <p:nvPr>
                  <p:custDataLst>
                    <p:tags r:id="rId93"/>
                  </p:custDataLst>
                </p:nvPr>
              </p:nvSpPr>
              <p:spPr bwMode="auto">
                <a:xfrm>
                  <a:off x="173172"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7" name="Rectangle 57"/>
                <p:cNvSpPr>
                  <a:spLocks noChangeArrowheads="1"/>
                </p:cNvSpPr>
                <p:nvPr>
                  <p:custDataLst>
                    <p:tags r:id="rId94"/>
                  </p:custDataLst>
                </p:nvPr>
              </p:nvSpPr>
              <p:spPr bwMode="auto">
                <a:xfrm>
                  <a:off x="217194"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308" name="Rectangle 58"/>
                <p:cNvSpPr>
                  <a:spLocks noChangeArrowheads="1"/>
                </p:cNvSpPr>
                <p:nvPr>
                  <p:custDataLst>
                    <p:tags r:id="rId95"/>
                  </p:custDataLst>
                </p:nvPr>
              </p:nvSpPr>
              <p:spPr bwMode="auto">
                <a:xfrm>
                  <a:off x="261216" y="346068"/>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4" name="Group 160"/>
              <p:cNvGrpSpPr/>
              <p:nvPr>
                <p:custDataLst>
                  <p:tags r:id="rId12"/>
                </p:custDataLst>
              </p:nvPr>
            </p:nvGrpSpPr>
            <p:grpSpPr>
              <a:xfrm>
                <a:off x="173172" y="390086"/>
                <a:ext cx="485505" cy="45335"/>
                <a:chOff x="173172" y="390086"/>
                <a:chExt cx="485505" cy="45335"/>
              </a:xfrm>
            </p:grpSpPr>
            <p:sp>
              <p:nvSpPr>
                <p:cNvPr id="287" name="Rectangle 56"/>
                <p:cNvSpPr>
                  <a:spLocks noChangeArrowheads="1"/>
                </p:cNvSpPr>
                <p:nvPr>
                  <p:custDataLst>
                    <p:tags r:id="rId74"/>
                  </p:custDataLst>
                </p:nvPr>
              </p:nvSpPr>
              <p:spPr bwMode="auto">
                <a:xfrm>
                  <a:off x="481327"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8" name="Rectangle 57"/>
                <p:cNvSpPr>
                  <a:spLocks noChangeArrowheads="1"/>
                </p:cNvSpPr>
                <p:nvPr>
                  <p:custDataLst>
                    <p:tags r:id="rId75"/>
                  </p:custDataLst>
                </p:nvPr>
              </p:nvSpPr>
              <p:spPr bwMode="auto">
                <a:xfrm>
                  <a:off x="525349"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9" name="Rectangle 58"/>
                <p:cNvSpPr>
                  <a:spLocks noChangeArrowheads="1"/>
                </p:cNvSpPr>
                <p:nvPr>
                  <p:custDataLst>
                    <p:tags r:id="rId76"/>
                  </p:custDataLst>
                </p:nvPr>
              </p:nvSpPr>
              <p:spPr bwMode="auto">
                <a:xfrm>
                  <a:off x="569371"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0" name="Rectangle 59"/>
                <p:cNvSpPr>
                  <a:spLocks noChangeArrowheads="1"/>
                </p:cNvSpPr>
                <p:nvPr>
                  <p:custDataLst>
                    <p:tags r:id="rId77"/>
                  </p:custDataLst>
                </p:nvPr>
              </p:nvSpPr>
              <p:spPr bwMode="auto">
                <a:xfrm>
                  <a:off x="613395"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1" name="Rectangle 56"/>
                <p:cNvSpPr>
                  <a:spLocks noChangeArrowheads="1"/>
                </p:cNvSpPr>
                <p:nvPr>
                  <p:custDataLst>
                    <p:tags r:id="rId78"/>
                  </p:custDataLst>
                </p:nvPr>
              </p:nvSpPr>
              <p:spPr bwMode="auto">
                <a:xfrm>
                  <a:off x="305238"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2" name="Rectangle 57"/>
                <p:cNvSpPr>
                  <a:spLocks noChangeArrowheads="1"/>
                </p:cNvSpPr>
                <p:nvPr>
                  <p:custDataLst>
                    <p:tags r:id="rId79"/>
                  </p:custDataLst>
                </p:nvPr>
              </p:nvSpPr>
              <p:spPr bwMode="auto">
                <a:xfrm>
                  <a:off x="349260"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3" name="Rectangle 58"/>
                <p:cNvSpPr>
                  <a:spLocks noChangeArrowheads="1"/>
                </p:cNvSpPr>
                <p:nvPr>
                  <p:custDataLst>
                    <p:tags r:id="rId80"/>
                  </p:custDataLst>
                </p:nvPr>
              </p:nvSpPr>
              <p:spPr bwMode="auto">
                <a:xfrm>
                  <a:off x="393282"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4" name="Rectangle 59"/>
                <p:cNvSpPr>
                  <a:spLocks noChangeArrowheads="1"/>
                </p:cNvSpPr>
                <p:nvPr>
                  <p:custDataLst>
                    <p:tags r:id="rId81"/>
                  </p:custDataLst>
                </p:nvPr>
              </p:nvSpPr>
              <p:spPr bwMode="auto">
                <a:xfrm>
                  <a:off x="437305"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5" name="Rectangle 56"/>
                <p:cNvSpPr>
                  <a:spLocks noChangeArrowheads="1"/>
                </p:cNvSpPr>
                <p:nvPr>
                  <p:custDataLst>
                    <p:tags r:id="rId82"/>
                  </p:custDataLst>
                </p:nvPr>
              </p:nvSpPr>
              <p:spPr bwMode="auto">
                <a:xfrm>
                  <a:off x="173172"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6" name="Rectangle 57"/>
                <p:cNvSpPr>
                  <a:spLocks noChangeArrowheads="1"/>
                </p:cNvSpPr>
                <p:nvPr>
                  <p:custDataLst>
                    <p:tags r:id="rId83"/>
                  </p:custDataLst>
                </p:nvPr>
              </p:nvSpPr>
              <p:spPr bwMode="auto">
                <a:xfrm>
                  <a:off x="217194"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97" name="Rectangle 58"/>
                <p:cNvSpPr>
                  <a:spLocks noChangeArrowheads="1"/>
                </p:cNvSpPr>
                <p:nvPr>
                  <p:custDataLst>
                    <p:tags r:id="rId84"/>
                  </p:custDataLst>
                </p:nvPr>
              </p:nvSpPr>
              <p:spPr bwMode="auto">
                <a:xfrm>
                  <a:off x="261216" y="390086"/>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5" name="Group 161"/>
              <p:cNvGrpSpPr/>
              <p:nvPr>
                <p:custDataLst>
                  <p:tags r:id="rId13"/>
                </p:custDataLst>
              </p:nvPr>
            </p:nvGrpSpPr>
            <p:grpSpPr>
              <a:xfrm>
                <a:off x="173172" y="434105"/>
                <a:ext cx="485505" cy="45335"/>
                <a:chOff x="173172" y="434105"/>
                <a:chExt cx="485505" cy="45335"/>
              </a:xfrm>
            </p:grpSpPr>
            <p:sp>
              <p:nvSpPr>
                <p:cNvPr id="276" name="Rectangle 56"/>
                <p:cNvSpPr>
                  <a:spLocks noChangeArrowheads="1"/>
                </p:cNvSpPr>
                <p:nvPr>
                  <p:custDataLst>
                    <p:tags r:id="rId63"/>
                  </p:custDataLst>
                </p:nvPr>
              </p:nvSpPr>
              <p:spPr bwMode="auto">
                <a:xfrm>
                  <a:off x="481327"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7" name="Rectangle 57"/>
                <p:cNvSpPr>
                  <a:spLocks noChangeArrowheads="1"/>
                </p:cNvSpPr>
                <p:nvPr>
                  <p:custDataLst>
                    <p:tags r:id="rId64"/>
                  </p:custDataLst>
                </p:nvPr>
              </p:nvSpPr>
              <p:spPr bwMode="auto">
                <a:xfrm>
                  <a:off x="525349"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8" name="Rectangle 58"/>
                <p:cNvSpPr>
                  <a:spLocks noChangeArrowheads="1"/>
                </p:cNvSpPr>
                <p:nvPr>
                  <p:custDataLst>
                    <p:tags r:id="rId65"/>
                  </p:custDataLst>
                </p:nvPr>
              </p:nvSpPr>
              <p:spPr bwMode="auto">
                <a:xfrm>
                  <a:off x="569371"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9" name="Rectangle 59"/>
                <p:cNvSpPr>
                  <a:spLocks noChangeArrowheads="1"/>
                </p:cNvSpPr>
                <p:nvPr>
                  <p:custDataLst>
                    <p:tags r:id="rId66"/>
                  </p:custDataLst>
                </p:nvPr>
              </p:nvSpPr>
              <p:spPr bwMode="auto">
                <a:xfrm>
                  <a:off x="613395"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0" name="Rectangle 56"/>
                <p:cNvSpPr>
                  <a:spLocks noChangeArrowheads="1"/>
                </p:cNvSpPr>
                <p:nvPr>
                  <p:custDataLst>
                    <p:tags r:id="rId67"/>
                  </p:custDataLst>
                </p:nvPr>
              </p:nvSpPr>
              <p:spPr bwMode="auto">
                <a:xfrm>
                  <a:off x="305238"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1" name="Rectangle 57"/>
                <p:cNvSpPr>
                  <a:spLocks noChangeArrowheads="1"/>
                </p:cNvSpPr>
                <p:nvPr>
                  <p:custDataLst>
                    <p:tags r:id="rId68"/>
                  </p:custDataLst>
                </p:nvPr>
              </p:nvSpPr>
              <p:spPr bwMode="auto">
                <a:xfrm>
                  <a:off x="349260"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2" name="Rectangle 58"/>
                <p:cNvSpPr>
                  <a:spLocks noChangeArrowheads="1"/>
                </p:cNvSpPr>
                <p:nvPr>
                  <p:custDataLst>
                    <p:tags r:id="rId69"/>
                  </p:custDataLst>
                </p:nvPr>
              </p:nvSpPr>
              <p:spPr bwMode="auto">
                <a:xfrm>
                  <a:off x="393282"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3" name="Rectangle 59"/>
                <p:cNvSpPr>
                  <a:spLocks noChangeArrowheads="1"/>
                </p:cNvSpPr>
                <p:nvPr>
                  <p:custDataLst>
                    <p:tags r:id="rId70"/>
                  </p:custDataLst>
                </p:nvPr>
              </p:nvSpPr>
              <p:spPr bwMode="auto">
                <a:xfrm>
                  <a:off x="437305"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4" name="Rectangle 56"/>
                <p:cNvSpPr>
                  <a:spLocks noChangeArrowheads="1"/>
                </p:cNvSpPr>
                <p:nvPr>
                  <p:custDataLst>
                    <p:tags r:id="rId71"/>
                  </p:custDataLst>
                </p:nvPr>
              </p:nvSpPr>
              <p:spPr bwMode="auto">
                <a:xfrm>
                  <a:off x="173172"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5" name="Rectangle 57"/>
                <p:cNvSpPr>
                  <a:spLocks noChangeArrowheads="1"/>
                </p:cNvSpPr>
                <p:nvPr>
                  <p:custDataLst>
                    <p:tags r:id="rId72"/>
                  </p:custDataLst>
                </p:nvPr>
              </p:nvSpPr>
              <p:spPr bwMode="auto">
                <a:xfrm>
                  <a:off x="217194"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86" name="Rectangle 58"/>
                <p:cNvSpPr>
                  <a:spLocks noChangeArrowheads="1"/>
                </p:cNvSpPr>
                <p:nvPr>
                  <p:custDataLst>
                    <p:tags r:id="rId73"/>
                  </p:custDataLst>
                </p:nvPr>
              </p:nvSpPr>
              <p:spPr bwMode="auto">
                <a:xfrm>
                  <a:off x="261216" y="434105"/>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6" name="Group 162"/>
              <p:cNvGrpSpPr/>
              <p:nvPr>
                <p:custDataLst>
                  <p:tags r:id="rId14"/>
                </p:custDataLst>
              </p:nvPr>
            </p:nvGrpSpPr>
            <p:grpSpPr>
              <a:xfrm>
                <a:off x="173172" y="478124"/>
                <a:ext cx="485505" cy="45335"/>
                <a:chOff x="173172" y="478124"/>
                <a:chExt cx="485505" cy="45335"/>
              </a:xfrm>
            </p:grpSpPr>
            <p:sp>
              <p:nvSpPr>
                <p:cNvPr id="265" name="Rectangle 56"/>
                <p:cNvSpPr>
                  <a:spLocks noChangeArrowheads="1"/>
                </p:cNvSpPr>
                <p:nvPr>
                  <p:custDataLst>
                    <p:tags r:id="rId52"/>
                  </p:custDataLst>
                </p:nvPr>
              </p:nvSpPr>
              <p:spPr bwMode="auto">
                <a:xfrm>
                  <a:off x="481327"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6" name="Rectangle 57"/>
                <p:cNvSpPr>
                  <a:spLocks noChangeArrowheads="1"/>
                </p:cNvSpPr>
                <p:nvPr>
                  <p:custDataLst>
                    <p:tags r:id="rId53"/>
                  </p:custDataLst>
                </p:nvPr>
              </p:nvSpPr>
              <p:spPr bwMode="auto">
                <a:xfrm>
                  <a:off x="525349"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7" name="Rectangle 58"/>
                <p:cNvSpPr>
                  <a:spLocks noChangeArrowheads="1"/>
                </p:cNvSpPr>
                <p:nvPr>
                  <p:custDataLst>
                    <p:tags r:id="rId54"/>
                  </p:custDataLst>
                </p:nvPr>
              </p:nvSpPr>
              <p:spPr bwMode="auto">
                <a:xfrm>
                  <a:off x="569371"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8" name="Rectangle 59"/>
                <p:cNvSpPr>
                  <a:spLocks noChangeArrowheads="1"/>
                </p:cNvSpPr>
                <p:nvPr>
                  <p:custDataLst>
                    <p:tags r:id="rId55"/>
                  </p:custDataLst>
                </p:nvPr>
              </p:nvSpPr>
              <p:spPr bwMode="auto">
                <a:xfrm>
                  <a:off x="613395"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9" name="Rectangle 56"/>
                <p:cNvSpPr>
                  <a:spLocks noChangeArrowheads="1"/>
                </p:cNvSpPr>
                <p:nvPr>
                  <p:custDataLst>
                    <p:tags r:id="rId56"/>
                  </p:custDataLst>
                </p:nvPr>
              </p:nvSpPr>
              <p:spPr bwMode="auto">
                <a:xfrm>
                  <a:off x="305238"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0" name="Rectangle 57"/>
                <p:cNvSpPr>
                  <a:spLocks noChangeArrowheads="1"/>
                </p:cNvSpPr>
                <p:nvPr>
                  <p:custDataLst>
                    <p:tags r:id="rId57"/>
                  </p:custDataLst>
                </p:nvPr>
              </p:nvSpPr>
              <p:spPr bwMode="auto">
                <a:xfrm>
                  <a:off x="349260"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1" name="Rectangle 58"/>
                <p:cNvSpPr>
                  <a:spLocks noChangeArrowheads="1"/>
                </p:cNvSpPr>
                <p:nvPr>
                  <p:custDataLst>
                    <p:tags r:id="rId58"/>
                  </p:custDataLst>
                </p:nvPr>
              </p:nvSpPr>
              <p:spPr bwMode="auto">
                <a:xfrm>
                  <a:off x="393282"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2" name="Rectangle 59"/>
                <p:cNvSpPr>
                  <a:spLocks noChangeArrowheads="1"/>
                </p:cNvSpPr>
                <p:nvPr>
                  <p:custDataLst>
                    <p:tags r:id="rId59"/>
                  </p:custDataLst>
                </p:nvPr>
              </p:nvSpPr>
              <p:spPr bwMode="auto">
                <a:xfrm>
                  <a:off x="437305"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3" name="Rectangle 56"/>
                <p:cNvSpPr>
                  <a:spLocks noChangeArrowheads="1"/>
                </p:cNvSpPr>
                <p:nvPr>
                  <p:custDataLst>
                    <p:tags r:id="rId60"/>
                  </p:custDataLst>
                </p:nvPr>
              </p:nvSpPr>
              <p:spPr bwMode="auto">
                <a:xfrm>
                  <a:off x="173172"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4" name="Rectangle 57"/>
                <p:cNvSpPr>
                  <a:spLocks noChangeArrowheads="1"/>
                </p:cNvSpPr>
                <p:nvPr>
                  <p:custDataLst>
                    <p:tags r:id="rId61"/>
                  </p:custDataLst>
                </p:nvPr>
              </p:nvSpPr>
              <p:spPr bwMode="auto">
                <a:xfrm>
                  <a:off x="217194"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75" name="Rectangle 58"/>
                <p:cNvSpPr>
                  <a:spLocks noChangeArrowheads="1"/>
                </p:cNvSpPr>
                <p:nvPr>
                  <p:custDataLst>
                    <p:tags r:id="rId62"/>
                  </p:custDataLst>
                </p:nvPr>
              </p:nvSpPr>
              <p:spPr bwMode="auto">
                <a:xfrm>
                  <a:off x="261216" y="478124"/>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7" name="Group 163"/>
              <p:cNvGrpSpPr/>
              <p:nvPr>
                <p:custDataLst>
                  <p:tags r:id="rId15"/>
                </p:custDataLst>
              </p:nvPr>
            </p:nvGrpSpPr>
            <p:grpSpPr>
              <a:xfrm>
                <a:off x="173172" y="522142"/>
                <a:ext cx="485505" cy="45335"/>
                <a:chOff x="173172" y="522142"/>
                <a:chExt cx="485505" cy="45335"/>
              </a:xfrm>
            </p:grpSpPr>
            <p:sp>
              <p:nvSpPr>
                <p:cNvPr id="254" name="Rectangle 253"/>
                <p:cNvSpPr>
                  <a:spLocks noChangeArrowheads="1"/>
                </p:cNvSpPr>
                <p:nvPr>
                  <p:custDataLst>
                    <p:tags r:id="rId41"/>
                  </p:custDataLst>
                </p:nvPr>
              </p:nvSpPr>
              <p:spPr bwMode="auto">
                <a:xfrm>
                  <a:off x="481327"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5" name="Rectangle 254"/>
                <p:cNvSpPr>
                  <a:spLocks noChangeArrowheads="1"/>
                </p:cNvSpPr>
                <p:nvPr>
                  <p:custDataLst>
                    <p:tags r:id="rId42"/>
                  </p:custDataLst>
                </p:nvPr>
              </p:nvSpPr>
              <p:spPr bwMode="auto">
                <a:xfrm>
                  <a:off x="525349"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6" name="Rectangle 255"/>
                <p:cNvSpPr>
                  <a:spLocks noChangeArrowheads="1"/>
                </p:cNvSpPr>
                <p:nvPr>
                  <p:custDataLst>
                    <p:tags r:id="rId43"/>
                  </p:custDataLst>
                </p:nvPr>
              </p:nvSpPr>
              <p:spPr bwMode="auto">
                <a:xfrm>
                  <a:off x="569371"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7" name="Rectangle 256"/>
                <p:cNvSpPr>
                  <a:spLocks noChangeArrowheads="1"/>
                </p:cNvSpPr>
                <p:nvPr>
                  <p:custDataLst>
                    <p:tags r:id="rId44"/>
                  </p:custDataLst>
                </p:nvPr>
              </p:nvSpPr>
              <p:spPr bwMode="auto">
                <a:xfrm>
                  <a:off x="613395"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8" name="Rectangle 56"/>
                <p:cNvSpPr>
                  <a:spLocks noChangeArrowheads="1"/>
                </p:cNvSpPr>
                <p:nvPr>
                  <p:custDataLst>
                    <p:tags r:id="rId45"/>
                  </p:custDataLst>
                </p:nvPr>
              </p:nvSpPr>
              <p:spPr bwMode="auto">
                <a:xfrm>
                  <a:off x="305238"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9" name="Rectangle 57"/>
                <p:cNvSpPr>
                  <a:spLocks noChangeArrowheads="1"/>
                </p:cNvSpPr>
                <p:nvPr>
                  <p:custDataLst>
                    <p:tags r:id="rId46"/>
                  </p:custDataLst>
                </p:nvPr>
              </p:nvSpPr>
              <p:spPr bwMode="auto">
                <a:xfrm>
                  <a:off x="349260"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0" name="Rectangle 58"/>
                <p:cNvSpPr>
                  <a:spLocks noChangeArrowheads="1"/>
                </p:cNvSpPr>
                <p:nvPr>
                  <p:custDataLst>
                    <p:tags r:id="rId47"/>
                  </p:custDataLst>
                </p:nvPr>
              </p:nvSpPr>
              <p:spPr bwMode="auto">
                <a:xfrm>
                  <a:off x="393282"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1" name="Rectangle 59"/>
                <p:cNvSpPr>
                  <a:spLocks noChangeArrowheads="1"/>
                </p:cNvSpPr>
                <p:nvPr>
                  <p:custDataLst>
                    <p:tags r:id="rId48"/>
                  </p:custDataLst>
                </p:nvPr>
              </p:nvSpPr>
              <p:spPr bwMode="auto">
                <a:xfrm>
                  <a:off x="437305"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2" name="Rectangle 56"/>
                <p:cNvSpPr>
                  <a:spLocks noChangeArrowheads="1"/>
                </p:cNvSpPr>
                <p:nvPr>
                  <p:custDataLst>
                    <p:tags r:id="rId49"/>
                  </p:custDataLst>
                </p:nvPr>
              </p:nvSpPr>
              <p:spPr bwMode="auto">
                <a:xfrm>
                  <a:off x="173172"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3" name="Rectangle 57"/>
                <p:cNvSpPr>
                  <a:spLocks noChangeArrowheads="1"/>
                </p:cNvSpPr>
                <p:nvPr>
                  <p:custDataLst>
                    <p:tags r:id="rId50"/>
                  </p:custDataLst>
                </p:nvPr>
              </p:nvSpPr>
              <p:spPr bwMode="auto">
                <a:xfrm>
                  <a:off x="217194"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64" name="Rectangle 58"/>
                <p:cNvSpPr>
                  <a:spLocks noChangeArrowheads="1"/>
                </p:cNvSpPr>
                <p:nvPr>
                  <p:custDataLst>
                    <p:tags r:id="rId51"/>
                  </p:custDataLst>
                </p:nvPr>
              </p:nvSpPr>
              <p:spPr bwMode="auto">
                <a:xfrm>
                  <a:off x="261216" y="522142"/>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8" name="Group 164"/>
              <p:cNvGrpSpPr/>
              <p:nvPr>
                <p:custDataLst>
                  <p:tags r:id="rId16"/>
                </p:custDataLst>
              </p:nvPr>
            </p:nvGrpSpPr>
            <p:grpSpPr>
              <a:xfrm>
                <a:off x="173172" y="566161"/>
                <a:ext cx="485505" cy="45335"/>
                <a:chOff x="173172" y="566161"/>
                <a:chExt cx="485505" cy="45335"/>
              </a:xfrm>
            </p:grpSpPr>
            <p:sp>
              <p:nvSpPr>
                <p:cNvPr id="243" name="Rectangle 56"/>
                <p:cNvSpPr>
                  <a:spLocks noChangeArrowheads="1"/>
                </p:cNvSpPr>
                <p:nvPr>
                  <p:custDataLst>
                    <p:tags r:id="rId30"/>
                  </p:custDataLst>
                </p:nvPr>
              </p:nvSpPr>
              <p:spPr bwMode="auto">
                <a:xfrm>
                  <a:off x="481327"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4" name="Rectangle 57"/>
                <p:cNvSpPr>
                  <a:spLocks noChangeArrowheads="1"/>
                </p:cNvSpPr>
                <p:nvPr>
                  <p:custDataLst>
                    <p:tags r:id="rId31"/>
                  </p:custDataLst>
                </p:nvPr>
              </p:nvSpPr>
              <p:spPr bwMode="auto">
                <a:xfrm>
                  <a:off x="525349"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5" name="Rectangle 58"/>
                <p:cNvSpPr>
                  <a:spLocks noChangeArrowheads="1"/>
                </p:cNvSpPr>
                <p:nvPr>
                  <p:custDataLst>
                    <p:tags r:id="rId32"/>
                  </p:custDataLst>
                </p:nvPr>
              </p:nvSpPr>
              <p:spPr bwMode="auto">
                <a:xfrm>
                  <a:off x="569371"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6" name="Rectangle 59"/>
                <p:cNvSpPr>
                  <a:spLocks noChangeArrowheads="1"/>
                </p:cNvSpPr>
                <p:nvPr>
                  <p:custDataLst>
                    <p:tags r:id="rId33"/>
                  </p:custDataLst>
                </p:nvPr>
              </p:nvSpPr>
              <p:spPr bwMode="auto">
                <a:xfrm>
                  <a:off x="613395"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7" name="Rectangle 56"/>
                <p:cNvSpPr>
                  <a:spLocks noChangeArrowheads="1"/>
                </p:cNvSpPr>
                <p:nvPr>
                  <p:custDataLst>
                    <p:tags r:id="rId34"/>
                  </p:custDataLst>
                </p:nvPr>
              </p:nvSpPr>
              <p:spPr bwMode="auto">
                <a:xfrm>
                  <a:off x="305238"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8" name="Rectangle 57"/>
                <p:cNvSpPr>
                  <a:spLocks noChangeArrowheads="1"/>
                </p:cNvSpPr>
                <p:nvPr>
                  <p:custDataLst>
                    <p:tags r:id="rId35"/>
                  </p:custDataLst>
                </p:nvPr>
              </p:nvSpPr>
              <p:spPr bwMode="auto">
                <a:xfrm>
                  <a:off x="349260"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9" name="Rectangle 58"/>
                <p:cNvSpPr>
                  <a:spLocks noChangeArrowheads="1"/>
                </p:cNvSpPr>
                <p:nvPr>
                  <p:custDataLst>
                    <p:tags r:id="rId36"/>
                  </p:custDataLst>
                </p:nvPr>
              </p:nvSpPr>
              <p:spPr bwMode="auto">
                <a:xfrm>
                  <a:off x="393282"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0" name="Rectangle 59"/>
                <p:cNvSpPr>
                  <a:spLocks noChangeArrowheads="1"/>
                </p:cNvSpPr>
                <p:nvPr>
                  <p:custDataLst>
                    <p:tags r:id="rId37"/>
                  </p:custDataLst>
                </p:nvPr>
              </p:nvSpPr>
              <p:spPr bwMode="auto">
                <a:xfrm>
                  <a:off x="437305"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1" name="Rectangle 56"/>
                <p:cNvSpPr>
                  <a:spLocks noChangeArrowheads="1"/>
                </p:cNvSpPr>
                <p:nvPr>
                  <p:custDataLst>
                    <p:tags r:id="rId38"/>
                  </p:custDataLst>
                </p:nvPr>
              </p:nvSpPr>
              <p:spPr bwMode="auto">
                <a:xfrm>
                  <a:off x="173172"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2" name="Rectangle 57"/>
                <p:cNvSpPr>
                  <a:spLocks noChangeArrowheads="1"/>
                </p:cNvSpPr>
                <p:nvPr>
                  <p:custDataLst>
                    <p:tags r:id="rId39"/>
                  </p:custDataLst>
                </p:nvPr>
              </p:nvSpPr>
              <p:spPr bwMode="auto">
                <a:xfrm>
                  <a:off x="217194"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53" name="Rectangle 58"/>
                <p:cNvSpPr>
                  <a:spLocks noChangeArrowheads="1"/>
                </p:cNvSpPr>
                <p:nvPr>
                  <p:custDataLst>
                    <p:tags r:id="rId40"/>
                  </p:custDataLst>
                </p:nvPr>
              </p:nvSpPr>
              <p:spPr bwMode="auto">
                <a:xfrm>
                  <a:off x="261216" y="566161"/>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grpSp>
            <p:nvGrpSpPr>
              <p:cNvPr id="229" name="Group 165"/>
              <p:cNvGrpSpPr/>
              <p:nvPr>
                <p:custDataLst>
                  <p:tags r:id="rId17"/>
                </p:custDataLst>
              </p:nvPr>
            </p:nvGrpSpPr>
            <p:grpSpPr>
              <a:xfrm>
                <a:off x="173172" y="610177"/>
                <a:ext cx="485505" cy="45335"/>
                <a:chOff x="173172" y="610177"/>
                <a:chExt cx="485505" cy="45335"/>
              </a:xfrm>
            </p:grpSpPr>
            <p:sp>
              <p:nvSpPr>
                <p:cNvPr id="232" name="Rectangle 56"/>
                <p:cNvSpPr>
                  <a:spLocks noChangeArrowheads="1"/>
                </p:cNvSpPr>
                <p:nvPr>
                  <p:custDataLst>
                    <p:tags r:id="rId19"/>
                  </p:custDataLst>
                </p:nvPr>
              </p:nvSpPr>
              <p:spPr bwMode="auto">
                <a:xfrm>
                  <a:off x="481327"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3" name="Rectangle 57"/>
                <p:cNvSpPr>
                  <a:spLocks noChangeArrowheads="1"/>
                </p:cNvSpPr>
                <p:nvPr>
                  <p:custDataLst>
                    <p:tags r:id="rId20"/>
                  </p:custDataLst>
                </p:nvPr>
              </p:nvSpPr>
              <p:spPr bwMode="auto">
                <a:xfrm>
                  <a:off x="525349"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4" name="Rectangle 58"/>
                <p:cNvSpPr>
                  <a:spLocks noChangeArrowheads="1"/>
                </p:cNvSpPr>
                <p:nvPr>
                  <p:custDataLst>
                    <p:tags r:id="rId21"/>
                  </p:custDataLst>
                </p:nvPr>
              </p:nvSpPr>
              <p:spPr bwMode="auto">
                <a:xfrm>
                  <a:off x="569371"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5" name="Rectangle 59"/>
                <p:cNvSpPr>
                  <a:spLocks noChangeArrowheads="1"/>
                </p:cNvSpPr>
                <p:nvPr>
                  <p:custDataLst>
                    <p:tags r:id="rId22"/>
                  </p:custDataLst>
                </p:nvPr>
              </p:nvSpPr>
              <p:spPr bwMode="auto">
                <a:xfrm>
                  <a:off x="613395"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6" name="Rectangle 56"/>
                <p:cNvSpPr>
                  <a:spLocks noChangeArrowheads="1"/>
                </p:cNvSpPr>
                <p:nvPr>
                  <p:custDataLst>
                    <p:tags r:id="rId23"/>
                  </p:custDataLst>
                </p:nvPr>
              </p:nvSpPr>
              <p:spPr bwMode="auto">
                <a:xfrm>
                  <a:off x="305238"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7" name="Rectangle 57"/>
                <p:cNvSpPr>
                  <a:spLocks noChangeArrowheads="1"/>
                </p:cNvSpPr>
                <p:nvPr>
                  <p:custDataLst>
                    <p:tags r:id="rId24"/>
                  </p:custDataLst>
                </p:nvPr>
              </p:nvSpPr>
              <p:spPr bwMode="auto">
                <a:xfrm>
                  <a:off x="349260"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8" name="Rectangle 58"/>
                <p:cNvSpPr>
                  <a:spLocks noChangeArrowheads="1"/>
                </p:cNvSpPr>
                <p:nvPr>
                  <p:custDataLst>
                    <p:tags r:id="rId25"/>
                  </p:custDataLst>
                </p:nvPr>
              </p:nvSpPr>
              <p:spPr bwMode="auto">
                <a:xfrm>
                  <a:off x="393282"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39" name="Rectangle 59"/>
                <p:cNvSpPr>
                  <a:spLocks noChangeArrowheads="1"/>
                </p:cNvSpPr>
                <p:nvPr>
                  <p:custDataLst>
                    <p:tags r:id="rId26"/>
                  </p:custDataLst>
                </p:nvPr>
              </p:nvSpPr>
              <p:spPr bwMode="auto">
                <a:xfrm>
                  <a:off x="437305"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0" name="Rectangle 56"/>
                <p:cNvSpPr>
                  <a:spLocks noChangeArrowheads="1"/>
                </p:cNvSpPr>
                <p:nvPr>
                  <p:custDataLst>
                    <p:tags r:id="rId27"/>
                  </p:custDataLst>
                </p:nvPr>
              </p:nvSpPr>
              <p:spPr bwMode="auto">
                <a:xfrm>
                  <a:off x="173172"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1" name="Rectangle 57"/>
                <p:cNvSpPr>
                  <a:spLocks noChangeArrowheads="1"/>
                </p:cNvSpPr>
                <p:nvPr>
                  <p:custDataLst>
                    <p:tags r:id="rId28"/>
                  </p:custDataLst>
                </p:nvPr>
              </p:nvSpPr>
              <p:spPr bwMode="auto">
                <a:xfrm>
                  <a:off x="217194"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sp>
              <p:nvSpPr>
                <p:cNvPr id="242" name="Rectangle 58"/>
                <p:cNvSpPr>
                  <a:spLocks noChangeArrowheads="1"/>
                </p:cNvSpPr>
                <p:nvPr>
                  <p:custDataLst>
                    <p:tags r:id="rId29"/>
                  </p:custDataLst>
                </p:nvPr>
              </p:nvSpPr>
              <p:spPr bwMode="auto">
                <a:xfrm>
                  <a:off x="261216" y="610177"/>
                  <a:ext cx="45282" cy="45335"/>
                </a:xfrm>
                <a:prstGeom prst="rect">
                  <a:avLst/>
                </a:prstGeom>
                <a:solidFill>
                  <a:schemeClr val="accent3"/>
                </a:solidFill>
                <a:ln w="3175" algn="ctr">
                  <a:solidFill>
                    <a:schemeClr val="accent1"/>
                  </a:solidFill>
                  <a:miter lim="800000"/>
                  <a:headEnd/>
                  <a:tailEnd/>
                </a:ln>
              </p:spPr>
              <p:txBody>
                <a:bodyPr lIns="0" tIns="0" rIns="0" bIns="0" anchor="ctr">
                  <a:noAutofit/>
                </a:bodyPr>
                <a:lstStyle/>
                <a:p>
                  <a:endParaRPr lang="en-US"/>
                </a:p>
              </p:txBody>
            </p:sp>
          </p:grpSp>
          <p:sp>
            <p:nvSpPr>
              <p:cNvPr id="231" name="Frame 30"/>
              <p:cNvSpPr>
                <a:spLocks/>
              </p:cNvSpPr>
              <p:nvPr>
                <p:custDataLst>
                  <p:tags r:id="rId18"/>
                </p:custDataLst>
              </p:nvPr>
            </p:nvSpPr>
            <p:spPr>
              <a:xfrm>
                <a:off x="146048" y="142876"/>
                <a:ext cx="539752" cy="539752"/>
              </a:xfrm>
              <a:prstGeom prst="frame">
                <a:avLst>
                  <a:gd name="adj1" fmla="val 5968"/>
                </a:avLst>
              </a:prstGeom>
              <a:solidFill>
                <a:schemeClr val="accent3"/>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3000"/>
                  </a:lnSpc>
                </a:pPr>
                <a:endParaRPr lang="de-DE" sz="1300" b="0" dirty="0" smtClean="0">
                  <a:solidFill>
                    <a:schemeClr val="tx1"/>
                  </a:solidFill>
                  <a:cs typeface="Arial" pitchFamily="34" charset="0"/>
                </a:endParaRPr>
              </a:p>
            </p:txBody>
          </p:sp>
        </p:grpSp>
        <p:grpSp>
          <p:nvGrpSpPr>
            <p:cNvPr id="230" name="Group 160"/>
            <p:cNvGrpSpPr/>
            <p:nvPr/>
          </p:nvGrpSpPr>
          <p:grpSpPr>
            <a:xfrm>
              <a:off x="711014" y="653090"/>
              <a:ext cx="1962278" cy="2281625"/>
              <a:chOff x="3634518" y="1729281"/>
              <a:chExt cx="1962278" cy="2281625"/>
            </a:xfrm>
          </p:grpSpPr>
          <p:sp>
            <p:nvSpPr>
              <p:cNvPr id="203" name="Oval 202"/>
              <p:cNvSpPr>
                <a:spLocks/>
              </p:cNvSpPr>
              <p:nvPr>
                <p:custDataLst>
                  <p:tags r:id="rId3"/>
                </p:custDataLst>
              </p:nvPr>
            </p:nvSpPr>
            <p:spPr>
              <a:xfrm>
                <a:off x="3634518" y="1729281"/>
                <a:ext cx="1680432" cy="1680414"/>
              </a:xfrm>
              <a:prstGeom prst="ellipse">
                <a:avLst/>
              </a:prstGeom>
              <a:solidFill>
                <a:schemeClr val="accent1"/>
              </a:solidFill>
              <a:ln w="635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3000"/>
                  </a:lnSpc>
                </a:pPr>
                <a:endParaRPr lang="de-DE" sz="1300" b="0" dirty="0" smtClean="0">
                  <a:solidFill>
                    <a:schemeClr val="tx1"/>
                  </a:solidFill>
                  <a:cs typeface="Arial" pitchFamily="34" charset="0"/>
                </a:endParaRPr>
              </a:p>
            </p:txBody>
          </p:sp>
          <p:grpSp>
            <p:nvGrpSpPr>
              <p:cNvPr id="32" name="Group 159"/>
              <p:cNvGrpSpPr/>
              <p:nvPr/>
            </p:nvGrpSpPr>
            <p:grpSpPr>
              <a:xfrm>
                <a:off x="3692096" y="1785370"/>
                <a:ext cx="1904700" cy="2225536"/>
                <a:chOff x="3692096" y="1785370"/>
                <a:chExt cx="1904700" cy="2225536"/>
              </a:xfrm>
            </p:grpSpPr>
            <p:grpSp>
              <p:nvGrpSpPr>
                <p:cNvPr id="33" name="Group 158"/>
                <p:cNvGrpSpPr/>
                <p:nvPr/>
              </p:nvGrpSpPr>
              <p:grpSpPr>
                <a:xfrm>
                  <a:off x="5002319" y="3046151"/>
                  <a:ext cx="594477" cy="964755"/>
                  <a:chOff x="5002319" y="3046151"/>
                  <a:chExt cx="594477" cy="964755"/>
                </a:xfrm>
              </p:grpSpPr>
              <p:sp>
                <p:nvSpPr>
                  <p:cNvPr id="218" name="Rectangle 5"/>
                  <p:cNvSpPr/>
                  <p:nvPr>
                    <p:custDataLst>
                      <p:tags r:id="rId5"/>
                    </p:custDataLst>
                  </p:nvPr>
                </p:nvSpPr>
                <p:spPr>
                  <a:xfrm rot="19023427">
                    <a:off x="5002319" y="3046151"/>
                    <a:ext cx="211870" cy="402606"/>
                  </a:xfrm>
                  <a:prstGeom prst="rect">
                    <a:avLst/>
                  </a:prstGeom>
                  <a:solidFill>
                    <a:schemeClr val="accent1"/>
                  </a:solidFill>
                  <a:ln w="6350"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3000"/>
                      </a:lnSpc>
                    </a:pPr>
                    <a:endParaRPr lang="de-DE" sz="1300" b="0" dirty="0" smtClean="0">
                      <a:solidFill>
                        <a:schemeClr val="tx1"/>
                      </a:solidFill>
                      <a:cs typeface="Arial" pitchFamily="34" charset="0"/>
                    </a:endParaRPr>
                  </a:p>
                </p:txBody>
              </p:sp>
              <p:sp>
                <p:nvSpPr>
                  <p:cNvPr id="219" name="Rectangle 6"/>
                  <p:cNvSpPr/>
                  <p:nvPr>
                    <p:custDataLst>
                      <p:tags r:id="rId6"/>
                    </p:custDataLst>
                  </p:nvPr>
                </p:nvSpPr>
                <p:spPr>
                  <a:xfrm rot="19023427">
                    <a:off x="5278991" y="3189993"/>
                    <a:ext cx="317805" cy="820913"/>
                  </a:xfrm>
                  <a:prstGeom prst="rect">
                    <a:avLst/>
                  </a:prstGeom>
                  <a:solidFill>
                    <a:schemeClr val="accent1"/>
                  </a:solidFill>
                  <a:ln w="6350"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3000"/>
                      </a:lnSpc>
                    </a:pPr>
                    <a:endParaRPr lang="de-DE" sz="1300" b="0" dirty="0" smtClean="0">
                      <a:solidFill>
                        <a:schemeClr val="tx1"/>
                      </a:solidFill>
                      <a:cs typeface="Arial" pitchFamily="34" charset="0"/>
                    </a:endParaRPr>
                  </a:p>
                </p:txBody>
              </p:sp>
            </p:grpSp>
            <p:grpSp>
              <p:nvGrpSpPr>
                <p:cNvPr id="34" name="Group 157"/>
                <p:cNvGrpSpPr/>
                <p:nvPr/>
              </p:nvGrpSpPr>
              <p:grpSpPr>
                <a:xfrm>
                  <a:off x="3692096" y="1785370"/>
                  <a:ext cx="1565277" cy="1568237"/>
                  <a:chOff x="5463353" y="1785370"/>
                  <a:chExt cx="1565277" cy="1568237"/>
                </a:xfrm>
              </p:grpSpPr>
              <p:grpSp>
                <p:nvGrpSpPr>
                  <p:cNvPr id="35" name="Group 156"/>
                  <p:cNvGrpSpPr/>
                  <p:nvPr/>
                </p:nvGrpSpPr>
                <p:grpSpPr>
                  <a:xfrm>
                    <a:off x="5463353" y="1785370"/>
                    <a:ext cx="1565277" cy="1568237"/>
                    <a:chOff x="3704431" y="1790700"/>
                    <a:chExt cx="1565277" cy="1568237"/>
                  </a:xfrm>
                </p:grpSpPr>
                <p:sp>
                  <p:nvSpPr>
                    <p:cNvPr id="209" name="Rectangle 155"/>
                    <p:cNvSpPr>
                      <a:spLocks noChangeArrowheads="1"/>
                    </p:cNvSpPr>
                    <p:nvPr/>
                  </p:nvSpPr>
                  <p:spPr bwMode="auto">
                    <a:xfrm>
                      <a:off x="4201437" y="1790700"/>
                      <a:ext cx="488409" cy="405472"/>
                    </a:xfrm>
                    <a:custGeom>
                      <a:avLst/>
                      <a:gdLst>
                        <a:gd name="connsiteX0" fmla="*/ 0 w 73990"/>
                        <a:gd name="connsiteY0" fmla="*/ 0 h 64626"/>
                        <a:gd name="connsiteX1" fmla="*/ 73990 w 73990"/>
                        <a:gd name="connsiteY1" fmla="*/ 0 h 64626"/>
                        <a:gd name="connsiteX2" fmla="*/ 73990 w 73990"/>
                        <a:gd name="connsiteY2" fmla="*/ 64626 h 64626"/>
                        <a:gd name="connsiteX3" fmla="*/ 0 w 73990"/>
                        <a:gd name="connsiteY3" fmla="*/ 64626 h 64626"/>
                        <a:gd name="connsiteX4" fmla="*/ 0 w 73990"/>
                        <a:gd name="connsiteY4" fmla="*/ 0 h 64626"/>
                        <a:gd name="connsiteX0" fmla="*/ 0 w 74352"/>
                        <a:gd name="connsiteY0" fmla="*/ 0 h 64626"/>
                        <a:gd name="connsiteX1" fmla="*/ 74352 w 74352"/>
                        <a:gd name="connsiteY1" fmla="*/ 6525 h 64626"/>
                        <a:gd name="connsiteX2" fmla="*/ 73990 w 74352"/>
                        <a:gd name="connsiteY2" fmla="*/ 64626 h 64626"/>
                        <a:gd name="connsiteX3" fmla="*/ 0 w 74352"/>
                        <a:gd name="connsiteY3" fmla="*/ 64626 h 64626"/>
                        <a:gd name="connsiteX4" fmla="*/ 0 w 74352"/>
                        <a:gd name="connsiteY4" fmla="*/ 0 h 64626"/>
                        <a:gd name="connsiteX0" fmla="*/ 0 w 74352"/>
                        <a:gd name="connsiteY0" fmla="*/ 3263 h 58101"/>
                        <a:gd name="connsiteX1" fmla="*/ 74352 w 74352"/>
                        <a:gd name="connsiteY1" fmla="*/ 0 h 58101"/>
                        <a:gd name="connsiteX2" fmla="*/ 73990 w 74352"/>
                        <a:gd name="connsiteY2" fmla="*/ 58101 h 58101"/>
                        <a:gd name="connsiteX3" fmla="*/ 0 w 74352"/>
                        <a:gd name="connsiteY3" fmla="*/ 58101 h 58101"/>
                        <a:gd name="connsiteX4" fmla="*/ 0 w 74352"/>
                        <a:gd name="connsiteY4" fmla="*/ 3263 h 58101"/>
                        <a:gd name="connsiteX0" fmla="*/ 0 w 74352"/>
                        <a:gd name="connsiteY0" fmla="*/ 3263 h 58101"/>
                        <a:gd name="connsiteX1" fmla="*/ 37199 w 74352"/>
                        <a:gd name="connsiteY1" fmla="*/ 2175 h 58101"/>
                        <a:gd name="connsiteX2" fmla="*/ 74352 w 74352"/>
                        <a:gd name="connsiteY2" fmla="*/ 0 h 58101"/>
                        <a:gd name="connsiteX3" fmla="*/ 73990 w 74352"/>
                        <a:gd name="connsiteY3" fmla="*/ 58101 h 58101"/>
                        <a:gd name="connsiteX4" fmla="*/ 0 w 74352"/>
                        <a:gd name="connsiteY4" fmla="*/ 58101 h 58101"/>
                        <a:gd name="connsiteX5" fmla="*/ 0 w 74352"/>
                        <a:gd name="connsiteY5" fmla="*/ 3263 h 58101"/>
                        <a:gd name="connsiteX0" fmla="*/ 0 w 74352"/>
                        <a:gd name="connsiteY0" fmla="*/ 6888 h 61726"/>
                        <a:gd name="connsiteX1" fmla="*/ 38287 w 74352"/>
                        <a:gd name="connsiteY1" fmla="*/ 0 h 61726"/>
                        <a:gd name="connsiteX2" fmla="*/ 74352 w 74352"/>
                        <a:gd name="connsiteY2" fmla="*/ 3625 h 61726"/>
                        <a:gd name="connsiteX3" fmla="*/ 73990 w 74352"/>
                        <a:gd name="connsiteY3" fmla="*/ 61726 h 61726"/>
                        <a:gd name="connsiteX4" fmla="*/ 0 w 74352"/>
                        <a:gd name="connsiteY4" fmla="*/ 61726 h 61726"/>
                        <a:gd name="connsiteX5" fmla="*/ 0 w 74352"/>
                        <a:gd name="connsiteY5" fmla="*/ 6888 h 6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352" h="61726">
                          <a:moveTo>
                            <a:pt x="0" y="6888"/>
                          </a:moveTo>
                          <a:lnTo>
                            <a:pt x="38287" y="0"/>
                          </a:lnTo>
                          <a:lnTo>
                            <a:pt x="74352" y="3625"/>
                          </a:lnTo>
                          <a:cubicBezTo>
                            <a:pt x="74231" y="22992"/>
                            <a:pt x="74111" y="42359"/>
                            <a:pt x="73990" y="61726"/>
                          </a:cubicBezTo>
                          <a:lnTo>
                            <a:pt x="0" y="61726"/>
                          </a:lnTo>
                          <a:lnTo>
                            <a:pt x="0" y="6888"/>
                          </a:lnTo>
                          <a:close/>
                        </a:path>
                      </a:pathLst>
                    </a:custGeom>
                    <a:solidFill>
                      <a:schemeClr val="accent3"/>
                    </a:solidFill>
                    <a:ln w="12700" algn="ctr">
                      <a:noFill/>
                      <a:miter lim="800000"/>
                      <a:headEnd/>
                      <a:tailEnd/>
                    </a:ln>
                  </p:spPr>
                  <p:txBody>
                    <a:bodyPr lIns="0" tIns="0" rIns="0" bIns="0" anchor="ctr">
                      <a:noAutofit/>
                    </a:bodyPr>
                    <a:lstStyle/>
                    <a:p>
                      <a:endParaRPr lang="en-US"/>
                    </a:p>
                  </p:txBody>
                </p:sp>
                <p:sp>
                  <p:nvSpPr>
                    <p:cNvPr id="210" name="Rectangle 156"/>
                    <p:cNvSpPr>
                      <a:spLocks noChangeArrowheads="1"/>
                    </p:cNvSpPr>
                    <p:nvPr/>
                  </p:nvSpPr>
                  <p:spPr bwMode="auto">
                    <a:xfrm>
                      <a:off x="3704431" y="2305445"/>
                      <a:ext cx="377473" cy="488409"/>
                    </a:xfrm>
                    <a:custGeom>
                      <a:avLst/>
                      <a:gdLst>
                        <a:gd name="connsiteX0" fmla="*/ 0 w 52993"/>
                        <a:gd name="connsiteY0" fmla="*/ 0 h 73990"/>
                        <a:gd name="connsiteX1" fmla="*/ 52993 w 52993"/>
                        <a:gd name="connsiteY1" fmla="*/ 0 h 73990"/>
                        <a:gd name="connsiteX2" fmla="*/ 52993 w 52993"/>
                        <a:gd name="connsiteY2" fmla="*/ 73990 h 73990"/>
                        <a:gd name="connsiteX3" fmla="*/ 0 w 52993"/>
                        <a:gd name="connsiteY3" fmla="*/ 73990 h 73990"/>
                        <a:gd name="connsiteX4" fmla="*/ 0 w 52993"/>
                        <a:gd name="connsiteY4" fmla="*/ 0 h 73990"/>
                        <a:gd name="connsiteX0" fmla="*/ 2175 w 52993"/>
                        <a:gd name="connsiteY0" fmla="*/ 0 h 74352"/>
                        <a:gd name="connsiteX1" fmla="*/ 52993 w 52993"/>
                        <a:gd name="connsiteY1" fmla="*/ 362 h 74352"/>
                        <a:gd name="connsiteX2" fmla="*/ 52993 w 52993"/>
                        <a:gd name="connsiteY2" fmla="*/ 74352 h 74352"/>
                        <a:gd name="connsiteX3" fmla="*/ 0 w 52993"/>
                        <a:gd name="connsiteY3" fmla="*/ 74352 h 74352"/>
                        <a:gd name="connsiteX4" fmla="*/ 2175 w 52993"/>
                        <a:gd name="connsiteY4" fmla="*/ 0 h 74352"/>
                        <a:gd name="connsiteX0" fmla="*/ 2175 w 52993"/>
                        <a:gd name="connsiteY0" fmla="*/ 0 h 74352"/>
                        <a:gd name="connsiteX1" fmla="*/ 52993 w 52993"/>
                        <a:gd name="connsiteY1" fmla="*/ 362 h 74352"/>
                        <a:gd name="connsiteX2" fmla="*/ 52993 w 52993"/>
                        <a:gd name="connsiteY2" fmla="*/ 74352 h 74352"/>
                        <a:gd name="connsiteX3" fmla="*/ 0 w 52993"/>
                        <a:gd name="connsiteY3" fmla="*/ 74352 h 74352"/>
                        <a:gd name="connsiteX4" fmla="*/ 1450 w 52993"/>
                        <a:gd name="connsiteY4" fmla="*/ 38365 h 74352"/>
                        <a:gd name="connsiteX5" fmla="*/ 2175 w 52993"/>
                        <a:gd name="connsiteY5" fmla="*/ 0 h 74352"/>
                        <a:gd name="connsiteX0" fmla="*/ 8096 w 58914"/>
                        <a:gd name="connsiteY0" fmla="*/ 0 h 74352"/>
                        <a:gd name="connsiteX1" fmla="*/ 58914 w 58914"/>
                        <a:gd name="connsiteY1" fmla="*/ 362 h 74352"/>
                        <a:gd name="connsiteX2" fmla="*/ 58914 w 58914"/>
                        <a:gd name="connsiteY2" fmla="*/ 74352 h 74352"/>
                        <a:gd name="connsiteX3" fmla="*/ 5921 w 58914"/>
                        <a:gd name="connsiteY3" fmla="*/ 74352 h 74352"/>
                        <a:gd name="connsiteX4" fmla="*/ 483 w 58914"/>
                        <a:gd name="connsiteY4" fmla="*/ 38728 h 74352"/>
                        <a:gd name="connsiteX5" fmla="*/ 8096 w 58914"/>
                        <a:gd name="connsiteY5" fmla="*/ 0 h 74352"/>
                        <a:gd name="connsiteX0" fmla="*/ 8096 w 58914"/>
                        <a:gd name="connsiteY0" fmla="*/ 0 h 74352"/>
                        <a:gd name="connsiteX1" fmla="*/ 58914 w 58914"/>
                        <a:gd name="connsiteY1" fmla="*/ 362 h 74352"/>
                        <a:gd name="connsiteX2" fmla="*/ 58914 w 58914"/>
                        <a:gd name="connsiteY2" fmla="*/ 74352 h 74352"/>
                        <a:gd name="connsiteX3" fmla="*/ 5921 w 58914"/>
                        <a:gd name="connsiteY3" fmla="*/ 74352 h 74352"/>
                        <a:gd name="connsiteX4" fmla="*/ 483 w 58914"/>
                        <a:gd name="connsiteY4" fmla="*/ 38728 h 74352"/>
                        <a:gd name="connsiteX5" fmla="*/ 8096 w 58914"/>
                        <a:gd name="connsiteY5" fmla="*/ 0 h 74352"/>
                        <a:gd name="connsiteX0" fmla="*/ 8096 w 58914"/>
                        <a:gd name="connsiteY0" fmla="*/ 0 h 74352"/>
                        <a:gd name="connsiteX1" fmla="*/ 58914 w 58914"/>
                        <a:gd name="connsiteY1" fmla="*/ 362 h 74352"/>
                        <a:gd name="connsiteX2" fmla="*/ 58914 w 58914"/>
                        <a:gd name="connsiteY2" fmla="*/ 74352 h 74352"/>
                        <a:gd name="connsiteX3" fmla="*/ 5921 w 58914"/>
                        <a:gd name="connsiteY3" fmla="*/ 74352 h 74352"/>
                        <a:gd name="connsiteX4" fmla="*/ 483 w 58914"/>
                        <a:gd name="connsiteY4" fmla="*/ 38728 h 74352"/>
                        <a:gd name="connsiteX5" fmla="*/ 8096 w 58914"/>
                        <a:gd name="connsiteY5" fmla="*/ 0 h 74352"/>
                        <a:gd name="connsiteX0" fmla="*/ 6646 w 57464"/>
                        <a:gd name="connsiteY0" fmla="*/ 0 h 74352"/>
                        <a:gd name="connsiteX1" fmla="*/ 57464 w 57464"/>
                        <a:gd name="connsiteY1" fmla="*/ 362 h 74352"/>
                        <a:gd name="connsiteX2" fmla="*/ 57464 w 57464"/>
                        <a:gd name="connsiteY2" fmla="*/ 74352 h 74352"/>
                        <a:gd name="connsiteX3" fmla="*/ 4471 w 57464"/>
                        <a:gd name="connsiteY3" fmla="*/ 74352 h 74352"/>
                        <a:gd name="connsiteX4" fmla="*/ 483 w 57464"/>
                        <a:gd name="connsiteY4" fmla="*/ 38728 h 74352"/>
                        <a:gd name="connsiteX5" fmla="*/ 6646 w 57464"/>
                        <a:gd name="connsiteY5" fmla="*/ 0 h 7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64" h="74352">
                          <a:moveTo>
                            <a:pt x="6646" y="0"/>
                          </a:moveTo>
                          <a:lnTo>
                            <a:pt x="57464" y="362"/>
                          </a:lnTo>
                          <a:lnTo>
                            <a:pt x="57464" y="74352"/>
                          </a:lnTo>
                          <a:lnTo>
                            <a:pt x="4471" y="74352"/>
                          </a:lnTo>
                          <a:cubicBezTo>
                            <a:pt x="2054" y="63081"/>
                            <a:pt x="0" y="50724"/>
                            <a:pt x="483" y="38728"/>
                          </a:cubicBezTo>
                          <a:cubicBezTo>
                            <a:pt x="725" y="25940"/>
                            <a:pt x="3866" y="13151"/>
                            <a:pt x="6646" y="0"/>
                          </a:cubicBezTo>
                          <a:close/>
                        </a:path>
                      </a:pathLst>
                    </a:custGeom>
                    <a:solidFill>
                      <a:schemeClr val="accent3"/>
                    </a:solidFill>
                    <a:ln w="12700" algn="ctr">
                      <a:noFill/>
                      <a:miter lim="800000"/>
                      <a:headEnd/>
                      <a:tailEnd/>
                    </a:ln>
                  </p:spPr>
                  <p:txBody>
                    <a:bodyPr lIns="0" tIns="0" rIns="0" bIns="0" anchor="ctr">
                      <a:noAutofit/>
                    </a:bodyPr>
                    <a:lstStyle/>
                    <a:p>
                      <a:endParaRPr lang="en-US"/>
                    </a:p>
                  </p:txBody>
                </p:sp>
                <p:sp>
                  <p:nvSpPr>
                    <p:cNvPr id="211" name="Rectangle 157"/>
                    <p:cNvSpPr>
                      <a:spLocks noChangeArrowheads="1"/>
                    </p:cNvSpPr>
                    <p:nvPr/>
                  </p:nvSpPr>
                  <p:spPr bwMode="auto">
                    <a:xfrm>
                      <a:off x="4201437" y="2307823"/>
                      <a:ext cx="486031" cy="486031"/>
                    </a:xfrm>
                    <a:prstGeom prst="rect">
                      <a:avLst/>
                    </a:prstGeom>
                    <a:solidFill>
                      <a:schemeClr val="accent3"/>
                    </a:solidFill>
                    <a:ln w="12700" algn="ctr">
                      <a:noFill/>
                      <a:miter lim="800000"/>
                      <a:headEnd/>
                      <a:tailEnd/>
                    </a:ln>
                  </p:spPr>
                  <p:txBody>
                    <a:bodyPr lIns="0" tIns="0" rIns="0" bIns="0" anchor="ctr">
                      <a:noAutofit/>
                    </a:bodyPr>
                    <a:lstStyle/>
                    <a:p>
                      <a:endParaRPr lang="en-US"/>
                    </a:p>
                  </p:txBody>
                </p:sp>
                <p:sp>
                  <p:nvSpPr>
                    <p:cNvPr id="212" name="Rectangle 158"/>
                    <p:cNvSpPr>
                      <a:spLocks noChangeArrowheads="1"/>
                    </p:cNvSpPr>
                    <p:nvPr/>
                  </p:nvSpPr>
                  <p:spPr bwMode="auto">
                    <a:xfrm>
                      <a:off x="4826490" y="2305441"/>
                      <a:ext cx="443218" cy="488413"/>
                    </a:xfrm>
                    <a:custGeom>
                      <a:avLst/>
                      <a:gdLst>
                        <a:gd name="connsiteX0" fmla="*/ 0 w 456711"/>
                        <a:gd name="connsiteY0" fmla="*/ 0 h 486031"/>
                        <a:gd name="connsiteX1" fmla="*/ 456711 w 456711"/>
                        <a:gd name="connsiteY1" fmla="*/ 0 h 486031"/>
                        <a:gd name="connsiteX2" fmla="*/ 456711 w 456711"/>
                        <a:gd name="connsiteY2" fmla="*/ 486031 h 486031"/>
                        <a:gd name="connsiteX3" fmla="*/ 0 w 456711"/>
                        <a:gd name="connsiteY3" fmla="*/ 486031 h 486031"/>
                        <a:gd name="connsiteX4" fmla="*/ 0 w 456711"/>
                        <a:gd name="connsiteY4" fmla="*/ 0 h 486031"/>
                        <a:gd name="connsiteX0" fmla="*/ 0 w 456711"/>
                        <a:gd name="connsiteY0" fmla="*/ 2382 h 488413"/>
                        <a:gd name="connsiteX1" fmla="*/ 399561 w 456711"/>
                        <a:gd name="connsiteY1" fmla="*/ 0 h 488413"/>
                        <a:gd name="connsiteX2" fmla="*/ 456711 w 456711"/>
                        <a:gd name="connsiteY2" fmla="*/ 488413 h 488413"/>
                        <a:gd name="connsiteX3" fmla="*/ 0 w 456711"/>
                        <a:gd name="connsiteY3" fmla="*/ 488413 h 488413"/>
                        <a:gd name="connsiteX4" fmla="*/ 0 w 456711"/>
                        <a:gd name="connsiteY4" fmla="*/ 2382 h 488413"/>
                        <a:gd name="connsiteX0" fmla="*/ 0 w 416229"/>
                        <a:gd name="connsiteY0" fmla="*/ 2382 h 488413"/>
                        <a:gd name="connsiteX1" fmla="*/ 399561 w 416229"/>
                        <a:gd name="connsiteY1" fmla="*/ 0 h 488413"/>
                        <a:gd name="connsiteX2" fmla="*/ 416229 w 416229"/>
                        <a:gd name="connsiteY2" fmla="*/ 488413 h 488413"/>
                        <a:gd name="connsiteX3" fmla="*/ 0 w 416229"/>
                        <a:gd name="connsiteY3" fmla="*/ 488413 h 488413"/>
                        <a:gd name="connsiteX4" fmla="*/ 0 w 416229"/>
                        <a:gd name="connsiteY4" fmla="*/ 2382 h 488413"/>
                        <a:gd name="connsiteX0" fmla="*/ 0 w 416229"/>
                        <a:gd name="connsiteY0" fmla="*/ 2382 h 488413"/>
                        <a:gd name="connsiteX1" fmla="*/ 399561 w 416229"/>
                        <a:gd name="connsiteY1" fmla="*/ 0 h 488413"/>
                        <a:gd name="connsiteX2" fmla="*/ 407499 w 416229"/>
                        <a:gd name="connsiteY2" fmla="*/ 237734 h 488413"/>
                        <a:gd name="connsiteX3" fmla="*/ 416229 w 416229"/>
                        <a:gd name="connsiteY3" fmla="*/ 488413 h 488413"/>
                        <a:gd name="connsiteX4" fmla="*/ 0 w 416229"/>
                        <a:gd name="connsiteY4" fmla="*/ 488413 h 488413"/>
                        <a:gd name="connsiteX5" fmla="*/ 0 w 416229"/>
                        <a:gd name="connsiteY5" fmla="*/ 2382 h 488413"/>
                        <a:gd name="connsiteX0" fmla="*/ 0 w 443218"/>
                        <a:gd name="connsiteY0" fmla="*/ 2382 h 488413"/>
                        <a:gd name="connsiteX1" fmla="*/ 399561 w 443218"/>
                        <a:gd name="connsiteY1" fmla="*/ 0 h 488413"/>
                        <a:gd name="connsiteX2" fmla="*/ 443218 w 443218"/>
                        <a:gd name="connsiteY2" fmla="*/ 249640 h 488413"/>
                        <a:gd name="connsiteX3" fmla="*/ 416229 w 443218"/>
                        <a:gd name="connsiteY3" fmla="*/ 488413 h 488413"/>
                        <a:gd name="connsiteX4" fmla="*/ 0 w 443218"/>
                        <a:gd name="connsiteY4" fmla="*/ 488413 h 488413"/>
                        <a:gd name="connsiteX5" fmla="*/ 0 w 443218"/>
                        <a:gd name="connsiteY5" fmla="*/ 2382 h 48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218" h="488413">
                          <a:moveTo>
                            <a:pt x="0" y="2382"/>
                          </a:moveTo>
                          <a:lnTo>
                            <a:pt x="399561" y="0"/>
                          </a:lnTo>
                          <a:lnTo>
                            <a:pt x="443218" y="249640"/>
                          </a:lnTo>
                          <a:lnTo>
                            <a:pt x="416229" y="488413"/>
                          </a:lnTo>
                          <a:lnTo>
                            <a:pt x="0" y="488413"/>
                          </a:lnTo>
                          <a:lnTo>
                            <a:pt x="0" y="2382"/>
                          </a:lnTo>
                          <a:close/>
                        </a:path>
                      </a:pathLst>
                    </a:custGeom>
                    <a:solidFill>
                      <a:schemeClr val="accent3"/>
                    </a:solidFill>
                    <a:ln w="12700" algn="ctr">
                      <a:noFill/>
                      <a:miter lim="800000"/>
                      <a:headEnd/>
                      <a:tailEnd/>
                    </a:ln>
                  </p:spPr>
                  <p:txBody>
                    <a:bodyPr lIns="0" tIns="0" rIns="0" bIns="0" anchor="ctr">
                      <a:noAutofit/>
                    </a:bodyPr>
                    <a:lstStyle/>
                    <a:p>
                      <a:endParaRPr lang="en-US"/>
                    </a:p>
                  </p:txBody>
                </p:sp>
                <p:sp>
                  <p:nvSpPr>
                    <p:cNvPr id="213" name="Rectangle 159"/>
                    <p:cNvSpPr>
                      <a:spLocks noChangeArrowheads="1"/>
                    </p:cNvSpPr>
                    <p:nvPr/>
                  </p:nvSpPr>
                  <p:spPr bwMode="auto">
                    <a:xfrm>
                      <a:off x="4201436" y="2898938"/>
                      <a:ext cx="486031" cy="459999"/>
                    </a:xfrm>
                    <a:custGeom>
                      <a:avLst/>
                      <a:gdLst>
                        <a:gd name="connsiteX0" fmla="*/ 0 w 486031"/>
                        <a:gd name="connsiteY0" fmla="*/ 0 h 486031"/>
                        <a:gd name="connsiteX1" fmla="*/ 486031 w 486031"/>
                        <a:gd name="connsiteY1" fmla="*/ 0 h 486031"/>
                        <a:gd name="connsiteX2" fmla="*/ 486031 w 486031"/>
                        <a:gd name="connsiteY2" fmla="*/ 486031 h 486031"/>
                        <a:gd name="connsiteX3" fmla="*/ 0 w 486031"/>
                        <a:gd name="connsiteY3" fmla="*/ 486031 h 486031"/>
                        <a:gd name="connsiteX4" fmla="*/ 0 w 486031"/>
                        <a:gd name="connsiteY4" fmla="*/ 0 h 486031"/>
                        <a:gd name="connsiteX0" fmla="*/ 0 w 486031"/>
                        <a:gd name="connsiteY0" fmla="*/ 0 h 486031"/>
                        <a:gd name="connsiteX1" fmla="*/ 486031 w 486031"/>
                        <a:gd name="connsiteY1" fmla="*/ 0 h 486031"/>
                        <a:gd name="connsiteX2" fmla="*/ 486031 w 486031"/>
                        <a:gd name="connsiteY2" fmla="*/ 486031 h 486031"/>
                        <a:gd name="connsiteX3" fmla="*/ 244357 w 486031"/>
                        <a:gd name="connsiteY3" fmla="*/ 484819 h 486031"/>
                        <a:gd name="connsiteX4" fmla="*/ 0 w 486031"/>
                        <a:gd name="connsiteY4" fmla="*/ 486031 h 486031"/>
                        <a:gd name="connsiteX5" fmla="*/ 0 w 486031"/>
                        <a:gd name="connsiteY5" fmla="*/ 0 h 486031"/>
                        <a:gd name="connsiteX0" fmla="*/ 0 w 486031"/>
                        <a:gd name="connsiteY0" fmla="*/ 0 h 553598"/>
                        <a:gd name="connsiteX1" fmla="*/ 486031 w 486031"/>
                        <a:gd name="connsiteY1" fmla="*/ 0 h 553598"/>
                        <a:gd name="connsiteX2" fmla="*/ 486031 w 486031"/>
                        <a:gd name="connsiteY2" fmla="*/ 486031 h 553598"/>
                        <a:gd name="connsiteX3" fmla="*/ 258645 w 486031"/>
                        <a:gd name="connsiteY3" fmla="*/ 553598 h 553598"/>
                        <a:gd name="connsiteX4" fmla="*/ 0 w 486031"/>
                        <a:gd name="connsiteY4" fmla="*/ 486031 h 553598"/>
                        <a:gd name="connsiteX5" fmla="*/ 0 w 486031"/>
                        <a:gd name="connsiteY5" fmla="*/ 0 h 553598"/>
                        <a:gd name="connsiteX0" fmla="*/ 0 w 486031"/>
                        <a:gd name="connsiteY0" fmla="*/ 0 h 553598"/>
                        <a:gd name="connsiteX1" fmla="*/ 486031 w 486031"/>
                        <a:gd name="connsiteY1" fmla="*/ 0 h 553598"/>
                        <a:gd name="connsiteX2" fmla="*/ 486031 w 486031"/>
                        <a:gd name="connsiteY2" fmla="*/ 486031 h 553598"/>
                        <a:gd name="connsiteX3" fmla="*/ 258645 w 486031"/>
                        <a:gd name="connsiteY3" fmla="*/ 553598 h 553598"/>
                        <a:gd name="connsiteX4" fmla="*/ 0 w 486031"/>
                        <a:gd name="connsiteY4" fmla="*/ 486031 h 553598"/>
                        <a:gd name="connsiteX5" fmla="*/ 0 w 486031"/>
                        <a:gd name="connsiteY5" fmla="*/ 0 h 553598"/>
                        <a:gd name="connsiteX0" fmla="*/ 0 w 486031"/>
                        <a:gd name="connsiteY0" fmla="*/ 0 h 553598"/>
                        <a:gd name="connsiteX1" fmla="*/ 486031 w 486031"/>
                        <a:gd name="connsiteY1" fmla="*/ 0 h 553598"/>
                        <a:gd name="connsiteX2" fmla="*/ 486031 w 486031"/>
                        <a:gd name="connsiteY2" fmla="*/ 486031 h 553598"/>
                        <a:gd name="connsiteX3" fmla="*/ 258645 w 486031"/>
                        <a:gd name="connsiteY3" fmla="*/ 553598 h 553598"/>
                        <a:gd name="connsiteX4" fmla="*/ 0 w 486031"/>
                        <a:gd name="connsiteY4" fmla="*/ 486031 h 553598"/>
                        <a:gd name="connsiteX5" fmla="*/ 0 w 486031"/>
                        <a:gd name="connsiteY5" fmla="*/ 0 h 553598"/>
                        <a:gd name="connsiteX0" fmla="*/ 0 w 566639"/>
                        <a:gd name="connsiteY0" fmla="*/ 86259 h 639857"/>
                        <a:gd name="connsiteX1" fmla="*/ 486031 w 566639"/>
                        <a:gd name="connsiteY1" fmla="*/ 86259 h 639857"/>
                        <a:gd name="connsiteX2" fmla="*/ 483649 w 566639"/>
                        <a:gd name="connsiteY2" fmla="*/ 603814 h 639857"/>
                        <a:gd name="connsiteX3" fmla="*/ 258645 w 566639"/>
                        <a:gd name="connsiteY3" fmla="*/ 639857 h 639857"/>
                        <a:gd name="connsiteX4" fmla="*/ 0 w 566639"/>
                        <a:gd name="connsiteY4" fmla="*/ 572290 h 639857"/>
                        <a:gd name="connsiteX5" fmla="*/ 0 w 566639"/>
                        <a:gd name="connsiteY5" fmla="*/ 86259 h 639857"/>
                        <a:gd name="connsiteX0" fmla="*/ 0 w 488058"/>
                        <a:gd name="connsiteY0" fmla="*/ 86259 h 639857"/>
                        <a:gd name="connsiteX1" fmla="*/ 486031 w 488058"/>
                        <a:gd name="connsiteY1" fmla="*/ 86259 h 639857"/>
                        <a:gd name="connsiteX2" fmla="*/ 483649 w 488058"/>
                        <a:gd name="connsiteY2" fmla="*/ 603814 h 639857"/>
                        <a:gd name="connsiteX3" fmla="*/ 258645 w 488058"/>
                        <a:gd name="connsiteY3" fmla="*/ 639857 h 639857"/>
                        <a:gd name="connsiteX4" fmla="*/ 0 w 488058"/>
                        <a:gd name="connsiteY4" fmla="*/ 572290 h 639857"/>
                        <a:gd name="connsiteX5" fmla="*/ 0 w 488058"/>
                        <a:gd name="connsiteY5" fmla="*/ 86259 h 639857"/>
                        <a:gd name="connsiteX0" fmla="*/ 0 w 488058"/>
                        <a:gd name="connsiteY0" fmla="*/ 0 h 553598"/>
                        <a:gd name="connsiteX1" fmla="*/ 486031 w 488058"/>
                        <a:gd name="connsiteY1" fmla="*/ 0 h 553598"/>
                        <a:gd name="connsiteX2" fmla="*/ 483649 w 488058"/>
                        <a:gd name="connsiteY2" fmla="*/ 517555 h 553598"/>
                        <a:gd name="connsiteX3" fmla="*/ 258645 w 488058"/>
                        <a:gd name="connsiteY3" fmla="*/ 553598 h 553598"/>
                        <a:gd name="connsiteX4" fmla="*/ 0 w 488058"/>
                        <a:gd name="connsiteY4" fmla="*/ 486031 h 553598"/>
                        <a:gd name="connsiteX5" fmla="*/ 0 w 488058"/>
                        <a:gd name="connsiteY5" fmla="*/ 0 h 553598"/>
                        <a:gd name="connsiteX0" fmla="*/ 0 w 486031"/>
                        <a:gd name="connsiteY0" fmla="*/ 0 h 553598"/>
                        <a:gd name="connsiteX1" fmla="*/ 486031 w 486031"/>
                        <a:gd name="connsiteY1" fmla="*/ 0 h 553598"/>
                        <a:gd name="connsiteX2" fmla="*/ 483649 w 486031"/>
                        <a:gd name="connsiteY2" fmla="*/ 517555 h 553598"/>
                        <a:gd name="connsiteX3" fmla="*/ 258645 w 486031"/>
                        <a:gd name="connsiteY3" fmla="*/ 553598 h 553598"/>
                        <a:gd name="connsiteX4" fmla="*/ 0 w 486031"/>
                        <a:gd name="connsiteY4" fmla="*/ 486031 h 553598"/>
                        <a:gd name="connsiteX5" fmla="*/ 0 w 486031"/>
                        <a:gd name="connsiteY5" fmla="*/ 0 h 55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031" h="553598">
                          <a:moveTo>
                            <a:pt x="0" y="0"/>
                          </a:moveTo>
                          <a:lnTo>
                            <a:pt x="486031" y="0"/>
                          </a:lnTo>
                          <a:cubicBezTo>
                            <a:pt x="485676" y="198025"/>
                            <a:pt x="484443" y="345037"/>
                            <a:pt x="483649" y="517555"/>
                          </a:cubicBezTo>
                          <a:cubicBezTo>
                            <a:pt x="407854" y="540077"/>
                            <a:pt x="360634" y="542539"/>
                            <a:pt x="258645" y="553598"/>
                          </a:cubicBezTo>
                          <a:cubicBezTo>
                            <a:pt x="108136" y="536807"/>
                            <a:pt x="86215" y="508553"/>
                            <a:pt x="0" y="486031"/>
                          </a:cubicBezTo>
                          <a:lnTo>
                            <a:pt x="0" y="0"/>
                          </a:lnTo>
                          <a:close/>
                        </a:path>
                      </a:pathLst>
                    </a:custGeom>
                    <a:solidFill>
                      <a:schemeClr val="accent3"/>
                    </a:solidFill>
                    <a:ln w="12700" algn="ctr">
                      <a:noFill/>
                      <a:miter lim="800000"/>
                      <a:headEnd/>
                      <a:tailEnd/>
                    </a:ln>
                  </p:spPr>
                  <p:txBody>
                    <a:bodyPr lIns="0" tIns="0" rIns="0" bIns="0" anchor="ctr">
                      <a:noAutofit/>
                    </a:bodyPr>
                    <a:lstStyle/>
                    <a:p>
                      <a:endParaRPr lang="en-US"/>
                    </a:p>
                  </p:txBody>
                </p:sp>
                <p:sp>
                  <p:nvSpPr>
                    <p:cNvPr id="214" name="Freeform 160"/>
                    <p:cNvSpPr>
                      <a:spLocks/>
                    </p:cNvSpPr>
                    <p:nvPr/>
                  </p:nvSpPr>
                  <p:spPr bwMode="auto">
                    <a:xfrm>
                      <a:off x="3811218" y="1905801"/>
                      <a:ext cx="270686" cy="290366"/>
                    </a:xfrm>
                    <a:custGeom>
                      <a:avLst/>
                      <a:gdLst>
                        <a:gd name="T0" fmla="*/ 42 w 42"/>
                        <a:gd name="T1" fmla="*/ 0 h 39"/>
                        <a:gd name="T2" fmla="*/ 42 w 42"/>
                        <a:gd name="T3" fmla="*/ 39 h 39"/>
                        <a:gd name="T4" fmla="*/ 0 w 42"/>
                        <a:gd name="T5" fmla="*/ 39 h 39"/>
                        <a:gd name="T6" fmla="*/ 0 60000 65536"/>
                        <a:gd name="T7" fmla="*/ 0 60000 65536"/>
                        <a:gd name="T8" fmla="*/ 0 60000 65536"/>
                        <a:gd name="T9" fmla="*/ 0 w 42"/>
                        <a:gd name="T10" fmla="*/ 0 h 39"/>
                        <a:gd name="T11" fmla="*/ 42 w 42"/>
                        <a:gd name="T12" fmla="*/ 39 h 39"/>
                        <a:gd name="connsiteX0" fmla="*/ 10000 w 10000"/>
                        <a:gd name="connsiteY0" fmla="*/ 0 h 8187"/>
                        <a:gd name="connsiteX1" fmla="*/ 10000 w 10000"/>
                        <a:gd name="connsiteY1" fmla="*/ 8187 h 8187"/>
                        <a:gd name="connsiteX2" fmla="*/ 0 w 10000"/>
                        <a:gd name="connsiteY2" fmla="*/ 8187 h 8187"/>
                        <a:gd name="connsiteX0" fmla="*/ 8081 w 8081"/>
                        <a:gd name="connsiteY0" fmla="*/ 0 h 10000"/>
                        <a:gd name="connsiteX1" fmla="*/ 8081 w 8081"/>
                        <a:gd name="connsiteY1" fmla="*/ 10000 h 10000"/>
                        <a:gd name="connsiteX2" fmla="*/ 0 w 8081"/>
                        <a:gd name="connsiteY2" fmla="*/ 10000 h 10000"/>
                        <a:gd name="connsiteX0" fmla="*/ 10000 w 10000"/>
                        <a:gd name="connsiteY0" fmla="*/ 0 h 10000"/>
                        <a:gd name="connsiteX1" fmla="*/ 10000 w 10000"/>
                        <a:gd name="connsiteY1" fmla="*/ 10000 h 10000"/>
                        <a:gd name="connsiteX2" fmla="*/ 0 w 10000"/>
                        <a:gd name="connsiteY2" fmla="*/ 10000 h 10000"/>
                        <a:gd name="connsiteX3" fmla="*/ 10000 w 10000"/>
                        <a:gd name="connsiteY3" fmla="*/ 0 h 10000"/>
                        <a:gd name="connsiteX0" fmla="*/ 10000 w 10000"/>
                        <a:gd name="connsiteY0" fmla="*/ 0 h 10000"/>
                        <a:gd name="connsiteX1" fmla="*/ 10000 w 10000"/>
                        <a:gd name="connsiteY1" fmla="*/ 10000 h 10000"/>
                        <a:gd name="connsiteX2" fmla="*/ 0 w 10000"/>
                        <a:gd name="connsiteY2" fmla="*/ 10000 h 10000"/>
                        <a:gd name="connsiteX3" fmla="*/ 4969 w 10000"/>
                        <a:gd name="connsiteY3" fmla="*/ 4811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265 w 10000"/>
                        <a:gd name="connsiteY3" fmla="*/ 4319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10000"/>
                          </a:lnTo>
                          <a:lnTo>
                            <a:pt x="0" y="10000"/>
                          </a:lnTo>
                          <a:lnTo>
                            <a:pt x="4265" y="4319"/>
                          </a:lnTo>
                          <a:lnTo>
                            <a:pt x="10000" y="0"/>
                          </a:lnTo>
                          <a:close/>
                        </a:path>
                      </a:pathLst>
                    </a:custGeom>
                    <a:solidFill>
                      <a:schemeClr val="accent3"/>
                    </a:solidFill>
                    <a:ln w="12700">
                      <a:noFill/>
                      <a:round/>
                      <a:headEnd/>
                      <a:tailEnd/>
                    </a:ln>
                  </p:spPr>
                  <p:txBody>
                    <a:bodyPr lIns="0" tIns="0" rIns="0" bIns="0">
                      <a:noAutofit/>
                    </a:bodyPr>
                    <a:lstStyle/>
                    <a:p>
                      <a:endParaRPr lang="en-US"/>
                    </a:p>
                  </p:txBody>
                </p:sp>
                <p:sp>
                  <p:nvSpPr>
                    <p:cNvPr id="215" name="Freeform 163"/>
                    <p:cNvSpPr>
                      <a:spLocks/>
                    </p:cNvSpPr>
                    <p:nvPr/>
                  </p:nvSpPr>
                  <p:spPr bwMode="auto">
                    <a:xfrm rot="10800000" flipH="1">
                      <a:off x="3776663" y="2898937"/>
                      <a:ext cx="305241" cy="346707"/>
                    </a:xfrm>
                    <a:custGeom>
                      <a:avLst/>
                      <a:gdLst>
                        <a:gd name="T0" fmla="*/ 42 w 42"/>
                        <a:gd name="T1" fmla="*/ 0 h 39"/>
                        <a:gd name="T2" fmla="*/ 42 w 42"/>
                        <a:gd name="T3" fmla="*/ 39 h 39"/>
                        <a:gd name="T4" fmla="*/ 0 w 42"/>
                        <a:gd name="T5" fmla="*/ 39 h 39"/>
                        <a:gd name="T6" fmla="*/ 0 60000 65536"/>
                        <a:gd name="T7" fmla="*/ 0 60000 65536"/>
                        <a:gd name="T8" fmla="*/ 0 60000 65536"/>
                        <a:gd name="T9" fmla="*/ 0 w 42"/>
                        <a:gd name="T10" fmla="*/ 0 h 39"/>
                        <a:gd name="T11" fmla="*/ 42 w 42"/>
                        <a:gd name="T12" fmla="*/ 39 h 39"/>
                        <a:gd name="connsiteX0" fmla="*/ 10000 w 10000"/>
                        <a:gd name="connsiteY0" fmla="*/ 0 h 10000"/>
                        <a:gd name="connsiteX1" fmla="*/ 10000 w 10000"/>
                        <a:gd name="connsiteY1" fmla="*/ 10000 h 10000"/>
                        <a:gd name="connsiteX2" fmla="*/ 0 w 10000"/>
                        <a:gd name="connsiteY2" fmla="*/ 10000 h 10000"/>
                        <a:gd name="connsiteX3" fmla="*/ 10000 w 10000"/>
                        <a:gd name="connsiteY3" fmla="*/ 0 h 10000"/>
                        <a:gd name="connsiteX0" fmla="*/ 10000 w 10000"/>
                        <a:gd name="connsiteY0" fmla="*/ 0 h 10000"/>
                        <a:gd name="connsiteX1" fmla="*/ 10000 w 10000"/>
                        <a:gd name="connsiteY1" fmla="*/ 10000 h 10000"/>
                        <a:gd name="connsiteX2" fmla="*/ 0 w 10000"/>
                        <a:gd name="connsiteY2" fmla="*/ 10000 h 10000"/>
                        <a:gd name="connsiteX3" fmla="*/ 5149 w 10000"/>
                        <a:gd name="connsiteY3" fmla="*/ 4945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135 w 10000"/>
                        <a:gd name="connsiteY3" fmla="*/ 4121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10000"/>
                          </a:lnTo>
                          <a:lnTo>
                            <a:pt x="0" y="10000"/>
                          </a:lnTo>
                          <a:lnTo>
                            <a:pt x="4135" y="4121"/>
                          </a:lnTo>
                          <a:lnTo>
                            <a:pt x="10000" y="0"/>
                          </a:lnTo>
                          <a:close/>
                        </a:path>
                      </a:pathLst>
                    </a:custGeom>
                    <a:solidFill>
                      <a:schemeClr val="accent3"/>
                    </a:solidFill>
                    <a:ln w="12700">
                      <a:noFill/>
                      <a:round/>
                      <a:headEnd/>
                      <a:tailEnd/>
                    </a:ln>
                  </p:spPr>
                  <p:txBody>
                    <a:bodyPr lIns="0" tIns="0" rIns="0" bIns="0">
                      <a:noAutofit/>
                    </a:bodyPr>
                    <a:lstStyle/>
                    <a:p>
                      <a:endParaRPr lang="en-US"/>
                    </a:p>
                  </p:txBody>
                </p:sp>
                <p:sp>
                  <p:nvSpPr>
                    <p:cNvPr id="216" name="Freeform 160"/>
                    <p:cNvSpPr>
                      <a:spLocks/>
                    </p:cNvSpPr>
                    <p:nvPr/>
                  </p:nvSpPr>
                  <p:spPr bwMode="auto">
                    <a:xfrm flipH="1">
                      <a:off x="4826488" y="1864563"/>
                      <a:ext cx="342411" cy="331604"/>
                    </a:xfrm>
                    <a:custGeom>
                      <a:avLst/>
                      <a:gdLst>
                        <a:gd name="T0" fmla="*/ 42 w 42"/>
                        <a:gd name="T1" fmla="*/ 0 h 39"/>
                        <a:gd name="T2" fmla="*/ 42 w 42"/>
                        <a:gd name="T3" fmla="*/ 39 h 39"/>
                        <a:gd name="T4" fmla="*/ 0 w 42"/>
                        <a:gd name="T5" fmla="*/ 39 h 39"/>
                        <a:gd name="T6" fmla="*/ 0 60000 65536"/>
                        <a:gd name="T7" fmla="*/ 0 60000 65536"/>
                        <a:gd name="T8" fmla="*/ 0 60000 65536"/>
                        <a:gd name="T9" fmla="*/ 0 w 42"/>
                        <a:gd name="T10" fmla="*/ 0 h 39"/>
                        <a:gd name="T11" fmla="*/ 42 w 42"/>
                        <a:gd name="T12" fmla="*/ 39 h 39"/>
                        <a:gd name="connsiteX0" fmla="*/ 10000 w 10000"/>
                        <a:gd name="connsiteY0" fmla="*/ 0 h 8187"/>
                        <a:gd name="connsiteX1" fmla="*/ 10000 w 10000"/>
                        <a:gd name="connsiteY1" fmla="*/ 8187 h 8187"/>
                        <a:gd name="connsiteX2" fmla="*/ 0 w 10000"/>
                        <a:gd name="connsiteY2" fmla="*/ 8187 h 8187"/>
                        <a:gd name="connsiteX0" fmla="*/ 8081 w 8081"/>
                        <a:gd name="connsiteY0" fmla="*/ 0 h 10000"/>
                        <a:gd name="connsiteX1" fmla="*/ 8081 w 8081"/>
                        <a:gd name="connsiteY1" fmla="*/ 10000 h 10000"/>
                        <a:gd name="connsiteX2" fmla="*/ 0 w 8081"/>
                        <a:gd name="connsiteY2" fmla="*/ 10000 h 10000"/>
                        <a:gd name="connsiteX0" fmla="*/ 10000 w 10000"/>
                        <a:gd name="connsiteY0" fmla="*/ 0 h 10000"/>
                        <a:gd name="connsiteX1" fmla="*/ 10000 w 10000"/>
                        <a:gd name="connsiteY1" fmla="*/ 10000 h 10000"/>
                        <a:gd name="connsiteX2" fmla="*/ 0 w 10000"/>
                        <a:gd name="connsiteY2" fmla="*/ 10000 h 10000"/>
                        <a:gd name="connsiteX3" fmla="*/ 10000 w 10000"/>
                        <a:gd name="connsiteY3" fmla="*/ 0 h 10000"/>
                        <a:gd name="connsiteX0" fmla="*/ 10000 w 10000"/>
                        <a:gd name="connsiteY0" fmla="*/ 0 h 10000"/>
                        <a:gd name="connsiteX1" fmla="*/ 10000 w 10000"/>
                        <a:gd name="connsiteY1" fmla="*/ 10000 h 10000"/>
                        <a:gd name="connsiteX2" fmla="*/ 0 w 10000"/>
                        <a:gd name="connsiteY2" fmla="*/ 10000 h 10000"/>
                        <a:gd name="connsiteX3" fmla="*/ 4969 w 10000"/>
                        <a:gd name="connsiteY3" fmla="*/ 4811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265 w 10000"/>
                        <a:gd name="connsiteY3" fmla="*/ 4319 h 10000"/>
                        <a:gd name="connsiteX4" fmla="*/ 10000 w 10000"/>
                        <a:gd name="connsiteY4" fmla="*/ 0 h 10000"/>
                        <a:gd name="connsiteX0" fmla="*/ 10000 w 10000"/>
                        <a:gd name="connsiteY0" fmla="*/ 0 h 9028"/>
                        <a:gd name="connsiteX1" fmla="*/ 10000 w 10000"/>
                        <a:gd name="connsiteY1" fmla="*/ 9028 h 9028"/>
                        <a:gd name="connsiteX2" fmla="*/ 0 w 10000"/>
                        <a:gd name="connsiteY2" fmla="*/ 9028 h 9028"/>
                        <a:gd name="connsiteX3" fmla="*/ 4265 w 10000"/>
                        <a:gd name="connsiteY3" fmla="*/ 3347 h 9028"/>
                        <a:gd name="connsiteX4" fmla="*/ 10000 w 10000"/>
                        <a:gd name="connsiteY4" fmla="*/ 0 h 9028"/>
                        <a:gd name="connsiteX0" fmla="*/ 10000 w 10000"/>
                        <a:gd name="connsiteY0" fmla="*/ 0 h 10000"/>
                        <a:gd name="connsiteX1" fmla="*/ 10000 w 10000"/>
                        <a:gd name="connsiteY1" fmla="*/ 10000 h 10000"/>
                        <a:gd name="connsiteX2" fmla="*/ 0 w 10000"/>
                        <a:gd name="connsiteY2" fmla="*/ 10000 h 10000"/>
                        <a:gd name="connsiteX3" fmla="*/ 4335 w 10000"/>
                        <a:gd name="connsiteY3" fmla="*/ 3922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10000"/>
                          </a:lnTo>
                          <a:lnTo>
                            <a:pt x="0" y="10000"/>
                          </a:lnTo>
                          <a:lnTo>
                            <a:pt x="4335" y="3922"/>
                          </a:lnTo>
                          <a:lnTo>
                            <a:pt x="10000" y="0"/>
                          </a:lnTo>
                          <a:close/>
                        </a:path>
                      </a:pathLst>
                    </a:custGeom>
                    <a:solidFill>
                      <a:schemeClr val="accent3"/>
                    </a:solidFill>
                    <a:ln w="12700">
                      <a:noFill/>
                      <a:round/>
                      <a:headEnd/>
                      <a:tailEnd/>
                    </a:ln>
                  </p:spPr>
                  <p:txBody>
                    <a:bodyPr lIns="0" tIns="0" rIns="0" bIns="0">
                      <a:noAutofit/>
                    </a:bodyPr>
                    <a:lstStyle/>
                    <a:p>
                      <a:endParaRPr lang="en-US"/>
                    </a:p>
                  </p:txBody>
                </p:sp>
                <p:sp>
                  <p:nvSpPr>
                    <p:cNvPr id="217" name="Freeform 162"/>
                    <p:cNvSpPr>
                      <a:spLocks/>
                    </p:cNvSpPr>
                    <p:nvPr/>
                  </p:nvSpPr>
                  <p:spPr bwMode="auto">
                    <a:xfrm rot="5400000" flipH="1">
                      <a:off x="4831598" y="2893833"/>
                      <a:ext cx="374373" cy="378017"/>
                    </a:xfrm>
                    <a:custGeom>
                      <a:avLst/>
                      <a:gdLst>
                        <a:gd name="T0" fmla="*/ 42 w 42"/>
                        <a:gd name="T1" fmla="*/ 0 h 39"/>
                        <a:gd name="T2" fmla="*/ 42 w 42"/>
                        <a:gd name="T3" fmla="*/ 39 h 39"/>
                        <a:gd name="T4" fmla="*/ 0 w 42"/>
                        <a:gd name="T5" fmla="*/ 39 h 39"/>
                        <a:gd name="T6" fmla="*/ 0 60000 65536"/>
                        <a:gd name="T7" fmla="*/ 0 60000 65536"/>
                        <a:gd name="T8" fmla="*/ 0 60000 65536"/>
                        <a:gd name="T9" fmla="*/ 0 w 42"/>
                        <a:gd name="T10" fmla="*/ 0 h 39"/>
                        <a:gd name="T11" fmla="*/ 42 w 42"/>
                        <a:gd name="T12" fmla="*/ 39 h 39"/>
                        <a:gd name="connsiteX0" fmla="*/ 10000 w 10000"/>
                        <a:gd name="connsiteY0" fmla="*/ 0 h 10000"/>
                        <a:gd name="connsiteX1" fmla="*/ 10000 w 10000"/>
                        <a:gd name="connsiteY1" fmla="*/ 10000 h 10000"/>
                        <a:gd name="connsiteX2" fmla="*/ 0 w 10000"/>
                        <a:gd name="connsiteY2" fmla="*/ 10000 h 10000"/>
                        <a:gd name="connsiteX3" fmla="*/ 10000 w 10000"/>
                        <a:gd name="connsiteY3" fmla="*/ 0 h 10000"/>
                        <a:gd name="connsiteX0" fmla="*/ 10000 w 10000"/>
                        <a:gd name="connsiteY0" fmla="*/ 0 h 10000"/>
                        <a:gd name="connsiteX1" fmla="*/ 10000 w 10000"/>
                        <a:gd name="connsiteY1" fmla="*/ 10000 h 10000"/>
                        <a:gd name="connsiteX2" fmla="*/ 0 w 10000"/>
                        <a:gd name="connsiteY2" fmla="*/ 10000 h 10000"/>
                        <a:gd name="connsiteX3" fmla="*/ 5549 w 10000"/>
                        <a:gd name="connsiteY3" fmla="*/ 4346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531 w 10000"/>
                        <a:gd name="connsiteY3" fmla="*/ 3716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531 w 10000"/>
                        <a:gd name="connsiteY3" fmla="*/ 3716 h 10000"/>
                        <a:gd name="connsiteX4" fmla="*/ 10000 w 10000"/>
                        <a:gd name="connsiteY4" fmla="*/ 0 h 10000"/>
                        <a:gd name="connsiteX0" fmla="*/ 10000 w 10000"/>
                        <a:gd name="connsiteY0" fmla="*/ 0 h 10000"/>
                        <a:gd name="connsiteX1" fmla="*/ 10000 w 10000"/>
                        <a:gd name="connsiteY1" fmla="*/ 10000 h 10000"/>
                        <a:gd name="connsiteX2" fmla="*/ 0 w 10000"/>
                        <a:gd name="connsiteY2" fmla="*/ 10000 h 10000"/>
                        <a:gd name="connsiteX3" fmla="*/ 4531 w 10000"/>
                        <a:gd name="connsiteY3" fmla="*/ 3716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10000"/>
                          </a:lnTo>
                          <a:lnTo>
                            <a:pt x="0" y="10000"/>
                          </a:lnTo>
                          <a:cubicBezTo>
                            <a:pt x="1383" y="7716"/>
                            <a:pt x="2576" y="5685"/>
                            <a:pt x="4531" y="3716"/>
                          </a:cubicBezTo>
                          <a:lnTo>
                            <a:pt x="10000" y="0"/>
                          </a:lnTo>
                          <a:close/>
                        </a:path>
                      </a:pathLst>
                    </a:custGeom>
                    <a:solidFill>
                      <a:schemeClr val="accent3"/>
                    </a:solidFill>
                    <a:ln w="12700">
                      <a:noFill/>
                      <a:round/>
                      <a:headEnd/>
                      <a:tailEnd/>
                    </a:ln>
                  </p:spPr>
                  <p:txBody>
                    <a:bodyPr lIns="0" tIns="0" rIns="0" bIns="0">
                      <a:noAutofit/>
                    </a:bodyPr>
                    <a:lstStyle/>
                    <a:p>
                      <a:endParaRPr lang="en-US"/>
                    </a:p>
                  </p:txBody>
                </p:sp>
              </p:grpSp>
              <p:sp>
                <p:nvSpPr>
                  <p:cNvPr id="208" name="Oval 207"/>
                  <p:cNvSpPr>
                    <a:spLocks/>
                  </p:cNvSpPr>
                  <p:nvPr>
                    <p:custDataLst>
                      <p:tags r:id="rId4"/>
                    </p:custDataLst>
                  </p:nvPr>
                </p:nvSpPr>
                <p:spPr>
                  <a:xfrm>
                    <a:off x="5464139" y="1787645"/>
                    <a:ext cx="1563704" cy="1563686"/>
                  </a:xfrm>
                  <a:prstGeom prst="ellipse">
                    <a:avLst/>
                  </a:prstGeom>
                  <a:noFill/>
                  <a:ln w="28575" cmpd="sng">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3000"/>
                      </a:lnSpc>
                    </a:pPr>
                    <a:endParaRPr lang="de-DE" sz="1300" b="0" dirty="0" smtClean="0">
                      <a:solidFill>
                        <a:schemeClr val="tx1"/>
                      </a:solidFill>
                      <a:cs typeface="Arial" pitchFamily="34" charset="0"/>
                    </a:endParaRPr>
                  </a:p>
                </p:txBody>
              </p:sp>
            </p:grpSp>
          </p:grpSp>
        </p:grpSp>
      </p:grpSp>
      <p:pic>
        <p:nvPicPr>
          <p:cNvPr id="1131521" name="Picture 1"/>
          <p:cNvPicPr>
            <a:picLocks noChangeAspect="1" noChangeArrowheads="1"/>
          </p:cNvPicPr>
          <p:nvPr/>
        </p:nvPicPr>
        <p:blipFill>
          <a:blip r:embed="rId143" cstate="print"/>
          <a:srcRect/>
          <a:stretch>
            <a:fillRect/>
          </a:stretch>
        </p:blipFill>
        <p:spPr bwMode="auto">
          <a:xfrm>
            <a:off x="736600" y="2060848"/>
            <a:ext cx="726572" cy="541685"/>
          </a:xfrm>
          <a:prstGeom prst="rect">
            <a:avLst/>
          </a:prstGeom>
          <a:noFill/>
          <a:ln w="9525">
            <a:noFill/>
            <a:miter lim="800000"/>
            <a:headEnd/>
            <a:tailEnd/>
          </a:ln>
        </p:spPr>
      </p:pic>
      <p:sp>
        <p:nvSpPr>
          <p:cNvPr id="354" name="TextBox 353"/>
          <p:cNvSpPr txBox="1"/>
          <p:nvPr/>
        </p:nvSpPr>
        <p:spPr>
          <a:xfrm>
            <a:off x="1712640" y="6150042"/>
            <a:ext cx="6696744" cy="230832"/>
          </a:xfrm>
          <a:prstGeom prst="rect">
            <a:avLst/>
          </a:prstGeom>
          <a:noFill/>
          <a:ln w="9525">
            <a:noFill/>
          </a:ln>
        </p:spPr>
        <p:txBody>
          <a:bodyPr vert="horz" wrap="square" lIns="0" tIns="0" rIns="0" bIns="0" rtlCol="0">
            <a:spAutoFit/>
          </a:bodyPr>
          <a:lstStyle/>
          <a:p>
            <a:pPr>
              <a:lnSpc>
                <a:spcPct val="100000"/>
              </a:lnSpc>
              <a:spcBef>
                <a:spcPts val="400"/>
              </a:spcBef>
              <a:buClr>
                <a:srgbClr val="000000"/>
              </a:buClr>
              <a:buSzPct val="100000"/>
            </a:pPr>
            <a:r>
              <a:rPr lang="zh-CN" altLang="en-US" sz="1500" noProof="0" dirty="0" smtClean="0">
                <a:solidFill>
                  <a:schemeClr val="accent6"/>
                </a:solidFill>
                <a:latin typeface="+mn-lt"/>
                <a:cs typeface="Arial Narrow" pitchFamily="34" charset="0"/>
              </a:rPr>
              <a:t>现有业委会不具备各项核心能力，必须为其提供专业物业管理人员协助展开工作</a:t>
            </a:r>
          </a:p>
        </p:txBody>
      </p:sp>
      <p:sp>
        <p:nvSpPr>
          <p:cNvPr id="357" name="Down Arrow 356"/>
          <p:cNvSpPr/>
          <p:nvPr/>
        </p:nvSpPr>
        <p:spPr>
          <a:xfrm>
            <a:off x="1319156" y="5722242"/>
            <a:ext cx="356400" cy="299046"/>
          </a:xfrm>
          <a:prstGeom prst="downArrow">
            <a:avLst/>
          </a:prstGeom>
          <a:solidFill>
            <a:schemeClr val="bg2">
              <a:lumMod val="90000"/>
              <a:lumOff val="10000"/>
            </a:schemeClr>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100000"/>
              </a:lnSpc>
              <a:spcBef>
                <a:spcPts val="400"/>
              </a:spcBef>
            </a:pPr>
            <a:endParaRPr lang="zh-CN" altLang="en-US" sz="1500" b="0" dirty="0" smtClean="0"/>
          </a:p>
        </p:txBody>
      </p:sp>
      <p:sp>
        <p:nvSpPr>
          <p:cNvPr id="358" name="Down Arrow 357"/>
          <p:cNvSpPr/>
          <p:nvPr/>
        </p:nvSpPr>
        <p:spPr>
          <a:xfrm>
            <a:off x="3728864" y="5722242"/>
            <a:ext cx="356400" cy="299046"/>
          </a:xfrm>
          <a:prstGeom prst="downArrow">
            <a:avLst/>
          </a:prstGeom>
          <a:solidFill>
            <a:schemeClr val="bg2">
              <a:lumMod val="90000"/>
              <a:lumOff val="10000"/>
            </a:schemeClr>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100000"/>
              </a:lnSpc>
              <a:spcBef>
                <a:spcPts val="400"/>
              </a:spcBef>
            </a:pPr>
            <a:endParaRPr lang="zh-CN" altLang="en-US" sz="1500" b="0" dirty="0" smtClean="0"/>
          </a:p>
        </p:txBody>
      </p:sp>
      <p:sp>
        <p:nvSpPr>
          <p:cNvPr id="359" name="Down Arrow 358"/>
          <p:cNvSpPr/>
          <p:nvPr/>
        </p:nvSpPr>
        <p:spPr>
          <a:xfrm>
            <a:off x="5820736" y="5722242"/>
            <a:ext cx="356400" cy="299046"/>
          </a:xfrm>
          <a:prstGeom prst="downArrow">
            <a:avLst/>
          </a:prstGeom>
          <a:solidFill>
            <a:schemeClr val="bg2">
              <a:lumMod val="90000"/>
              <a:lumOff val="10000"/>
            </a:schemeClr>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100000"/>
              </a:lnSpc>
              <a:spcBef>
                <a:spcPts val="400"/>
              </a:spcBef>
            </a:pPr>
            <a:endParaRPr lang="zh-CN" altLang="en-US" sz="1500" b="0" dirty="0" smtClean="0"/>
          </a:p>
        </p:txBody>
      </p:sp>
      <p:sp>
        <p:nvSpPr>
          <p:cNvPr id="360" name="Down Arrow 359"/>
          <p:cNvSpPr/>
          <p:nvPr/>
        </p:nvSpPr>
        <p:spPr>
          <a:xfrm>
            <a:off x="8269008" y="5722242"/>
            <a:ext cx="356400" cy="299046"/>
          </a:xfrm>
          <a:prstGeom prst="downArrow">
            <a:avLst/>
          </a:prstGeom>
          <a:solidFill>
            <a:schemeClr val="bg2">
              <a:lumMod val="90000"/>
              <a:lumOff val="10000"/>
            </a:schemeClr>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100000"/>
              </a:lnSpc>
              <a:spcBef>
                <a:spcPts val="400"/>
              </a:spcBef>
            </a:pPr>
            <a:endParaRPr lang="zh-CN" altLang="en-US" sz="1500" b="0" dirty="0" smtClean="0"/>
          </a:p>
        </p:txBody>
      </p:sp>
      <p:sp>
        <p:nvSpPr>
          <p:cNvPr id="188" name="RbSticker"/>
          <p:cNvSpPr txBox="1"/>
          <p:nvPr/>
        </p:nvSpPr>
        <p:spPr>
          <a:xfrm>
            <a:off x="776536" y="260349"/>
            <a:ext cx="333425" cy="200055"/>
          </a:xfrm>
          <a:prstGeom prst="rect">
            <a:avLst/>
          </a:prstGeom>
          <a:noFill/>
          <a:ln w="9525">
            <a:noFill/>
          </a:ln>
        </p:spPr>
        <p:txBody>
          <a:bodyPr vert="horz" wrap="none" lIns="0" tIns="0" rIns="0" bIns="0" rtlCol="0" anchor="ctr">
            <a:spAutoFit/>
          </a:bodyPr>
          <a:lstStyle/>
          <a:p>
            <a:pPr>
              <a:spcBef>
                <a:spcPts val="400"/>
              </a:spcBef>
              <a:buSzPct val="100000"/>
            </a:pPr>
            <a:r>
              <a:rPr lang="zh-CN" altLang="en-US" dirty="0" smtClean="0">
                <a:solidFill>
                  <a:schemeClr val="accent3"/>
                </a:solidFill>
                <a:latin typeface="+mn-lt"/>
                <a:cs typeface="Arial Narrow" pitchFamily="34" charset="0"/>
              </a:rPr>
              <a:t>支持</a:t>
            </a:r>
            <a:endParaRPr lang="zh-CN" altLang="en-US" noProof="0" dirty="0" smtClean="0">
              <a:solidFill>
                <a:schemeClr val="accent3"/>
              </a:solidFill>
              <a:latin typeface="+mn-lt"/>
              <a:cs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活动：鼓励业主共同参与的活动，实现邻里交往，增加物业活跃度，已有原型图，明早我会发出新的一稿，加入此部分</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8</a:t>
            </a:fld>
            <a:endParaRPr lang="en-US"/>
          </a:p>
        </p:txBody>
      </p:sp>
      <p:sp>
        <p:nvSpPr>
          <p:cNvPr id="5" name="RbNavigator"/>
          <p:cNvSpPr txBox="1"/>
          <p:nvPr/>
        </p:nvSpPr>
        <p:spPr>
          <a:xfrm>
            <a:off x="736600"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100000"/>
              </a:lnSpc>
              <a:spcBef>
                <a:spcPts val="400"/>
              </a:spcBef>
              <a:buClr>
                <a:srgbClr val="000000"/>
              </a:buClr>
              <a:buSzPct val="100000"/>
            </a:pPr>
            <a:r>
              <a:rPr kumimoji="1" lang="en-US" altLang="zh-CN" noProof="0" dirty="0" smtClean="0">
                <a:solidFill>
                  <a:schemeClr val="bg1"/>
                </a:solidFill>
                <a:latin typeface="+mn-lt"/>
                <a:cs typeface="Arial Narrow" pitchFamily="34" charset="0"/>
              </a:rPr>
              <a:t>A.2</a:t>
            </a:r>
            <a:endParaRPr kumimoji="1" lang="zh-CN" altLang="en-US" noProof="0" dirty="0" smtClean="0">
              <a:solidFill>
                <a:schemeClr val="bg1"/>
              </a:solidFill>
              <a:latin typeface="+mn-lt"/>
              <a:cs typeface="Arial Narrow" pitchFamily="34" charset="0"/>
            </a:endParaRPr>
          </a:p>
        </p:txBody>
      </p:sp>
      <p:sp>
        <p:nvSpPr>
          <p:cNvPr id="6" name="RbSticker"/>
          <p:cNvSpPr txBox="1"/>
          <p:nvPr/>
        </p:nvSpPr>
        <p:spPr>
          <a:xfrm>
            <a:off x="1082920" y="260349"/>
            <a:ext cx="889667" cy="200055"/>
          </a:xfrm>
          <a:prstGeom prst="rect">
            <a:avLst/>
          </a:prstGeom>
          <a:noFill/>
          <a:ln w="9525">
            <a:noFill/>
          </a:ln>
        </p:spPr>
        <p:txBody>
          <a:bodyPr vert="horz" wrap="none" lIns="0" tIns="0" rIns="0" bIns="0" rtlCol="0" anchor="ctr">
            <a:spAutoFit/>
          </a:bodyPr>
          <a:lstStyle/>
          <a:p>
            <a:pPr>
              <a:spcBef>
                <a:spcPts val="400"/>
              </a:spcBef>
              <a:buSzPct val="100000"/>
            </a:pPr>
            <a:r>
              <a:rPr lang="zh-CN" altLang="en-US" noProof="0" dirty="0" smtClean="0">
                <a:solidFill>
                  <a:schemeClr val="accent3"/>
                </a:solidFill>
                <a:latin typeface="+mn-lt"/>
                <a:cs typeface="Arial Narrow" pitchFamily="34" charset="0"/>
              </a:rPr>
              <a:t>移动端</a:t>
            </a:r>
            <a:r>
              <a:rPr lang="en-US" altLang="zh-CN" noProof="0" dirty="0" smtClean="0">
                <a:solidFill>
                  <a:schemeClr val="accent3"/>
                </a:solidFill>
                <a:latin typeface="+mn-lt"/>
                <a:cs typeface="Arial Narrow" pitchFamily="34" charset="0"/>
              </a:rPr>
              <a:t>-</a:t>
            </a:r>
            <a:r>
              <a:rPr lang="zh-CN" altLang="en-US" noProof="0" dirty="0" smtClean="0">
                <a:solidFill>
                  <a:schemeClr val="accent3"/>
                </a:solidFill>
                <a:latin typeface="+mn-lt"/>
                <a:cs typeface="Arial Narrow" pitchFamily="34" charset="0"/>
              </a:rPr>
              <a:t>活动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待人群扩大后，将会为中国目前活跃的</a:t>
            </a:r>
            <a:r>
              <a:rPr lang="en-US" altLang="zh-CN" dirty="0" smtClean="0"/>
              <a:t>O2O</a:t>
            </a:r>
            <a:r>
              <a:rPr lang="zh-CN" altLang="en-US" dirty="0" smtClean="0"/>
              <a:t>应用提供接入口，此部分放哪，有待讨论</a:t>
            </a:r>
            <a:endParaRPr lang="zh-CN" altLang="en-US" dirty="0"/>
          </a:p>
        </p:txBody>
      </p:sp>
      <p:sp>
        <p:nvSpPr>
          <p:cNvPr id="3" name="页脚占位符 2"/>
          <p:cNvSpPr>
            <a:spLocks noGrp="1"/>
          </p:cNvSpPr>
          <p:nvPr>
            <p:ph type="ftr" sz="quarter" idx="10"/>
          </p:nvPr>
        </p:nvSpPr>
        <p:spPr/>
        <p:txBody>
          <a:bodyPr/>
          <a:lstStyle/>
          <a:p>
            <a:pPr>
              <a:defRPr/>
            </a:pPr>
            <a:r>
              <a:rPr lang="en-US" smtClean="0"/>
              <a:t>Document number</a:t>
            </a:r>
            <a:endParaRPr lang="en-US"/>
          </a:p>
        </p:txBody>
      </p:sp>
      <p:sp>
        <p:nvSpPr>
          <p:cNvPr id="4" name="灯片编号占位符 3"/>
          <p:cNvSpPr>
            <a:spLocks noGrp="1"/>
          </p:cNvSpPr>
          <p:nvPr>
            <p:ph type="sldNum" sz="quarter" idx="11"/>
          </p:nvPr>
        </p:nvSpPr>
        <p:spPr/>
        <p:txBody>
          <a:bodyPr/>
          <a:lstStyle/>
          <a:p>
            <a:pPr>
              <a:defRPr/>
            </a:pPr>
            <a:fld id="{DE635845-FF0B-40D8-935C-EE2313A3F0C9}" type="slidenum">
              <a:rPr lang="en-US" smtClean="0"/>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3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6mQ1n3P87Eu8ClM.NXvTz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Jg3rT7zzkUS_yH.9hadBT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EMFyVo3J0ySm2ZR76jkz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DXi39HAj0WsYJCH7PaZP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OmMRqHzq8keKKlT7wwwwJ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hVDlZ3YlbUO7PwMX._r_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ozkJueE3UeMnQAc3s6mW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vf.RzOwzUkqk3AOcFKtXm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yJama.dCQkOkpRtyxo9LR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51F0OKf5rUOgvJweJNSi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JwE32Dey0KgfnUGTgEo_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prd4eMsN0UGeQMcmTq1bV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oKzM2izmf0WNb3GK3ysOY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xe_0IpTX0aGlax3RE24_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w7j5IjcuB0yLpgk_xlaUD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UiioFpoPLUOPoh13c8RVO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BlaOxoAQ0eQm7IYJ5Jep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vq3PPhIsRECw6zHqZdFII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P2yGlrMW4EWf2N8LT7qis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6.xml><?xml version="1.0" encoding="utf-8"?>
<p:tagLst xmlns:a="http://schemas.openxmlformats.org/drawingml/2006/main" xmlns:r="http://schemas.openxmlformats.org/officeDocument/2006/relationships" xmlns:p="http://schemas.openxmlformats.org/presentationml/2006/main">
  <p:tag name="FILLCOLOR" val="5"/>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OiRGd.4WCEyifh0rOaYr.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z_IkKewpJEiheKSbeZ.Cz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7.xml><?xml version="1.0" encoding="utf-8"?>
<p:tagLst xmlns:a="http://schemas.openxmlformats.org/drawingml/2006/main" xmlns:r="http://schemas.openxmlformats.org/officeDocument/2006/relationships" xmlns:p="http://schemas.openxmlformats.org/presentationml/2006/main">
  <p:tag name="FILLCOLOR" val="5"/>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MmMIDsFkiBTnfNWgdEc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clxz9DpPkmtfewo2xw8m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J.uUar16kWALtzW7fur7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woRhNFKH0.RgqA4GR6R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r2DOnccgWkCIO00ok8smJ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SYycx.q1_0294uiHL3YL.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LQ5dS81SOEK50.1Y8Sfxu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Qf5wy9UmEkG1hst.EpIAp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0cXKbF.cL0OaOUb.QYwmG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abdqNQKRcUiR01cmv85wk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cLTVoNyXgUWwJ58RhF5WB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_UaqUXESMUmibqrsumyPQ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QZO568uolE6Hp3w5pN7n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ghKVjr4.pEKbjx68KDUYd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_Rz5Mgeejk.L9wcdZUYnz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lDaZvGznE2LaOJkW_6f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ewSCtBvqEyaBba_ulpeG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kmWlWXJ7XkiokwRmIK8lO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OCnZ2.0NQk.fs.3dRfDZL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vy6uY7fDyEqgsXCgt0yir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LQq6CwarfUqfc0LD0lrKX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siEk0zqgUqfob9DqpjLE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5Vz_3WbJc0eAsdcyH86JO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5Vz_3WbJc0eAsdcyH86JO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W3KxqrVXHEO6zwuV131S6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YyMzskg.MkimsIm8j9J.1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jJURcjytYk.pNwJ_vJL2d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3k8IlRmAkuXeQvRA3VTf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QObssvzpfUWLKGv0.Z5tF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1JzF6XnyUG5tQhKD3mDT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9Dab7efPaESJk2Fs999r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CSgD0jmHbk6tyvPgbj.Jm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WdaJ5v9HEkGV7fyoqmYlV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A_gLbPOwLU6Gk6KdJYSCq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CObSBw1zQk.ro.9yuSeYF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pALbJF4t8UeFLTUd.p0JM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yu2Gq4UG9E6mI0FIDoP3U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anFxTsLawkGy_RMxDip3r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e6OzPvRWUCKF99y13qt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YH2SSEzdkuphGhFmbXNV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3ynsgLalkCzDNct0txyj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7cJJ6TrSEGMeeN_JODA0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mhcApnFfSkCCQ5pO.M9Hu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pwKwceCsYUacRqs32h3Yu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srQcXdwDmESDdtU8LXKmcg"/>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stXZcJxenUShKLbNBqHQ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PfEJ2.CTkqB9K.fXSPKk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cAsYy5gGEejmqnpNlHf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Fb4fzdVFkudW8bed2DNb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lHhT9hYsCkyl5IJoaPn4i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FWexHF65UeAFD25T6GYY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d_dwNp7ZUOuAjDgYyEAz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HPj4zt_m4kGM63ebmwnW_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XHfgRmRkmj9FpGPnNwH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67n9sCAU.U26S_PwZHMZ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j_FvyK90ESU2VF5dn.d5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S3zyeD8E2kCimV4i3g4D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6x527A5ukOj2lfemHHQ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UTjFM6YWmUGmGpKej33zE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9zik189TX0CHeLNCvqdpG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2_u9O3Wv3kCG6.P_qjA2S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c6bPEVnu0exqPgv1mTUr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srvV5OMC0C5k9XjAJzmP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X8hPUmIHRk.Va7qCwCgHw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3qFeJD5U6oOHf6pO1Pc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KnSwOEsH0uobSLydyP5XA"/>
</p:tagLst>
</file>

<file path=ppt/theme/theme1.xml><?xml version="1.0" encoding="utf-8"?>
<a:theme xmlns:a="http://schemas.openxmlformats.org/drawingml/2006/main" name="A4rb-standard">
  <a:themeElements>
    <a:clrScheme name="RB-color-standard_2008-0126">
      <a:dk1>
        <a:srgbClr val="000000"/>
      </a:dk1>
      <a:lt1>
        <a:srgbClr val="FFFFFF"/>
      </a:lt1>
      <a:dk2>
        <a:srgbClr val="000000"/>
      </a:dk2>
      <a:lt2>
        <a:srgbClr val="003F56"/>
      </a:lt2>
      <a:accent1>
        <a:srgbClr val="FFFFFF"/>
      </a:accent1>
      <a:accent2>
        <a:srgbClr val="B2D2DE"/>
      </a:accent2>
      <a:accent3>
        <a:srgbClr val="256885"/>
      </a:accent3>
      <a:accent4>
        <a:srgbClr val="6CAAC0"/>
      </a:accent4>
      <a:accent5>
        <a:srgbClr val="FFFFFF"/>
      </a:accent5>
      <a:accent6>
        <a:srgbClr val="FFFFFF"/>
      </a:accent6>
      <a:hlink>
        <a:srgbClr val="256885"/>
      </a:hlink>
      <a:folHlink>
        <a:srgbClr val="6CAAC0"/>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2225">
          <a:solidFill>
            <a:schemeClr val="hlink"/>
          </a:solidFill>
          <a:round/>
          <a:headEnd/>
          <a:tailEnd type="diamond" w="med" len="med"/>
        </a:ln>
      </a:spPr>
      <a:bodyPr wrap="none" lIns="0" tIns="0" rIns="0" bIns="0" anchor="ctr"/>
      <a:lstStyle>
        <a:defPPr>
          <a:defRPr/>
        </a:defPPr>
      </a:lst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noFill/>
        <a:ln w="9525">
          <a:noFill/>
        </a:ln>
      </a:spPr>
      <a:bodyPr wrap="square" lIns="0" tIns="0" rIns="0" bIns="0" rtlCol="0">
        <a:spAutoFit/>
      </a:bodyPr>
      <a:lstStyle>
        <a:defPPr>
          <a:defRPr sz="1300" b="1" dirty="0" smtClean="0">
            <a:latin typeface="+mn-lt"/>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A4rb-standard</Template>
  <TotalTime>9412</TotalTime>
  <Words>2015</Words>
  <Application>Microsoft Office PowerPoint</Application>
  <PresentationFormat>A4 纸张(210x297 毫米)</PresentationFormat>
  <Paragraphs>309</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A4rb-standard</vt:lpstr>
      <vt:lpstr>think-cell Slide</vt:lpstr>
      <vt:lpstr>交易类别（因大数据服务需在平台高速发展和客户认可之后方能提供，因此本图暂不含大数据交易）</vt:lpstr>
      <vt:lpstr>为实现交易结构，本物业平台由两系统组成：帮助业主管理社区的APP系统，与其对接的业委会、物业公司和专项供应商的PC系统</vt:lpstr>
      <vt:lpstr>收益来源：</vt:lpstr>
      <vt:lpstr>移动端包括四大功能块：社区、活动、友区、管家，业主使用“社区”进行重要事项决策及跟踪执行，通过活动和友区实现邻里社交，通过管家进行在线报修等</vt:lpstr>
      <vt:lpstr>APP端物业的核心功能是为业主、业委会、物业公司提供一个可决策、可追踪的社区事项解决平台，使业主对于社区的管理需求真正落到实处</vt:lpstr>
      <vt:lpstr>社区事项按照答案统一性性可分为三类：开放式议题、决策性议题、要求性议题，根据三类问题设定相关流程，业主可发起问题，当支持率达到xx时，建立业委会将其正式立项推荐；</vt:lpstr>
      <vt:lpstr>物业服务要求负责人熟悉并掌握法律、物业专业知识和基本财务知识，并具有协调解决问题的能力，业委会缺少知识储备，难以长期维持社区治理质量</vt:lpstr>
      <vt:lpstr>活动：鼓励业主共同参与的活动，实现邻里交往，增加物业活跃度，已有原型图，明早我会发出新的一稿，加入此部分</vt:lpstr>
      <vt:lpstr>待人群扩大后，将会为中国目前活跃的O2O应用提供接入口，此部分放哪，有待讨论</vt:lpstr>
      <vt:lpstr>PC端：社区网页界面为物业服务商城，业委会可在平台上采购物业公司和专项服务，而物业公司也可选择外包服务商</vt:lpstr>
    </vt:vector>
  </TitlesOfParts>
  <Company>Roland Berger Strategy Consultants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yinghong liu</dc:creator>
  <cp:lastModifiedBy>Eric</cp:lastModifiedBy>
  <cp:revision>607</cp:revision>
  <dcterms:created xsi:type="dcterms:W3CDTF">2008-09-23T06:55:01Z</dcterms:created>
  <dcterms:modified xsi:type="dcterms:W3CDTF">2015-04-20T07:51:31Z</dcterms:modified>
</cp:coreProperties>
</file>