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9F3"/>
    <a:srgbClr val="2B5B33"/>
    <a:srgbClr val="17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盛灿科技课件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盛灿科技课件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盛灿科技课件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盛灿科技课件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25145"/>
            <a:ext cx="1051560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弹性合模型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8200" y="19831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93916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9697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7" name=" 167"/>
          <p:cNvSpPr/>
          <p:nvPr userDrawn="1"/>
        </p:nvSpPr>
        <p:spPr>
          <a:xfrm>
            <a:off x="10003790" y="6387465"/>
            <a:ext cx="1350010" cy="464820"/>
          </a:xfrm>
          <a:custGeom>
            <a:avLst/>
            <a:gdLst>
              <a:gd name="connsiteX0" fmla="*/ 0 w 2126"/>
              <a:gd name="connsiteY0" fmla="*/ 122 h 732"/>
              <a:gd name="connsiteX1" fmla="*/ 122 w 2126"/>
              <a:gd name="connsiteY1" fmla="*/ 0 h 732"/>
              <a:gd name="connsiteX2" fmla="*/ 1052 w 2126"/>
              <a:gd name="connsiteY2" fmla="*/ 43 h 732"/>
              <a:gd name="connsiteX3" fmla="*/ 2004 w 2126"/>
              <a:gd name="connsiteY3" fmla="*/ 0 h 732"/>
              <a:gd name="connsiteX4" fmla="*/ 1868 w 2126"/>
              <a:gd name="connsiteY4" fmla="*/ 43 h 732"/>
              <a:gd name="connsiteX5" fmla="*/ 2126 w 2126"/>
              <a:gd name="connsiteY5" fmla="*/ 122 h 732"/>
              <a:gd name="connsiteX6" fmla="*/ 2126 w 2126"/>
              <a:gd name="connsiteY6" fmla="*/ 610 h 732"/>
              <a:gd name="connsiteX7" fmla="*/ 2004 w 2126"/>
              <a:gd name="connsiteY7" fmla="*/ 732 h 732"/>
              <a:gd name="connsiteX8" fmla="*/ 1030 w 2126"/>
              <a:gd name="connsiteY8" fmla="*/ 687 h 732"/>
              <a:gd name="connsiteX9" fmla="*/ 122 w 2126"/>
              <a:gd name="connsiteY9" fmla="*/ 732 h 732"/>
              <a:gd name="connsiteX10" fmla="*/ 0 w 2126"/>
              <a:gd name="connsiteY10" fmla="*/ 610 h 732"/>
              <a:gd name="connsiteX11" fmla="*/ 0 w 2126"/>
              <a:gd name="connsiteY11" fmla="*/ 122 h 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6" h="732">
                <a:moveTo>
                  <a:pt x="0" y="122"/>
                </a:moveTo>
                <a:cubicBezTo>
                  <a:pt x="0" y="55"/>
                  <a:pt x="55" y="0"/>
                  <a:pt x="122" y="0"/>
                </a:cubicBezTo>
                <a:lnTo>
                  <a:pt x="1052" y="43"/>
                </a:lnTo>
                <a:lnTo>
                  <a:pt x="2004" y="0"/>
                </a:lnTo>
                <a:cubicBezTo>
                  <a:pt x="2140" y="0"/>
                  <a:pt x="1848" y="23"/>
                  <a:pt x="1868" y="43"/>
                </a:cubicBezTo>
                <a:cubicBezTo>
                  <a:pt x="1888" y="63"/>
                  <a:pt x="2083" y="28"/>
                  <a:pt x="2126" y="122"/>
                </a:cubicBezTo>
                <a:lnTo>
                  <a:pt x="2126" y="610"/>
                </a:lnTo>
                <a:cubicBezTo>
                  <a:pt x="2126" y="677"/>
                  <a:pt x="2071" y="732"/>
                  <a:pt x="2004" y="732"/>
                </a:cubicBezTo>
                <a:lnTo>
                  <a:pt x="1030" y="687"/>
                </a:lnTo>
                <a:lnTo>
                  <a:pt x="122" y="732"/>
                </a:lnTo>
                <a:cubicBezTo>
                  <a:pt x="55" y="732"/>
                  <a:pt x="0" y="677"/>
                  <a:pt x="0" y="610"/>
                </a:cubicBezTo>
                <a:lnTo>
                  <a:pt x="0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" y="15240"/>
            <a:ext cx="1098550" cy="777875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-13335" y="824230"/>
            <a:ext cx="12205335" cy="0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904875" y="225425"/>
            <a:ext cx="136842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盛灿科技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14355" y="225425"/>
            <a:ext cx="13684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+mj-ea"/>
                <a:ea typeface="+mj-ea"/>
              </a:rPr>
              <a:t>XX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B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弹性盒模型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弹性盒子是 CSS3 的一种新的布局模式。</a:t>
            </a: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0364470" y="6453505"/>
            <a:ext cx="1163955" cy="414655"/>
          </a:xfrm>
          <a:custGeom>
            <a:avLst/>
            <a:gdLst>
              <a:gd name="connsiteX0" fmla="*/ 0 w 1833"/>
              <a:gd name="connsiteY0" fmla="*/ 109 h 653"/>
              <a:gd name="connsiteX1" fmla="*/ 99 w 1833"/>
              <a:gd name="connsiteY1" fmla="*/ 0 h 653"/>
              <a:gd name="connsiteX2" fmla="*/ 873 w 1833"/>
              <a:gd name="connsiteY2" fmla="*/ 54 h 653"/>
              <a:gd name="connsiteX3" fmla="*/ 1734 w 1833"/>
              <a:gd name="connsiteY3" fmla="*/ 0 h 653"/>
              <a:gd name="connsiteX4" fmla="*/ 1833 w 1833"/>
              <a:gd name="connsiteY4" fmla="*/ 109 h 653"/>
              <a:gd name="connsiteX5" fmla="*/ 1833 w 1833"/>
              <a:gd name="connsiteY5" fmla="*/ 544 h 653"/>
              <a:gd name="connsiteX6" fmla="*/ 1734 w 1833"/>
              <a:gd name="connsiteY6" fmla="*/ 653 h 653"/>
              <a:gd name="connsiteX7" fmla="*/ 848 w 1833"/>
              <a:gd name="connsiteY7" fmla="*/ 589 h 653"/>
              <a:gd name="connsiteX8" fmla="*/ 99 w 1833"/>
              <a:gd name="connsiteY8" fmla="*/ 653 h 653"/>
              <a:gd name="connsiteX9" fmla="*/ 0 w 1833"/>
              <a:gd name="connsiteY9" fmla="*/ 544 h 653"/>
              <a:gd name="connsiteX10" fmla="*/ 0 w 1833"/>
              <a:gd name="connsiteY10" fmla="*/ 109 h 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3" h="653">
                <a:moveTo>
                  <a:pt x="0" y="109"/>
                </a:moveTo>
                <a:cubicBezTo>
                  <a:pt x="0" y="49"/>
                  <a:pt x="44" y="0"/>
                  <a:pt x="99" y="0"/>
                </a:cubicBezTo>
                <a:lnTo>
                  <a:pt x="873" y="54"/>
                </a:lnTo>
                <a:lnTo>
                  <a:pt x="1734" y="0"/>
                </a:lnTo>
                <a:cubicBezTo>
                  <a:pt x="1789" y="0"/>
                  <a:pt x="1833" y="49"/>
                  <a:pt x="1833" y="109"/>
                </a:cubicBezTo>
                <a:lnTo>
                  <a:pt x="1833" y="544"/>
                </a:lnTo>
                <a:cubicBezTo>
                  <a:pt x="1833" y="604"/>
                  <a:pt x="1789" y="653"/>
                  <a:pt x="1734" y="653"/>
                </a:cubicBezTo>
                <a:lnTo>
                  <a:pt x="848" y="589"/>
                </a:lnTo>
                <a:lnTo>
                  <a:pt x="99" y="653"/>
                </a:lnTo>
                <a:cubicBezTo>
                  <a:pt x="44" y="653"/>
                  <a:pt x="0" y="604"/>
                  <a:pt x="0" y="544"/>
                </a:cubicBezTo>
                <a:lnTo>
                  <a:pt x="0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张良</dc:creator>
  <cp:lastModifiedBy>LZhang</cp:lastModifiedBy>
  <cp:revision>13</cp:revision>
  <dcterms:created xsi:type="dcterms:W3CDTF">2015-05-05T08:02:00Z</dcterms:created>
  <dcterms:modified xsi:type="dcterms:W3CDTF">2017-05-16T03:08:20Z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