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8"/>
    <p:restoredTop sz="94231"/>
  </p:normalViewPr>
  <p:slideViewPr>
    <p:cSldViewPr snapToGrid="0" snapToObjects="1">
      <p:cViewPr varScale="1">
        <p:scale>
          <a:sx n="149" d="100"/>
          <a:sy n="149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05T14:18:09.547"/>
    </inkml:context>
    <inkml:brush xml:id="br0">
      <inkml:brushProperty name="width" value="0.05" units="cm"/>
      <inkml:brushProperty name="height" value="0.05" units="cm"/>
      <inkml:brushProperty name="color" value="#E71224"/>
    </inkml:brush>
    <inkml:brush xml:id="br1">
      <inkml:brushProperty name="width" value="0.05" units="cm"/>
      <inkml:brushProperty name="height" value="0.05" units="cm"/>
      <inkml:brushProperty name="color" value="#5B2D90"/>
    </inkml:brush>
    <inkml:brush xml:id="br2">
      <inkml:brushProperty name="width" value="0.05" units="cm"/>
      <inkml:brushProperty name="height" value="0.05" units="cm"/>
      <inkml:brushProperty name="color" value="#33CCFF"/>
    </inkml:brush>
    <inkml:brush xml:id="br3">
      <inkml:brushProperty name="width" value="0.05" units="cm"/>
      <inkml:brushProperty name="height" value="0.05" units="cm"/>
      <inkml:brushProperty name="color" value="#FF0066"/>
    </inkml:brush>
    <inkml:brush xml:id="br4">
      <inkml:brushProperty name="width" value="0.05" units="cm"/>
      <inkml:brushProperty name="height" value="0.05" units="cm"/>
      <inkml:brushProperty name="color" value="#66CC00"/>
    </inkml:brush>
    <inkml:brush xml:id="br5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197 798 24575,'16'-24'0,"21"-7"0,19-32 0,10 13 0,-31 14 0,3-3 0,17-8 0,2 0 0,-9 6 0,2-2 0,8-5 0,6-4 0,-8 8 0,-13 12 0,-2 3 0,29-19 0,-6 5 0,-26 16 0,20-1 0,-38 16 0,4 3 0,-14 8 0,0-2 0,-7 5 0,0 5 0,-3 16 0,-9 13 0,-9 43 0,-7 0 0,-9 17 0,0 3 0,10-23 0,-1 1 0,0 2 0,-1 1-1372,-5 12 1,-2 3-1,0 0 1,1 0 1371,1 0 0,1 1 0,0-2 0,1-3 0,5-16 0,1-4 0,0 1 0,-2 6 0,1-1 0,-3 6 0,0 4 0,0 0 0,0-3 0,4-8 0,-1 4 0,2-6 0,1-1 0,-3 4 0,-2 6 0,-3 8 0,0 0 0,2-7 0,5-15-597,1-3 0,2-6 597,-9 33 0,0-2 0,7-35 0,2-2 0,3 7 0,-1 1-45,-4-3 0,2-4 45,1 5 0,-3 3 0,14-44 5017,3-5-5017,1-5 1619,0-3-1619,3 0 134,-6-2-134,6-4 0,-3-7 0,3-11 0,23-19 0,18-19 0,-2 10 0,9-7-1553,6-2 0,8-7 1,1-1 1552,-12 11 0,2-1 0,1 0 0,1 0 0,4-3 0,1-1 0,1 1 0,2-2-1174,9-8 0,3-2 0,1 0 0,-2 2 1174,-9 8 0,-2 2 0,0-1 0,3-3 0,-2 1 0,1-2 0,1-3 0,1 1 0,0 2-711,-2 2 0,0 1 1,0 1-1,0-1 0,0 0 711,-1-1 0,0-1 0,-1 0 0,1 2 0,-1 0 0,-1 4 0,1 1 0,0 0 0,-2 3 0,-3 1-471,18-15 0,-5 3 0,1-1 471,2-6 0,0-1 0,-4 6 0,9 1 0,-3 2 357,-19 7 0,0-2 1,-3 5-358,6 3 0,-1 2 1215,12-12 1,-5 4-1216,-7 7 2267,-14 14 0,-5 3-2267,-10 4 3259,-13 14-3259,-4-1 1789,-3 7-1789,-6 7 1236,-28 41-1236,-13 30 0,-2 8 0,-6 12-1741,11-20 1,-1 3-1,-2 5 1741,3-4 0,-2 4 0,-1 3 0,-1 2-1011,3-7 0,-1 2 0,0 2 1,-2 2-1,1 0 1011,2-8 0,0 1 0,0 1 0,-1 1 0,0 2 0,0 1 0,1 2 0,0 3 0,-1 2 0,0 1 0,1-2 0,1-3 0,1-5-579,-2 5 1,2-6-1,1-3 1,0 1 0,1 4 578,2-3 0,-1 5 0,1 0 0,1-1 0,3-5 0,3-8-338,-1 7 0,4-8 0,0 0 338,-2 5 0,0 0 0,2-3 858,-5 24 1,3-10-859,-2 2 3970,5-11-3970,14-39 4741,-4-4-4741,4-6 2692,-4 0-2692,1-9 1062,0 0-1062,3-2 0,-2-5 0,6 1 0,7-19 0,31-23 0,35-35-1374,-16 16 0,6-4 1374,12-8 0,4-2 0,-16 17 0,3-1 0,-2 2 0,15-11 0,5 0 0,-17 14 0,6-4 0,1 2 0,-10 5 0,2 0 0,-2 1 0,9-6 0,7-3 0,-13 8-539,17-6 539,5 0 0,-23 11 0,-16 10 0,-11 4 0,-18 9 0,-1 3 2665,-14 6-2665,0 2 0,-3 0 0,0 0 0</inkml:trace>
  <inkml:trace contextRef="#ctx0" brushRef="#br1" timeOffset="10763">48 1476 24575,'0'21'0,"0"7"0,0 10 0,0 17 0,0-2 0,0 22 0,0-15 0,0 24 0,0-27 0,0 23 0,0-34 0,0 13 0,0-30 0,0 2 0,0-16 0,0-4 0,0-10 0,0-1 0,0-10 0,31-36 0,5 1 0,14-16 0,6-6 0,-12 18 0,5-4-1086,1-2 1,8-10-1,2-2 1,-4 5 1085,-3 3 0,-3 3 0,8-7 0,-2 4 0,8-8 0,4-4 0,1 0 0,-3 3 0,-8 8 0,11-12 0,-7 8 0,4-4 0,-8 9 0,6-5 0,1-1 0,-4 5 0,-11 9 0,4-3 0,-3 4-436,3-3 1,6-5-1,-10 10 436,11-13 0,-4 9 0,-7 6 0,-26 22 0,-1 7 0,-11 9 3991,0 2-3991,-9 12 1658,-3 13-1658,0 10 0,0 44 0,-4 2 0,-1 18 0,-1 0-2262,0-7 1,0 0 0,-2 8 2261,2-5 0,-2 9 0,0 3 0,0-1 0,1-8 0,2-10 0,0-6 0,0 1 0,0 10-649,0-6 1,0 9 0,-1 5 0,0 2 0,1-2 0,1-5 0,0-9 648,2 6 0,2-8 0,0-3 0,-2 6-338,0 6 1,-2 7 0,0 1 0,0-5-1,2-13 338,2 28 0,0-20-278,0 9 278,-2-37 0,0-2 0,1 23 3563,-4-8-3563,5-23 5328,0-1-5328,0-16 3630,-3-7-3630,2-1 765,-6 4-765,7-14 0,-4 9 0,4-16 0,0 3 0,0-8 0,3-15 0,15-13 0,25-30 0,-4 20 0,7-3-1212,12-12 1,6-3 1211,-12 14 0,2-1 0,0 1 0,20-10 0,1 0 0,-15 8 0,3-2 0,-1 3-1227,22-8 0,0 1 1227,-23 10 0,2-1 0,-1 0 0,-3 3 0,1 0 0,-3 2 0,20-11 0,-5 3-273,-19 8 0,-2 1 273,1 1 0,-3 3 0,16-12-45,-23 13 1,0 0 44,12-8 2008,-5-1-2008,-26 19 2670,1 1-2670,-8 3 713,0 2-713,-10 6 121,3 2-121,-2 4 0,2-5 0,-6 11 0,0-1 0,-3 22 0,-4 10 0,-5 27 0,0 9 0,2-16 0,0 3-207,-3 5 1,0 7 0,-1 0 206,2 1 0,0 2 0,0-3 0,-2 20 0,0 4 0,-1-1 0,-2 7 0,3-10-783,-1-9 0,2-5 783,1 11 0,-2-4 0,0-28 0,1-7 0,3 19 0,-8 11 0,9-16 0,-2-18 570,4-2-570,-4-9 1615,4-9-1615,1-5 0,0-11 0,2-3 0,-2 0 0,3 1 0,-2-4 0,1 0 0,-2-3 0</inkml:trace>
  <inkml:trace contextRef="#ctx0" brushRef="#br2" timeOffset="20104">199 1154 24575,'0'44'0,"0"-4"0,0 50 0,0 7-2123,9-18 0,3 5 2123,-5-7 0,3 4 0,6-1 0,6 5 0,-2-4 0,0 5 0,3 3 0,-3-19 0,3 8 0,1 0 0,-2-8 0,6 16 0,1 0 0,0 9 0,2 7 0,-4-15 0,-7-30 0,-1-3 15,3 17 0,2 9 0,-4-16-15,4-1 405,-1 10 1,-2-3-406,-7-30 0,6 21 0,-15-45 2105,7 5-2105,-9-17 1106,0-4-1106,3-15 179,3-13-179,17-37 0,19-15-874,-4 17 0,11-12 0,3-5 874,-12 18 0,1-4 0,3-2 0,0-1 0,0 0-1077,2 0 1,1 0 0,0 0 0,1-2 0,-1-1 1076,6-7 0,0-4 0,0 0 0,-1 1 0,-2 4 0,2-5 0,-2 3 0,-2 2 0,-2 2-68,-6 11 0,-1 2 1,-1 0-1,0-2 68,8-11 0,1-4 0,-2 2 0,-6 9 0,7-7 0,-6 5 0,5-9 0,-6 10 0,-11 23 0,-17 13 0,5 7 1792,-12 15-1792,-1 8 6037,-3 25-6037,-8 27 0,-9 24 0,-9 30 0,-2 9 0,4-14-1971,5-21 1,3-7-1,-3 11 1971,-1 1 0,-2 12 0,-2 7 0,1 1 0,0-4 0,4-10 0,1-5 0,2-7 0,2-1 0,-1 5-721,-1 3 1,0 6 0,0 2 0,1-3 0,1-5 720,-3 17 0,2-5 0,-1 2-380,0-5 1,-2 5 0,2-4 0,2-14 379,6-10 0,-1-7 0,-6 21 0,0-11 0,8-33 4053,-1-11-4053,-1-6 4470,5-6-4470,-2-3 2952,3-6-2952,0-8 0,7-11 0,26-31 0,27-24-1241,-10 14 0,7-4 1241,9-9 0,5-3-1223,-17 15 1,2-2 0,4-1 1222,9-8 0,4-1 0,2-1 0,-17 14 0,2-1 0,-1 0 0,0 2 0,9-7 0,-1 2 0,2-2 0,-9 8 0,2-2 0,0 1 0,-4 3 0,-2 2 0,-2 2 0,-2 1-493,1 1 0,-1-1 0,-1 2 493,22-20 0,-4 4-327,-22 21 1,-3 2 326,4-7 0,-1 0 0,-3 10 0,-3 1 1682,10-16-1682,-10 15 3553,-16 12-3553,-7 3 2006,-4 10-2006,-4-1 1040,2 5-1040,-8-2 0,4 6 0,-5-3 0,3-3 0,0 4 0,1-4 0,-1 4 0,0 1 0,0-4 0,0 4 0,-3-4 0,-1 6 0,-8 7 0,1 12 0,-22 31 0,-4 36-1199,8-28 1,-3 6 1198,-5 23 0,0 7 0,5-14 0,1 5 0,0 0 0,1-6 0,0-1 0,-1 6 0,1 4 0,-2 8 0,1-1 0,2-11 0,6-17 0,1-8 0,0 6 0,-2 9 0,-3 9 0,2-4 0,3-14 0,3-16 0,2-3-186,-8 43 0,0-7 186,5-33 0,-5 30 0,14-60 0,-3 3 0,7-13 2347,-5-4-2347,6 2 422,-6-1-422,5 2 0,-4-6 0,4 3 0,-1-3 0,2 3 0,0-1 0,0-1 0,0-2 0</inkml:trace>
  <inkml:trace contextRef="#ctx0" brushRef="#br3" timeOffset="28359">4053 342 24575,'0'47'0,"5"8"0,11 39 0,-7-14-1118,6-27 0,1 1 1118,-6-1 0,1 1 0,7 14 0,2 2 0,-4 0 0,0 2 0,0-5 0,0 4 0,-1-5 0,-4-4 0,0-1 10,9 31 0,-2-9-10,-7-34 531,9 18-531,-15-54 0,4 11 0,-6-20 1118,-5 1-1118,1-8 567,-5 3-567,0-3 0,-7 0 0,-45-15 0,4 1 0,-6-4 0,-15-7-1228,-1-4 0,-13-7 0,-2-1 0,9 4 1228,13 5 0,6 2 0,-8-3 0,-4-2 0,-11-3 0,-3-2 0,4 1 0,13 6-61,-14-8 0,3 2 61,13 7 0,-9-3 0,-1 1 0,10 2 0,-15-6 0,3 2-287,8 2 0,-2-1 0,12 7 287,-1 2 0,14 6 0,16 4 4602,15 10-4602,7 1 152,11 7-152,4 3 1141,2 0-1141,2 4 0,9 10 0,10 28 0,20 33-1189,-14-20 0,2 6 1189,8 13 0,3 11-1033,-12-21 0,2 8 1,0 1-1,-1-5 1033,3 3 0,-1-3 0,1 7 0,-5-8 0,2 8 0,0 3 0,0-2 0,-1-6-953,1-4 0,-1-4 0,1-1 0,0 4 953,-1 1 0,1 3 0,0 2 0,1-1 0,0-2 0,7 10 0,2 0 0,-1-3 0,-2-3 0,3 9 0,-3-3 0,1-1-446,6 5 0,0-1 0,-5-11 446,-10-17 0,-2-3 183,16 32 0,0-2-183,-19-36 0,-1-2 1263,2 8 0,-1-1-1263,17 21 4395,-15-24-4395,-12-19 2443,-6-6-2443,-4-12 1601,-1-2-1601,0-4 328,-7-5-328,-17 2 0,-30-11 0,-44-8 0,32 0 0,-5-5-1487,-15-11 1,-5-5 1486,19 5 0,-2-3 0,-2-2-1350,-12-8 0,-1-2 0,-2-3 1350,19 10 0,-1-2 0,-1 0 0,0-1 0,-5-2 0,-2 0 0,2-1 0,3 2 0,-3-6 0,3 2 0,-1-2-747,-9-3 0,-1-2 0,4 3 747,18 8 0,2 2 0,0 0 0,-6-4 0,-1-1 0,0 1-283,4 3 1,0 0 0,6 2 282,-1-1 0,3 1 880,-8-3 0,3 2-880,-23-21 0,10 7 3651,-9-8-3651,51 41 3152,-7-11-3152,25 24 1548,-2-8-1548,5 10 0,1-6 0,3 8 0,1 0 0,1-2 0,-4 4 0,2-4 0,-3 2 0,0-3 0,0 0 0,0 0 0,0 0 0,0-1 0,-1 1 0,-2 0 0,2 0 0,-9-4 0,9 3 0,-6-2 0,4 2 0,-1 1 0,-4-1 0,0-3 0,-5-1 0,3 1 0,-3 0 0,5 3 0,1 0 0,-1 0 0,4 3 0,-9-5 0,10 5 0,-10-3 0,12 2 0,-2 1 0,-1 1 0,3-3 0,-2 6 0,0-6 0,2 3 0,-2-1 0,4 2 0,6 7 0,14 8 0,10 15 0,33 32 0,5 15-654,-18-15 0,1 2 654,-10-16 0,0 1 0,16 25 0,5 5 0,-14-18 0,3 2 0,0-2 0,-1-5 0,0-1 0,5 6 0,7 16 0,7 9 0,-1-1 0,-7-10 0,8 1 0,-3-1 0,-13-10 0,4 8 0,-2-1 0,-8-14 0,-6-12 0,-5-5 0,6 13 0,-4-3 0,-1-4 0,-14-18 0,-1 1 0,-10-18 0,-1-1 0,0-2 1308,0-4-1308,-5 0 0,-9-3 0,-11 0 0,-20 0 0,-35 0 0,-3 0-626,16 0 1,-3 0 625,6-3 0,0 0 0,-16-3 0,-2-1 0,1 0 0,-1-1 0,-1-5 0,3 1 0,18 8 0,0 0-365,-22-7 0,3 0 365,-2 4 0,0 0 0,3-1 0,18 3 0,-24 1 0,63 1 0,-5 3 0,15-3 300,1 3 1,3 0 0,0 0 0</inkml:trace>
  <inkml:trace contextRef="#ctx0" brushRef="#br4" timeOffset="37359">3691 35 24575,'-58'0'0,"-9"0"0,8-1 0,-10 2-1778,4 7 1,-4 4 0,1-1 1777,-20 0 0,-2 4 0,3 5 0,-5 5 0,0 1 0,9-3 0,0 0 0,1 2 0,-3 1 0,1 1 0,0 0 0,2-1 0,0-1 0,0 1 0,-7 3 0,-1 2 0,10-5-167,16-6 0,2 0 167,-2 1 0,-5 2 0,12-5 1249,-5-1-1249,3 3 0,-1 1 0,-1 1 0,-24 13 0,60-23 2615,-7 10-2615,12-12 1802,-3 8-1802,1-7 0,4 0 0,-7 6 0,6-9 0,3 5 0,6-7 0,4-2 0,0-2 0,-3 1 0,-1 1 0,-3 2 0,-4 1 0,-2 0 0,-3 1 0,0-4 0,-1 3 0,-5 0 0,-2 1 0,4 2 0,2-3 0,11-3 0,-1 2 0,4-5 0,-3 5 0,6-3 0,-6 1 0,3 1 0,-1-1 0,-1 3 0,5-1 0,-3-3 0,4 3 0,0-5 0,0 1 0,2 1 0,-1-3 0,12 3 0,7 0 0,35 3 0,28 15 0,-18-6 0,6 2-2323,22 10 1,11 4 2322,-25-6 0,7 3 0,3 0 0,0 0-1054,6-1 1,3 0-1,0 0 1,0 0 1053,-2 1 0,0 1 0,2 0 0,6 2-550,-19-8 0,7 2 0,3 0 0,1 1 0,-2-2 0,-4-1 0,-9-2 550,7 2 0,-9-4 0,-1 0 0,10 3 0,-5-2 0,10 4 0,4 0 0,2 1 0,-3-1 0,-6-2 0,-12-2-511,12 3 0,-11-3 0,5 0 511,7 0 0,7 1 0,0 0 0,-8-1 0,-8 0 0,-5 0 0,2 0 0,14 2 0,3 0 0,-8-2 625,2 0 0,-5-1-625,0 4 0,-7-3 2583,5-2-2583,11 9 0,-24-12 4989,-24-2-4989,-6-5 3702,-19-4-3702,1 1 1451,-10-4-1451,0 2 267,-5-3-267,-19 0 0,-14 0 0,-48 0 0,33 7 0,-7 3-1031,-9 0 1,-9 1 0,2 2 1030,-13 9 0,-12 6 0,25-9 0,-13 4 0,-9 3 0,-5 0 0,0 2 0,4-2 0,8-2-604,-1 2 0,8-3 1,1 0-1,-4 3 1,-13 2 603,18-5 0,-9 3 0,-7 2 0,-5 1 0,-3 2 0,0-1 0,0 0 0,3 0 0,5-2 0,6-3 0,10-2 0,-18 5 0,13-5 0,4 0 0,-2 0 0,-11 3 0,11-3 0,-9 3 0,-6 2 0,-2 1 0,-1 0 0,3-2 0,6-1 0,9-3 0,11-4 0,-13 2 0,14-5 0,-5 1 0,-12 5 0,-9 3 0,4-2 0,15-3-159,12-4 0,11-3 159,-22 3 0,16 1 0,26-9 2498,7 2-2498,10-6 3476,-1-1-3476,-5-3 453,-17 0-453,7 0 0,-28 6 0,22-4 0,-27 14 0,26-10 0,-30 15 0,29-11 0,-18 5 0,30-11 0,3 2 0,14-5 0,3 1 0,3 1 0,3-2 0,25 1 0,30-2 0,44 0-546,-38 4 0,10 4 546,-4 2 0,8 3 0,4 2 0,-3-1-1565,12 3 0,-3 1 0,7 2 1565,-18-3 0,4 2 0,3 1 0,-1 0 0,-3-1 0,5 1 0,-4-1 0,2 0 0,7 4 0,-2 0 0,8 4 0,4 1 0,1 0 0,-4 0 0,-8-2 0,6 2 0,-9-2 0,2 0 0,7 4 0,-13-4 0,9 2 0,4 2 0,0 1 0,-3-2 0,-9-1 0,-11-3 0,5 4 0,-13-3 0,2 0 0,16 7 0,1-1 0,-10-3-42,-16-7 1,-10-4 41,13 3 0,6 0 0,-25-10 823,-13-3-823,2-1 4931,-17-4-4931,0-3 116,-1 0-116,1 0 0,0 3 0,-2-3 0,-2 3 0,0-3 0,-1 0 0,-2 0 0,0 0 0</inkml:trace>
  <inkml:trace contextRef="#ctx0" brushRef="#br5" timeOffset="51900">1519 5060 24575,'30'-44'0,"1"0"0,-2-2 0,4-5 0,6-3 0,5-6 0,0 0-952,-5 5 1,-1 0-1,4-5 952,5-7 0,5-6 0,0 0 0,-4 7 0,-5 12 0,-4 4 0,6-6 0,2-8 0,6-10 0,3-3 0,-4 4 0,-6 11 0,8-7 0,0 2 0,-1 0 0,8-11 0,0 0 0,-9 10 0,1-2 0,-1 2 0,7-4 0,6-6 0,-7 9 0,-14 17 0,0 1 0,6-6 0,5-6 0,-8 10 0,14-9-9,0 2 0,-3 5 9,-21 23 678,37-24-678,-55 42 0,9-2 0,-25 11 1425,3 4-1425,-3-4 770,3 2-770,0-3 0,3-1 0,-2 1 0,6-1 0,-6 1 0,5-1 0,-1-2 0,-1 1 0,3-2 0,-3 4 0,7-5 0,2 0 0,9-9 0,0 3 0,6-8 0,-1 8 0,-4-3 0,-2 4 0,-9 5 0,0 0 0,-5 4 0,-3 4 0,0 0 0,-7 0 0,-3 2 0,-5-2 0,-5 3 0,-3 0 0,-9 0 0,-7 12 0,-16 3 0,-29 27 0,26-16 0,-7 3-1269,-7 6 0,-7 4 0,-1 3 1269,0 2 0,0 2 0,-5 5 0,-1 0 0,-4 3 0,-3 4 0,-1 3 0,17-13 0,-1 4 0,-2 0 0,0 2 0,0 0 0,2-1-996,-11 9 1,1 0 0,0 1 0,1-1 0,1-1 995,3-4 0,0-1 0,1 0 0,1-1 0,2 0 0,-8 11 0,1 0 0,4-2 0,4-6-650,6-7 0,3-5 1,0 2 649,-10 12 0,-1 2 0,2-3 0,9-12 0,2-3 0,2-1 0,-11 9 0,3-1 0,1-3 0,3-3 0,17-12 0,2-2 1113,-3 0 0,3-1-1113,-13 8 5093,6-6-5093,12-6 3413,7-5-3413,3 0 0,9-9 0,0 0 0,13-6 0,-3-2 0,6 1 0,-3-2 0,0 3 0,0 0 0,-7 0 0,3 0 0,-2 1 0,-1-1 0,0 0 0,-10 7 0,8-5 0,-7 5 0,9-7 0,-3 4 0,3-6 0,1 1 0,6-7 0,0-5 0,3-7 0,0-4 0,0-14 0,0-21 0,17-38 0,2 29 0,4-5-2487,8-21 1,7-11 2486,-5 24 0,7-7 0,1-3 0,1 0-1285,-1-2 1,0 0 0,2-2 0,3-4 1284,-8 14 0,2-4 0,2-1 0,1-2 0,1 1 0,0 2-573,-1 3 1,2 1-1,0 1 1,1 0-1,0 0 1,1-2 572,3-4 0,0-1 0,2-1 0,0 0 0,-1 3 0,-1 4-391,1-2 1,0 3 0,0 2 0,-1 2 0,0 1 390,8-10 0,0 2 0,-1 2 0,-1 1 7,-8 10 1,-1 1-1,0 2 1,0 2-8,11-10 0,1 3 0,0-2 277,-10 7 0,0-3 0,0 1 1,-1 5-278,5-1 0,0 5 0,-3 2 1274,7-14 1,-3 7-1275,-12 20 0,-3 5 3395,18-14-3395,-8 7 3776,-13 15-3776,-8 8 3556,-5 3-3556,-2 5 1081,-6 3-1081,-3 2 0,-6 6 0,0 0 0,0 3 0,0 0 0,0-6 0,3-2 0,-2 1 0,2-2 0,0 6 0,-5-3 0,4 2 0,-12 2 0,-9 2 0,-15 7 0,-23 4 0,-30 21 0,30-17 0,-5 1-1101,-17 11 1,-4 3 1100,-9-2 0,-3 1 0,24-6 0,-2 1 0,-4 2 0,1 0 0,-3 1 0,-2 1 0,3-2 0,-10 2 0,1-1 0,-1 2-1005,-11 5 1,-2 3 0,6-3 1004,19-9 0,5 0 0,2-2 0,-18 7 0,2 1-525,-4 2 1,4-1 524,22-10 0,3 0-42,0 1 0,4-2 42,-13 4 1702,3 4-1702,18-14 3125,0 4-3125,24-12 1399,4 0-1399,1-1 121,6 0-121,-2-2 0,5 2 0,2-3 0,-1 0 0,0 2 0,-3-4 0,-4 4 0,-4-1 0,-14 4 0,-6 4 0,-15 2 0,-21 12 0,8-5 0,-8 1 0,20-5 0,12-7 0,0 2 0,14-1 0,-1-1 0,14 0 0,-1 0 0,9-4 0,0 0 0,3-3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F0AFD-FD61-0346-931F-25357CDA5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AD93EF-B447-5744-821F-017D63726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C8510A-3067-6D42-A545-1E910B84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694047-1437-6247-884D-9C1F9246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600C2B-953D-6340-866D-96E0EF2F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67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DC839E-6234-3A4E-B637-65D77DEA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7D7FA1-92F5-9E43-8620-F56DD067F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7A267C-904F-4349-972F-B43EF181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17268-CDDF-CF4A-A26F-D787E247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71CE00-46EB-7C4F-8463-252F97D9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0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09A863-4F0C-F648-A21A-02A6CFE61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CA1DD5-B390-6D4A-8AB1-173411A14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A7546A-B4C6-E444-85E4-12333A9E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42B61-C592-6B4E-92E4-6A52F553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C16B2-1151-0640-A369-2CA69DC4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73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7CF7A-803E-D74C-8BB0-62CCDF76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2E9AE-739D-D943-A397-25BFEDF87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6BC2A9-AEF8-7A4D-B540-B6FFAF4B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62298B-C2B8-7841-A951-8E144B4A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1181CB-C196-4443-A89A-8934FF36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34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8A31D-25D6-CF4D-BEAE-4B710C67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A4A5E2-665C-264D-985B-260B6616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2B3D3-0D82-5447-826F-AA294FDE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86048-9658-0C42-9B34-3200FDC7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063E1-E7E8-6348-ADDD-408D4AD7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81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FA0DA-8140-2540-96D2-10A1E472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4A390B-0828-974A-9829-9577C62DA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FAD9C7-3B1E-A74D-BB08-CC7E02CB7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8E06E1-754B-A04D-8C5D-9B283273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90AA3C-E826-054B-9ECA-93A488F1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5E755D-BC7E-C644-843C-464F6705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53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5115A-D64D-5F41-8776-2CAC5157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5D8838-7A06-D54D-8359-C9AAF465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A96613-E77E-3146-90C7-F71C64DBA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C96CC8E-6E40-2544-9E88-631559E8F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A0267C-BD80-C44A-A340-7681A0E92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86F625-CD24-4B4B-9559-6EA62124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ADD4BBE-33F1-9F4A-90AD-08D0BE0C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9EF44F-0EB8-114D-B220-038D2A8B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43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633BB-0D0D-E740-AF3A-4BEF8B3C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D10E5B-20D1-E343-B088-F503AEAB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CE8BD1-F4DF-8443-B644-E65185E2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BF9676-4FD0-7D43-96FA-F28E8127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18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E50F38-2FA0-BC4A-82E0-BC54D67E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5F115F-22E6-6847-884B-1A7FFB0F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FEB00F-DC58-5647-B2B8-726A0515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0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74564-33C0-AB4C-9DB2-1AAB68EB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FFCF7E-1450-954C-84AB-3AE3FF785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F05315-69B2-6242-AA6D-C1CF755DC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665110-A5A1-6942-8888-EEB4FC09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34A234-A381-B943-8664-68ECCB2C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F5131C-CF07-F04F-9368-0B72B5FD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58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8F859-3614-0948-B4DF-E2773F6D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431DD4-0E36-1341-9649-B1BFE065A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B46F15-93D6-5245-9063-10E56F1B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03B300-4C7A-6A42-A8D7-5669D9C9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7CFEDD-17D8-A643-B0AD-3D49C536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F0B69F-8BE0-674F-AE9D-37078EFF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115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06764D-69EC-8E42-AC57-6052FDC3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C1B781-6B7A-9840-9BAA-A2A9B3FB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5A0F41-B46D-C846-AB06-499B5BE3B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90C89-7EF2-5F42-B06E-D2873B27B177}" type="datetimeFigureOut">
              <a:rPr kumimoji="1" lang="ja-JP" altLang="en-US" smtClean="0"/>
              <a:t>2019/2/5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C4B023-C52A-5D4A-BD23-CACC16ABD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40339-A305-424B-9F83-CD7F76C21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1343-D524-B54F-8B63-900DD147E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47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1FAF7CC1-8CBB-7849-A02E-5DD2F3450244}"/>
                  </a:ext>
                </a:extLst>
              </p14:cNvPr>
              <p14:cNvContentPartPr/>
              <p14:nvPr/>
            </p14:nvContentPartPr>
            <p14:xfrm>
              <a:off x="1342995" y="2023900"/>
              <a:ext cx="1892880" cy="1821600"/>
            </p14:xfrm>
          </p:contentPart>
        </mc:Choice>
        <mc:Fallback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1FAF7CC1-8CBB-7849-A02E-5DD2F34502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997" y="2015260"/>
                <a:ext cx="1910517" cy="18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21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s15133@numazu.kosen-ac.jp</dc:creator>
  <cp:lastModifiedBy>s15133@numazu.kosen-ac.jp</cp:lastModifiedBy>
  <cp:revision>1</cp:revision>
  <dcterms:created xsi:type="dcterms:W3CDTF">2019-02-05T14:17:15Z</dcterms:created>
  <dcterms:modified xsi:type="dcterms:W3CDTF">2019-02-05T14:25:51Z</dcterms:modified>
</cp:coreProperties>
</file>