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1"/>
    <p:restoredTop sz="94231"/>
  </p:normalViewPr>
  <p:slideViewPr>
    <p:cSldViewPr snapToGrid="0" snapToObjects="1">
      <p:cViewPr varScale="1">
        <p:scale>
          <a:sx n="149" d="100"/>
          <a:sy n="149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5FCA3-0CCA-B845-997A-05BCAC3C0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A8F326-250D-624B-9EC6-06251C513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7055C-34A7-0349-A296-762C955D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12800-4633-9F42-AE9E-638EA46C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3C4ED-4F73-2442-A2FC-F4CB700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1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0D974-5355-FB47-89AB-D7AA1B0D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17FDF1-A1C6-4348-BE59-6069F6734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47082-DA87-A642-AA01-BD5A98C4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12673-6557-4A48-A78C-8A4E404E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9B4296-D07C-5241-86DA-67FEA9AA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42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DDC083-8F53-1948-9202-4D1C4C435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3D660D-2B11-E645-9F6E-7486DE83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C4780-99EE-D54C-ADF0-09C4CCD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F473F0-FC6D-BD45-985B-478C8737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4CD9B-24CB-F140-8598-22BE378A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1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77AB7-4B43-D34E-BF2B-BC895A41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6C9CA-795F-D14D-AC69-5DDF5ADD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A86FE3-B703-914B-B6E2-55068B4B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5B0AB-E9D8-FB42-9D86-C9A4B103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6147A-80B9-874F-AB67-1D90F3F8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B3AEF-7177-BF47-A200-D7A5234C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32ED5-6884-6D48-ADA8-2F61835E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455831-71F9-1A48-89FC-1F925013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6BE803-5B5A-654D-812B-527EE8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8A4C9-6519-134C-809E-A8A72F1B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52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68106-1B78-9D42-95A4-22AAEC3A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B9812C-CE03-1245-A8EC-ABF961A3E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D96E66-4BBF-D748-B974-5CE47CB9C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5ADBD3-BAF7-764E-B753-8A0E8BB9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E72C7-44D6-824D-B1B7-D9C0956F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053536-D322-8546-BB6A-53BAFE7F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7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7E2AD-52E3-2F4B-9DD4-32BD113B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DBDAA4-C9CB-5548-BA29-C5221BE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AFA1D4-6E06-3C4F-9B09-14A0F917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00AD9C-FBA8-324D-9FA8-5CA00D4AA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C9F120-BBB2-814D-94C0-E4EF10293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FDC13D-8AA1-FF4A-8891-08C54F5A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C70EC5-23B8-B847-85BB-68DC914F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8C5BF2-4820-8948-B72B-181833BF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64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8E96E-ADBD-0047-841A-B8C2C3AB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9BE9E6-05B5-C248-8870-47504371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F7760F-DF81-934D-989E-E80E9371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49B809-BCF2-EF4C-8AFA-5DB99F17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8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C9FB78-84F4-C147-BF03-E4A5C15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308CCF-7451-E148-8CC9-48D68FC7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562B64-B3B0-764F-9796-A05911C5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61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4F0E9-B119-F14C-988A-68D3F8A5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2038F0-4DC7-D245-B079-53CFC6A0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D29441-4E7D-BE48-98FC-39DDA157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54B208-6AC8-794D-A722-77A63F0E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46E4CF-AC36-2D4D-992C-36516C53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048B53-726F-504B-9360-B922E26E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EF925-8672-5A47-8DC7-FEA8C03D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D2D73A-7154-2748-A458-1D04D769F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5B31DC-0B4B-B943-9B7F-B9523A250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EB0BB-047D-3C4B-8E88-320C8012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D26E1F-488D-DF44-8FD7-D1B1E550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53D04C-8A81-4F44-9E85-7FE5F537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5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CB56D9-6BC0-D145-90A5-BC7962D8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9C0ACC-866B-4A46-8787-3919A1E5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1E39E-7739-1246-9551-B42B77A3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5ACF-C47C-EF42-BECF-176598521B4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2A007-5640-9D4B-B357-5F85B66B7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71D11-1B0A-AB4C-A1A1-F5F2F706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E3E8-79BC-EF42-AAD6-7C16799AB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13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884BC0DB-6A12-7A49-BA9C-E2BABA81C5EE}"/>
              </a:ext>
            </a:extLst>
          </p:cNvPr>
          <p:cNvCxnSpPr>
            <a:cxnSpLocks/>
          </p:cNvCxnSpPr>
          <p:nvPr/>
        </p:nvCxnSpPr>
        <p:spPr>
          <a:xfrm>
            <a:off x="2691928" y="2350096"/>
            <a:ext cx="1444237" cy="1367324"/>
          </a:xfrm>
          <a:prstGeom prst="bentConnector3">
            <a:avLst>
              <a:gd name="adj1" fmla="val -296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28ABF71-F409-2E41-8437-169671954516}"/>
              </a:ext>
            </a:extLst>
          </p:cNvPr>
          <p:cNvCxnSpPr/>
          <p:nvPr/>
        </p:nvCxnSpPr>
        <p:spPr>
          <a:xfrm flipV="1">
            <a:off x="4136164" y="2341548"/>
            <a:ext cx="0" cy="13758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アーチ 17">
            <a:extLst>
              <a:ext uri="{FF2B5EF4-FFF2-40B4-BE49-F238E27FC236}">
                <a16:creationId xmlns:a16="http://schemas.microsoft.com/office/drawing/2014/main" id="{F9409456-AB47-A74C-BF54-718BF64975A3}"/>
              </a:ext>
            </a:extLst>
          </p:cNvPr>
          <p:cNvSpPr/>
          <p:nvPr/>
        </p:nvSpPr>
        <p:spPr>
          <a:xfrm>
            <a:off x="2691928" y="1645063"/>
            <a:ext cx="1444236" cy="1410059"/>
          </a:xfrm>
          <a:prstGeom prst="blockArc">
            <a:avLst>
              <a:gd name="adj1" fmla="val 10800000"/>
              <a:gd name="adj2" fmla="val 2"/>
              <a:gd name="adj3" fmla="val 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C27F2F-6A8E-E642-95ED-B7842871CF70}"/>
              </a:ext>
            </a:extLst>
          </p:cNvPr>
          <p:cNvCxnSpPr/>
          <p:nvPr/>
        </p:nvCxnSpPr>
        <p:spPr>
          <a:xfrm>
            <a:off x="3414046" y="1645063"/>
            <a:ext cx="0" cy="20723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9D2488E2-8CD7-E44B-8C9D-70609A8C9F52}"/>
              </a:ext>
            </a:extLst>
          </p:cNvPr>
          <p:cNvSpPr/>
          <p:nvPr/>
        </p:nvSpPr>
        <p:spPr>
          <a:xfrm rot="16200000">
            <a:off x="2844685" y="1893966"/>
            <a:ext cx="416606" cy="412331"/>
          </a:xfrm>
          <a:prstGeom prst="rtTriangl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BA520E58-DDE5-A941-B64A-4915DBEB4D36}"/>
              </a:ext>
            </a:extLst>
          </p:cNvPr>
          <p:cNvSpPr/>
          <p:nvPr/>
        </p:nvSpPr>
        <p:spPr>
          <a:xfrm>
            <a:off x="3554517" y="1891826"/>
            <a:ext cx="416606" cy="412331"/>
          </a:xfrm>
          <a:prstGeom prst="rtTriangl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E51A5897-5A4F-BC4E-94C7-7FDAE9A46804}"/>
              </a:ext>
            </a:extLst>
          </p:cNvPr>
          <p:cNvSpPr/>
          <p:nvPr/>
        </p:nvSpPr>
        <p:spPr>
          <a:xfrm rot="16200000">
            <a:off x="2840412" y="2454781"/>
            <a:ext cx="416606" cy="412331"/>
          </a:xfrm>
          <a:prstGeom prst="rtTriangl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EFF78EAB-D9C0-0F4B-963A-65573457255F}"/>
              </a:ext>
            </a:extLst>
          </p:cNvPr>
          <p:cNvSpPr/>
          <p:nvPr/>
        </p:nvSpPr>
        <p:spPr>
          <a:xfrm>
            <a:off x="3554517" y="2454778"/>
            <a:ext cx="416606" cy="412331"/>
          </a:xfrm>
          <a:prstGeom prst="rtTriangl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C9A43C26-E74C-0C45-A354-377C7663FEAB}"/>
              </a:ext>
            </a:extLst>
          </p:cNvPr>
          <p:cNvSpPr/>
          <p:nvPr/>
        </p:nvSpPr>
        <p:spPr>
          <a:xfrm>
            <a:off x="3554251" y="3037504"/>
            <a:ext cx="416606" cy="412331"/>
          </a:xfrm>
          <a:prstGeom prst="rtTriangl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05BC5913-F5AD-5F4D-9E33-46398703C979}"/>
              </a:ext>
            </a:extLst>
          </p:cNvPr>
          <p:cNvSpPr/>
          <p:nvPr/>
        </p:nvSpPr>
        <p:spPr>
          <a:xfrm rot="16200000">
            <a:off x="2833609" y="3035368"/>
            <a:ext cx="416606" cy="412331"/>
          </a:xfrm>
          <a:prstGeom prst="rtTriangl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51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s15133@numazu.kosen-ac.jp</dc:creator>
  <cp:lastModifiedBy>s15133@numazu.kosen-ac.jp</cp:lastModifiedBy>
  <cp:revision>1</cp:revision>
  <dcterms:created xsi:type="dcterms:W3CDTF">2019-02-25T10:10:28Z</dcterms:created>
  <dcterms:modified xsi:type="dcterms:W3CDTF">2019-02-25T10:17:24Z</dcterms:modified>
</cp:coreProperties>
</file>